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4"/>
  </p:sldMasterIdLst>
  <p:notesMasterIdLst>
    <p:notesMasterId r:id="rId6"/>
  </p:notesMasterIdLst>
  <p:sldIdLst>
    <p:sldId id="260" r:id="rId5"/>
  </p:sldIdLst>
  <p:sldSz cx="9906000" cy="6858000" type="A4"/>
  <p:notesSz cx="7104063" cy="10234613"/>
  <p:embeddedFontLst>
    <p:embeddedFont>
      <p:font typeface="United Curriculum" pitchFamily="2" charset="0"/>
      <p:regular r:id="rId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8A442"/>
    <a:srgbClr val="CAC3DF"/>
    <a:srgbClr val="553F6D"/>
    <a:srgbClr val="D7D1E7"/>
    <a:srgbClr val="99B567"/>
    <a:srgbClr val="335A85"/>
    <a:srgbClr val="FFFFEF"/>
    <a:srgbClr val="FFFFFF"/>
    <a:srgbClr val="4E83BE"/>
    <a:srgbClr val="C2D6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26B91CA-57B7-4180-B8D2-6D4F1188527A}" v="2" dt="2023-11-01T13:15:48.29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827"/>
    <p:restoredTop sz="96629" autoAdjust="0"/>
  </p:normalViewPr>
  <p:slideViewPr>
    <p:cSldViewPr snapToGrid="0">
      <p:cViewPr varScale="1">
        <p:scale>
          <a:sx n="135" d="100"/>
          <a:sy n="135" d="100"/>
        </p:scale>
        <p:origin x="248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zabeth Lupton" userId="f1d8bff2-aebb-46ae-b972-0f228aff2aaf" providerId="ADAL" clId="{9FDEE1A6-6782-477B-A9B4-C5A8368D4BDF}"/>
    <pc:docChg chg="undo custSel modSld">
      <pc:chgData name="Elizabeth Lupton" userId="f1d8bff2-aebb-46ae-b972-0f228aff2aaf" providerId="ADAL" clId="{9FDEE1A6-6782-477B-A9B4-C5A8368D4BDF}" dt="2021-10-28T13:07:52.438" v="1646" actId="20577"/>
      <pc:docMkLst>
        <pc:docMk/>
      </pc:docMkLst>
      <pc:sldChg chg="addSp delSp modSp mod">
        <pc:chgData name="Elizabeth Lupton" userId="f1d8bff2-aebb-46ae-b972-0f228aff2aaf" providerId="ADAL" clId="{9FDEE1A6-6782-477B-A9B4-C5A8368D4BDF}" dt="2021-10-28T13:07:52.438" v="1646" actId="20577"/>
        <pc:sldMkLst>
          <pc:docMk/>
          <pc:sldMk cId="1613691197" sldId="260"/>
        </pc:sldMkLst>
        <pc:spChg chg="mod">
          <ac:chgData name="Elizabeth Lupton" userId="f1d8bff2-aebb-46ae-b972-0f228aff2aaf" providerId="ADAL" clId="{9FDEE1A6-6782-477B-A9B4-C5A8368D4BDF}" dt="2021-10-28T12:47:46.732" v="289" actId="1076"/>
          <ac:spMkLst>
            <pc:docMk/>
            <pc:sldMk cId="1613691197" sldId="260"/>
            <ac:spMk id="2" creationId="{82C3DDFE-830A-496A-8534-C26325574A57}"/>
          </ac:spMkLst>
        </pc:spChg>
        <pc:spChg chg="mod">
          <ac:chgData name="Elizabeth Lupton" userId="f1d8bff2-aebb-46ae-b972-0f228aff2aaf" providerId="ADAL" clId="{9FDEE1A6-6782-477B-A9B4-C5A8368D4BDF}" dt="2021-10-28T13:05:41.774" v="1435" actId="1076"/>
          <ac:spMkLst>
            <pc:docMk/>
            <pc:sldMk cId="1613691197" sldId="260"/>
            <ac:spMk id="3" creationId="{F29CED2F-6396-4A56-87B1-44D0004CE24C}"/>
          </ac:spMkLst>
        </pc:spChg>
        <pc:spChg chg="mod">
          <ac:chgData name="Elizabeth Lupton" userId="f1d8bff2-aebb-46ae-b972-0f228aff2aaf" providerId="ADAL" clId="{9FDEE1A6-6782-477B-A9B4-C5A8368D4BDF}" dt="2021-10-28T12:45:28.773" v="65" actId="20577"/>
          <ac:spMkLst>
            <pc:docMk/>
            <pc:sldMk cId="1613691197" sldId="260"/>
            <ac:spMk id="4" creationId="{D1DA3C3D-04F5-45BD-8B36-80EAF89FC1CD}"/>
          </ac:spMkLst>
        </pc:spChg>
        <pc:spChg chg="mod">
          <ac:chgData name="Elizabeth Lupton" userId="f1d8bff2-aebb-46ae-b972-0f228aff2aaf" providerId="ADAL" clId="{9FDEE1A6-6782-477B-A9B4-C5A8368D4BDF}" dt="2021-10-28T13:07:52.438" v="1646" actId="20577"/>
          <ac:spMkLst>
            <pc:docMk/>
            <pc:sldMk cId="1613691197" sldId="260"/>
            <ac:spMk id="5" creationId="{FBED5F2C-32EF-4D85-B8A9-3AD9286B86E2}"/>
          </ac:spMkLst>
        </pc:spChg>
        <pc:spChg chg="add mod">
          <ac:chgData name="Elizabeth Lupton" userId="f1d8bff2-aebb-46ae-b972-0f228aff2aaf" providerId="ADAL" clId="{9FDEE1A6-6782-477B-A9B4-C5A8368D4BDF}" dt="2021-10-28T12:52:18.844" v="909" actId="1076"/>
          <ac:spMkLst>
            <pc:docMk/>
            <pc:sldMk cId="1613691197" sldId="260"/>
            <ac:spMk id="6" creationId="{02520D16-CA39-43A2-A353-34A16BBAFC2D}"/>
          </ac:spMkLst>
        </pc:spChg>
        <pc:spChg chg="add mod">
          <ac:chgData name="Elizabeth Lupton" userId="f1d8bff2-aebb-46ae-b972-0f228aff2aaf" providerId="ADAL" clId="{9FDEE1A6-6782-477B-A9B4-C5A8368D4BDF}" dt="2021-10-28T12:52:23.563" v="910" actId="1076"/>
          <ac:spMkLst>
            <pc:docMk/>
            <pc:sldMk cId="1613691197" sldId="260"/>
            <ac:spMk id="7" creationId="{71F591A3-F201-4DF7-87DB-AB23DF77A7EB}"/>
          </ac:spMkLst>
        </pc:spChg>
        <pc:spChg chg="add mod">
          <ac:chgData name="Elizabeth Lupton" userId="f1d8bff2-aebb-46ae-b972-0f228aff2aaf" providerId="ADAL" clId="{9FDEE1A6-6782-477B-A9B4-C5A8368D4BDF}" dt="2021-10-28T12:52:50.020" v="933" actId="20577"/>
          <ac:spMkLst>
            <pc:docMk/>
            <pc:sldMk cId="1613691197" sldId="260"/>
            <ac:spMk id="8" creationId="{6ACFDB2F-AA3A-4D23-B0AE-BE888BF521AC}"/>
          </ac:spMkLst>
        </pc:spChg>
        <pc:spChg chg="add mod">
          <ac:chgData name="Elizabeth Lupton" userId="f1d8bff2-aebb-46ae-b972-0f228aff2aaf" providerId="ADAL" clId="{9FDEE1A6-6782-477B-A9B4-C5A8368D4BDF}" dt="2021-10-28T13:07:22.804" v="1622" actId="1076"/>
          <ac:spMkLst>
            <pc:docMk/>
            <pc:sldMk cId="1613691197" sldId="260"/>
            <ac:spMk id="9" creationId="{5CA01B8F-3E32-4CCB-94EF-71E8F0237C13}"/>
          </ac:spMkLst>
        </pc:spChg>
        <pc:spChg chg="add mod">
          <ac:chgData name="Elizabeth Lupton" userId="f1d8bff2-aebb-46ae-b972-0f228aff2aaf" providerId="ADAL" clId="{9FDEE1A6-6782-477B-A9B4-C5A8368D4BDF}" dt="2021-10-28T13:06:14.395" v="1470" actId="2711"/>
          <ac:spMkLst>
            <pc:docMk/>
            <pc:sldMk cId="1613691197" sldId="260"/>
            <ac:spMk id="10" creationId="{4B4FC179-27F0-4435-9BBA-330C8A260ABF}"/>
          </ac:spMkLst>
        </pc:spChg>
        <pc:spChg chg="add mod">
          <ac:chgData name="Elizabeth Lupton" userId="f1d8bff2-aebb-46ae-b972-0f228aff2aaf" providerId="ADAL" clId="{9FDEE1A6-6782-477B-A9B4-C5A8368D4BDF}" dt="2021-10-28T13:05:02.314" v="1425" actId="1076"/>
          <ac:spMkLst>
            <pc:docMk/>
            <pc:sldMk cId="1613691197" sldId="260"/>
            <ac:spMk id="11" creationId="{ADD5CD9E-0C32-4FDA-8508-DA16D2A28C55}"/>
          </ac:spMkLst>
        </pc:spChg>
        <pc:spChg chg="add mod">
          <ac:chgData name="Elizabeth Lupton" userId="f1d8bff2-aebb-46ae-b972-0f228aff2aaf" providerId="ADAL" clId="{9FDEE1A6-6782-477B-A9B4-C5A8368D4BDF}" dt="2021-10-28T13:07:34.887" v="1628" actId="20577"/>
          <ac:spMkLst>
            <pc:docMk/>
            <pc:sldMk cId="1613691197" sldId="260"/>
            <ac:spMk id="13" creationId="{85E50EE4-9A50-4391-8757-C00C1AD6AA79}"/>
          </ac:spMkLst>
        </pc:spChg>
        <pc:spChg chg="add mod">
          <ac:chgData name="Elizabeth Lupton" userId="f1d8bff2-aebb-46ae-b972-0f228aff2aaf" providerId="ADAL" clId="{9FDEE1A6-6782-477B-A9B4-C5A8368D4BDF}" dt="2021-10-28T13:05:29.629" v="1431" actId="1076"/>
          <ac:spMkLst>
            <pc:docMk/>
            <pc:sldMk cId="1613691197" sldId="260"/>
            <ac:spMk id="14" creationId="{2DEA9284-DC08-4B24-BBB9-193E0CAF3ED3}"/>
          </ac:spMkLst>
        </pc:spChg>
        <pc:spChg chg="add mod">
          <ac:chgData name="Elizabeth Lupton" userId="f1d8bff2-aebb-46ae-b972-0f228aff2aaf" providerId="ADAL" clId="{9FDEE1A6-6782-477B-A9B4-C5A8368D4BDF}" dt="2021-10-28T13:05:34.204" v="1433" actId="1076"/>
          <ac:spMkLst>
            <pc:docMk/>
            <pc:sldMk cId="1613691197" sldId="260"/>
            <ac:spMk id="15" creationId="{BB0C6FA8-7708-4487-A597-77C5A2D2D5BE}"/>
          </ac:spMkLst>
        </pc:spChg>
        <pc:spChg chg="add mod">
          <ac:chgData name="Elizabeth Lupton" userId="f1d8bff2-aebb-46ae-b972-0f228aff2aaf" providerId="ADAL" clId="{9FDEE1A6-6782-477B-A9B4-C5A8368D4BDF}" dt="2021-10-28T13:05:37.412" v="1434" actId="1076"/>
          <ac:spMkLst>
            <pc:docMk/>
            <pc:sldMk cId="1613691197" sldId="260"/>
            <ac:spMk id="16" creationId="{8402C3C2-FBF6-4AAB-98CD-E6C84FCCE494}"/>
          </ac:spMkLst>
        </pc:spChg>
        <pc:spChg chg="add mod">
          <ac:chgData name="Elizabeth Lupton" userId="f1d8bff2-aebb-46ae-b972-0f228aff2aaf" providerId="ADAL" clId="{9FDEE1A6-6782-477B-A9B4-C5A8368D4BDF}" dt="2021-10-28T13:07:13.650" v="1621" actId="20577"/>
          <ac:spMkLst>
            <pc:docMk/>
            <pc:sldMk cId="1613691197" sldId="260"/>
            <ac:spMk id="26" creationId="{23266B91-1FCE-4169-B4FB-DEB986AD4379}"/>
          </ac:spMkLst>
        </pc:spChg>
        <pc:picChg chg="add mod">
          <ac:chgData name="Elizabeth Lupton" userId="f1d8bff2-aebb-46ae-b972-0f228aff2aaf" providerId="ADAL" clId="{9FDEE1A6-6782-477B-A9B4-C5A8368D4BDF}" dt="2021-10-28T13:05:26.931" v="1430" actId="1076"/>
          <ac:picMkLst>
            <pc:docMk/>
            <pc:sldMk cId="1613691197" sldId="260"/>
            <ac:picMk id="12" creationId="{DE1AA9AA-F863-4A7E-BD35-381B11BAA894}"/>
          </ac:picMkLst>
        </pc:picChg>
        <pc:cxnChg chg="add mod">
          <ac:chgData name="Elizabeth Lupton" userId="f1d8bff2-aebb-46ae-b972-0f228aff2aaf" providerId="ADAL" clId="{9FDEE1A6-6782-477B-A9B4-C5A8368D4BDF}" dt="2021-10-28T13:05:29.629" v="1431" actId="1076"/>
          <ac:cxnSpMkLst>
            <pc:docMk/>
            <pc:sldMk cId="1613691197" sldId="260"/>
            <ac:cxnSpMk id="18" creationId="{B5967A17-D817-4F8A-BEC2-19EA7947BCB2}"/>
          </ac:cxnSpMkLst>
        </pc:cxnChg>
        <pc:cxnChg chg="add mod">
          <ac:chgData name="Elizabeth Lupton" userId="f1d8bff2-aebb-46ae-b972-0f228aff2aaf" providerId="ADAL" clId="{9FDEE1A6-6782-477B-A9B4-C5A8368D4BDF}" dt="2021-10-28T13:00:25.603" v="1359" actId="13822"/>
          <ac:cxnSpMkLst>
            <pc:docMk/>
            <pc:sldMk cId="1613691197" sldId="260"/>
            <ac:cxnSpMk id="20" creationId="{A6CEA016-B342-4D77-AB18-99719C322DC9}"/>
          </ac:cxnSpMkLst>
        </pc:cxnChg>
        <pc:cxnChg chg="add mod">
          <ac:chgData name="Elizabeth Lupton" userId="f1d8bff2-aebb-46ae-b972-0f228aff2aaf" providerId="ADAL" clId="{9FDEE1A6-6782-477B-A9B4-C5A8368D4BDF}" dt="2021-10-28T13:00:41.225" v="1365" actId="1076"/>
          <ac:cxnSpMkLst>
            <pc:docMk/>
            <pc:sldMk cId="1613691197" sldId="260"/>
            <ac:cxnSpMk id="21" creationId="{848DD802-73B3-411A-A137-D4022A0C8F74}"/>
          </ac:cxnSpMkLst>
        </pc:cxnChg>
        <pc:cxnChg chg="add del mod">
          <ac:chgData name="Elizabeth Lupton" userId="f1d8bff2-aebb-46ae-b972-0f228aff2aaf" providerId="ADAL" clId="{9FDEE1A6-6782-477B-A9B4-C5A8368D4BDF}" dt="2021-10-28T13:05:31.116" v="1432" actId="1076"/>
          <ac:cxnSpMkLst>
            <pc:docMk/>
            <pc:sldMk cId="1613691197" sldId="260"/>
            <ac:cxnSpMk id="23" creationId="{AABA919E-B84C-4095-8070-667107434FCB}"/>
          </ac:cxnSpMkLst>
        </pc:cxnChg>
      </pc:sldChg>
    </pc:docChg>
  </pc:docChgLst>
  <pc:docChgLst>
    <pc:chgData name="Alice Huntley" userId="bc05b444-87f9-49f1-a8f4-8cc0d5c285b6" providerId="ADAL" clId="{D2760353-5328-4CD2-9568-EE934A5577F0}"/>
    <pc:docChg chg="undo custSel modSld">
      <pc:chgData name="Alice Huntley" userId="bc05b444-87f9-49f1-a8f4-8cc0d5c285b6" providerId="ADAL" clId="{D2760353-5328-4CD2-9568-EE934A5577F0}" dt="2022-09-26T12:15:02.701" v="39" actId="20577"/>
      <pc:docMkLst>
        <pc:docMk/>
      </pc:docMkLst>
      <pc:sldChg chg="modSp mod modNotesTx">
        <pc:chgData name="Alice Huntley" userId="bc05b444-87f9-49f1-a8f4-8cc0d5c285b6" providerId="ADAL" clId="{D2760353-5328-4CD2-9568-EE934A5577F0}" dt="2022-09-26T12:15:02.701" v="39" actId="20577"/>
        <pc:sldMkLst>
          <pc:docMk/>
          <pc:sldMk cId="1613691197" sldId="260"/>
        </pc:sldMkLst>
        <pc:picChg chg="mod">
          <ac:chgData name="Alice Huntley" userId="bc05b444-87f9-49f1-a8f4-8cc0d5c285b6" providerId="ADAL" clId="{D2760353-5328-4CD2-9568-EE934A5577F0}" dt="2022-09-26T12:14:21.843" v="11" actId="732"/>
          <ac:picMkLst>
            <pc:docMk/>
            <pc:sldMk cId="1613691197" sldId="260"/>
            <ac:picMk id="12" creationId="{DE1AA9AA-F863-4A7E-BD35-381B11BAA894}"/>
          </ac:picMkLst>
        </pc:picChg>
        <pc:cxnChg chg="mod">
          <ac:chgData name="Alice Huntley" userId="bc05b444-87f9-49f1-a8f4-8cc0d5c285b6" providerId="ADAL" clId="{D2760353-5328-4CD2-9568-EE934A5577F0}" dt="2022-09-26T12:14:29.542" v="12" actId="14100"/>
          <ac:cxnSpMkLst>
            <pc:docMk/>
            <pc:sldMk cId="1613691197" sldId="260"/>
            <ac:cxnSpMk id="20" creationId="{A6CEA016-B342-4D77-AB18-99719C322DC9}"/>
          </ac:cxnSpMkLst>
        </pc:cxnChg>
        <pc:cxnChg chg="mod">
          <ac:chgData name="Alice Huntley" userId="bc05b444-87f9-49f1-a8f4-8cc0d5c285b6" providerId="ADAL" clId="{D2760353-5328-4CD2-9568-EE934A5577F0}" dt="2022-09-26T12:14:38.847" v="14" actId="14100"/>
          <ac:cxnSpMkLst>
            <pc:docMk/>
            <pc:sldMk cId="1613691197" sldId="260"/>
            <ac:cxnSpMk id="21" creationId="{848DD802-73B3-411A-A137-D4022A0C8F74}"/>
          </ac:cxnSpMkLst>
        </pc:cxnChg>
        <pc:cxnChg chg="mod">
          <ac:chgData name="Alice Huntley" userId="bc05b444-87f9-49f1-a8f4-8cc0d5c285b6" providerId="ADAL" clId="{D2760353-5328-4CD2-9568-EE934A5577F0}" dt="2022-09-26T12:14:34.727" v="13" actId="14100"/>
          <ac:cxnSpMkLst>
            <pc:docMk/>
            <pc:sldMk cId="1613691197" sldId="260"/>
            <ac:cxnSpMk id="23" creationId="{AABA919E-B84C-4095-8070-667107434FCB}"/>
          </ac:cxnSpMkLst>
        </pc:cxnChg>
        <pc:cxnChg chg="mod">
          <ac:chgData name="Alice Huntley" userId="bc05b444-87f9-49f1-a8f4-8cc0d5c285b6" providerId="ADAL" clId="{D2760353-5328-4CD2-9568-EE934A5577F0}" dt="2022-09-26T12:14:43.411" v="15" actId="14100"/>
          <ac:cxnSpMkLst>
            <pc:docMk/>
            <pc:sldMk cId="1613691197" sldId="260"/>
            <ac:cxnSpMk id="35" creationId="{ADA44318-3FA6-4D40-BE31-0B4C4A46E89F}"/>
          </ac:cxnSpMkLst>
        </pc:cxnChg>
      </pc:sldChg>
    </pc:docChg>
  </pc:docChgLst>
  <pc:docChgLst>
    <pc:chgData name="Charlie Cutler" userId="c5b094de-3707-4aae-994d-70175e9a1467" providerId="ADAL" clId="{225C3699-9EB1-4FB6-A46E-225C0F5DF579}"/>
    <pc:docChg chg="modSld modMainMaster">
      <pc:chgData name="Charlie Cutler" userId="c5b094de-3707-4aae-994d-70175e9a1467" providerId="ADAL" clId="{225C3699-9EB1-4FB6-A46E-225C0F5DF579}" dt="2022-12-09T01:57:34.905" v="17" actId="20577"/>
      <pc:docMkLst>
        <pc:docMk/>
      </pc:docMkLst>
      <pc:sldChg chg="modSp mod">
        <pc:chgData name="Charlie Cutler" userId="c5b094de-3707-4aae-994d-70175e9a1467" providerId="ADAL" clId="{225C3699-9EB1-4FB6-A46E-225C0F5DF579}" dt="2022-12-09T01:57:34.905" v="17" actId="20577"/>
        <pc:sldMkLst>
          <pc:docMk/>
          <pc:sldMk cId="1613691197" sldId="260"/>
        </pc:sldMkLst>
        <pc:spChg chg="mod">
          <ac:chgData name="Charlie Cutler" userId="c5b094de-3707-4aae-994d-70175e9a1467" providerId="ADAL" clId="{225C3699-9EB1-4FB6-A46E-225C0F5DF579}" dt="2022-12-09T01:56:52.349" v="2" actId="14100"/>
          <ac:spMkLst>
            <pc:docMk/>
            <pc:sldMk cId="1613691197" sldId="260"/>
            <ac:spMk id="2" creationId="{82C3DDFE-830A-496A-8534-C26325574A57}"/>
          </ac:spMkLst>
        </pc:spChg>
        <pc:spChg chg="mod">
          <ac:chgData name="Charlie Cutler" userId="c5b094de-3707-4aae-994d-70175e9a1467" providerId="ADAL" clId="{225C3699-9EB1-4FB6-A46E-225C0F5DF579}" dt="2022-12-09T01:56:58.617" v="5" actId="1076"/>
          <ac:spMkLst>
            <pc:docMk/>
            <pc:sldMk cId="1613691197" sldId="260"/>
            <ac:spMk id="3" creationId="{F29CED2F-6396-4A56-87B1-44D0004CE24C}"/>
          </ac:spMkLst>
        </pc:spChg>
        <pc:spChg chg="mod">
          <ac:chgData name="Charlie Cutler" userId="c5b094de-3707-4aae-994d-70175e9a1467" providerId="ADAL" clId="{225C3699-9EB1-4FB6-A46E-225C0F5DF579}" dt="2022-12-09T01:57:07.542" v="8" actId="14100"/>
          <ac:spMkLst>
            <pc:docMk/>
            <pc:sldMk cId="1613691197" sldId="260"/>
            <ac:spMk id="4" creationId="{D1DA3C3D-04F5-45BD-8B36-80EAF89FC1CD}"/>
          </ac:spMkLst>
        </pc:spChg>
        <pc:spChg chg="mod">
          <ac:chgData name="Charlie Cutler" userId="c5b094de-3707-4aae-994d-70175e9a1467" providerId="ADAL" clId="{225C3699-9EB1-4FB6-A46E-225C0F5DF579}" dt="2022-12-09T01:57:05.215" v="7" actId="14100"/>
          <ac:spMkLst>
            <pc:docMk/>
            <pc:sldMk cId="1613691197" sldId="260"/>
            <ac:spMk id="6" creationId="{02520D16-CA39-43A2-A353-34A16BBAFC2D}"/>
          </ac:spMkLst>
        </pc:spChg>
        <pc:spChg chg="mod">
          <ac:chgData name="Charlie Cutler" userId="c5b094de-3707-4aae-994d-70175e9a1467" providerId="ADAL" clId="{225C3699-9EB1-4FB6-A46E-225C0F5DF579}" dt="2022-12-09T01:57:28.544" v="12" actId="20577"/>
          <ac:spMkLst>
            <pc:docMk/>
            <pc:sldMk cId="1613691197" sldId="260"/>
            <ac:spMk id="7" creationId="{71F591A3-F201-4DF7-87DB-AB23DF77A7EB}"/>
          </ac:spMkLst>
        </pc:spChg>
        <pc:spChg chg="mod">
          <ac:chgData name="Charlie Cutler" userId="c5b094de-3707-4aae-994d-70175e9a1467" providerId="ADAL" clId="{225C3699-9EB1-4FB6-A46E-225C0F5DF579}" dt="2022-12-09T01:57:11.691" v="9" actId="14100"/>
          <ac:spMkLst>
            <pc:docMk/>
            <pc:sldMk cId="1613691197" sldId="260"/>
            <ac:spMk id="8" creationId="{6ACFDB2F-AA3A-4D23-B0AE-BE888BF521AC}"/>
          </ac:spMkLst>
        </pc:spChg>
        <pc:spChg chg="mod">
          <ac:chgData name="Charlie Cutler" userId="c5b094de-3707-4aae-994d-70175e9a1467" providerId="ADAL" clId="{225C3699-9EB1-4FB6-A46E-225C0F5DF579}" dt="2022-12-09T01:56:54.331" v="3" actId="1076"/>
          <ac:spMkLst>
            <pc:docMk/>
            <pc:sldMk cId="1613691197" sldId="260"/>
            <ac:spMk id="9" creationId="{5CA01B8F-3E32-4CCB-94EF-71E8F0237C13}"/>
          </ac:spMkLst>
        </pc:spChg>
        <pc:spChg chg="mod">
          <ac:chgData name="Charlie Cutler" userId="c5b094de-3707-4aae-994d-70175e9a1467" providerId="ADAL" clId="{225C3699-9EB1-4FB6-A46E-225C0F5DF579}" dt="2022-12-09T01:56:56.513" v="4" actId="1076"/>
          <ac:spMkLst>
            <pc:docMk/>
            <pc:sldMk cId="1613691197" sldId="260"/>
            <ac:spMk id="10" creationId="{4B4FC179-27F0-4435-9BBA-330C8A260ABF}"/>
          </ac:spMkLst>
        </pc:spChg>
        <pc:spChg chg="mod">
          <ac:chgData name="Charlie Cutler" userId="c5b094de-3707-4aae-994d-70175e9a1467" providerId="ADAL" clId="{225C3699-9EB1-4FB6-A46E-225C0F5DF579}" dt="2022-12-09T01:57:34.905" v="17" actId="20577"/>
          <ac:spMkLst>
            <pc:docMk/>
            <pc:sldMk cId="1613691197" sldId="260"/>
            <ac:spMk id="13" creationId="{85E50EE4-9A50-4391-8757-C00C1AD6AA79}"/>
          </ac:spMkLst>
        </pc:spChg>
      </pc:sldChg>
      <pc:sldMasterChg chg="modSldLayout">
        <pc:chgData name="Charlie Cutler" userId="c5b094de-3707-4aae-994d-70175e9a1467" providerId="ADAL" clId="{225C3699-9EB1-4FB6-A46E-225C0F5DF579}" dt="2022-12-09T01:56:48.777" v="1" actId="14100"/>
        <pc:sldMasterMkLst>
          <pc:docMk/>
          <pc:sldMasterMk cId="812420368" sldId="2147483684"/>
        </pc:sldMasterMkLst>
        <pc:sldLayoutChg chg="modSp mod">
          <pc:chgData name="Charlie Cutler" userId="c5b094de-3707-4aae-994d-70175e9a1467" providerId="ADAL" clId="{225C3699-9EB1-4FB6-A46E-225C0F5DF579}" dt="2022-12-09T01:56:48.777" v="1" actId="14100"/>
          <pc:sldLayoutMkLst>
            <pc:docMk/>
            <pc:sldMasterMk cId="812420368" sldId="2147483684"/>
            <pc:sldLayoutMk cId="3498090815" sldId="2147483683"/>
          </pc:sldLayoutMkLst>
          <pc:spChg chg="mod">
            <ac:chgData name="Charlie Cutler" userId="c5b094de-3707-4aae-994d-70175e9a1467" providerId="ADAL" clId="{225C3699-9EB1-4FB6-A46E-225C0F5DF579}" dt="2022-12-09T01:56:46.657" v="0" actId="14100"/>
            <ac:spMkLst>
              <pc:docMk/>
              <pc:sldMasterMk cId="812420368" sldId="2147483684"/>
              <pc:sldLayoutMk cId="3498090815" sldId="2147483683"/>
              <ac:spMk id="3" creationId="{09AAF83A-78B8-4001-B289-042650F96EFF}"/>
            </ac:spMkLst>
          </pc:spChg>
          <pc:spChg chg="mod">
            <ac:chgData name="Charlie Cutler" userId="c5b094de-3707-4aae-994d-70175e9a1467" providerId="ADAL" clId="{225C3699-9EB1-4FB6-A46E-225C0F5DF579}" dt="2022-12-09T01:56:48.777" v="1" actId="14100"/>
            <ac:spMkLst>
              <pc:docMk/>
              <pc:sldMasterMk cId="812420368" sldId="2147483684"/>
              <pc:sldLayoutMk cId="3498090815" sldId="2147483683"/>
              <ac:spMk id="6" creationId="{DCD5CFC4-DDB0-4A8F-8826-459EC8D33B25}"/>
            </ac:spMkLst>
          </pc:spChg>
        </pc:sldLayoutChg>
      </pc:sldMasterChg>
    </pc:docChg>
  </pc:docChgLst>
  <pc:docChgLst>
    <pc:chgData name="Charlie Cutler" userId="c5b094de-3707-4aae-994d-70175e9a1467" providerId="ADAL" clId="{AAE33D10-AA74-4725-A221-136FEF4AFAE7}"/>
    <pc:docChg chg="undo custSel modSld">
      <pc:chgData name="Charlie Cutler" userId="c5b094de-3707-4aae-994d-70175e9a1467" providerId="ADAL" clId="{AAE33D10-AA74-4725-A221-136FEF4AFAE7}" dt="2021-11-01T16:22:33.926" v="239" actId="20577"/>
      <pc:docMkLst>
        <pc:docMk/>
      </pc:docMkLst>
      <pc:sldChg chg="addSp delSp modSp mod">
        <pc:chgData name="Charlie Cutler" userId="c5b094de-3707-4aae-994d-70175e9a1467" providerId="ADAL" clId="{AAE33D10-AA74-4725-A221-136FEF4AFAE7}" dt="2021-11-01T16:22:33.926" v="239" actId="20577"/>
        <pc:sldMkLst>
          <pc:docMk/>
          <pc:sldMk cId="1613691197" sldId="260"/>
        </pc:sldMkLst>
        <pc:spChg chg="mod">
          <ac:chgData name="Charlie Cutler" userId="c5b094de-3707-4aae-994d-70175e9a1467" providerId="ADAL" clId="{AAE33D10-AA74-4725-A221-136FEF4AFAE7}" dt="2021-11-01T16:22:33.926" v="239" actId="20577"/>
          <ac:spMkLst>
            <pc:docMk/>
            <pc:sldMk cId="1613691197" sldId="260"/>
            <ac:spMk id="2" creationId="{82C3DDFE-830A-496A-8534-C26325574A57}"/>
          </ac:spMkLst>
        </pc:spChg>
        <pc:spChg chg="mod">
          <ac:chgData name="Charlie Cutler" userId="c5b094de-3707-4aae-994d-70175e9a1467" providerId="ADAL" clId="{AAE33D10-AA74-4725-A221-136FEF4AFAE7}" dt="2021-11-01T16:17:15.353" v="2" actId="20577"/>
          <ac:spMkLst>
            <pc:docMk/>
            <pc:sldMk cId="1613691197" sldId="260"/>
            <ac:spMk id="3" creationId="{F29CED2F-6396-4A56-87B1-44D0004CE24C}"/>
          </ac:spMkLst>
        </pc:spChg>
        <pc:spChg chg="mod">
          <ac:chgData name="Charlie Cutler" userId="c5b094de-3707-4aae-994d-70175e9a1467" providerId="ADAL" clId="{AAE33D10-AA74-4725-A221-136FEF4AFAE7}" dt="2021-11-01T16:17:08.719" v="0" actId="1076"/>
          <ac:spMkLst>
            <pc:docMk/>
            <pc:sldMk cId="1613691197" sldId="260"/>
            <ac:spMk id="4" creationId="{D1DA3C3D-04F5-45BD-8B36-80EAF89FC1CD}"/>
          </ac:spMkLst>
        </pc:spChg>
        <pc:spChg chg="mod">
          <ac:chgData name="Charlie Cutler" userId="c5b094de-3707-4aae-994d-70175e9a1467" providerId="ADAL" clId="{AAE33D10-AA74-4725-A221-136FEF4AFAE7}" dt="2021-11-01T16:22:29.099" v="222" actId="1035"/>
          <ac:spMkLst>
            <pc:docMk/>
            <pc:sldMk cId="1613691197" sldId="260"/>
            <ac:spMk id="5" creationId="{FBED5F2C-32EF-4D85-B8A9-3AD9286B86E2}"/>
          </ac:spMkLst>
        </pc:spChg>
        <pc:spChg chg="mod">
          <ac:chgData name="Charlie Cutler" userId="c5b094de-3707-4aae-994d-70175e9a1467" providerId="ADAL" clId="{AAE33D10-AA74-4725-A221-136FEF4AFAE7}" dt="2021-11-01T16:17:18.338" v="3" actId="1076"/>
          <ac:spMkLst>
            <pc:docMk/>
            <pc:sldMk cId="1613691197" sldId="260"/>
            <ac:spMk id="6" creationId="{02520D16-CA39-43A2-A353-34A16BBAFC2D}"/>
          </ac:spMkLst>
        </pc:spChg>
        <pc:spChg chg="mod">
          <ac:chgData name="Charlie Cutler" userId="c5b094de-3707-4aae-994d-70175e9a1467" providerId="ADAL" clId="{AAE33D10-AA74-4725-A221-136FEF4AFAE7}" dt="2021-11-01T16:17:58.681" v="42" actId="20577"/>
          <ac:spMkLst>
            <pc:docMk/>
            <pc:sldMk cId="1613691197" sldId="260"/>
            <ac:spMk id="7" creationId="{71F591A3-F201-4DF7-87DB-AB23DF77A7EB}"/>
          </ac:spMkLst>
        </pc:spChg>
        <pc:spChg chg="mod">
          <ac:chgData name="Charlie Cutler" userId="c5b094de-3707-4aae-994d-70175e9a1467" providerId="ADAL" clId="{AAE33D10-AA74-4725-A221-136FEF4AFAE7}" dt="2021-11-01T16:18:02.417" v="43" actId="1076"/>
          <ac:spMkLst>
            <pc:docMk/>
            <pc:sldMk cId="1613691197" sldId="260"/>
            <ac:spMk id="8" creationId="{6ACFDB2F-AA3A-4D23-B0AE-BE888BF521AC}"/>
          </ac:spMkLst>
        </pc:spChg>
        <pc:spChg chg="mod">
          <ac:chgData name="Charlie Cutler" userId="c5b094de-3707-4aae-994d-70175e9a1467" providerId="ADAL" clId="{AAE33D10-AA74-4725-A221-136FEF4AFAE7}" dt="2021-11-01T16:19:50.784" v="73" actId="14100"/>
          <ac:spMkLst>
            <pc:docMk/>
            <pc:sldMk cId="1613691197" sldId="260"/>
            <ac:spMk id="9" creationId="{5CA01B8F-3E32-4CCB-94EF-71E8F0237C13}"/>
          </ac:spMkLst>
        </pc:spChg>
        <pc:spChg chg="mod">
          <ac:chgData name="Charlie Cutler" userId="c5b094de-3707-4aae-994d-70175e9a1467" providerId="ADAL" clId="{AAE33D10-AA74-4725-A221-136FEF4AFAE7}" dt="2021-11-01T16:19:34.738" v="72" actId="20577"/>
          <ac:spMkLst>
            <pc:docMk/>
            <pc:sldMk cId="1613691197" sldId="260"/>
            <ac:spMk id="10" creationId="{4B4FC179-27F0-4435-9BBA-330C8A260ABF}"/>
          </ac:spMkLst>
        </pc:spChg>
        <pc:spChg chg="mod">
          <ac:chgData name="Charlie Cutler" userId="c5b094de-3707-4aae-994d-70175e9a1467" providerId="ADAL" clId="{AAE33D10-AA74-4725-A221-136FEF4AFAE7}" dt="2021-11-01T16:19:57.412" v="76" actId="14100"/>
          <ac:spMkLst>
            <pc:docMk/>
            <pc:sldMk cId="1613691197" sldId="260"/>
            <ac:spMk id="11" creationId="{ADD5CD9E-0C32-4FDA-8508-DA16D2A28C55}"/>
          </ac:spMkLst>
        </pc:spChg>
        <pc:spChg chg="mod">
          <ac:chgData name="Charlie Cutler" userId="c5b094de-3707-4aae-994d-70175e9a1467" providerId="ADAL" clId="{AAE33D10-AA74-4725-A221-136FEF4AFAE7}" dt="2021-11-01T16:20:43.009" v="165" actId="20577"/>
          <ac:spMkLst>
            <pc:docMk/>
            <pc:sldMk cId="1613691197" sldId="260"/>
            <ac:spMk id="13" creationId="{85E50EE4-9A50-4391-8757-C00C1AD6AA79}"/>
          </ac:spMkLst>
        </pc:spChg>
        <pc:spChg chg="del mod">
          <ac:chgData name="Charlie Cutler" userId="c5b094de-3707-4aae-994d-70175e9a1467" providerId="ADAL" clId="{AAE33D10-AA74-4725-A221-136FEF4AFAE7}" dt="2021-11-01T16:21:11.479" v="182" actId="478"/>
          <ac:spMkLst>
            <pc:docMk/>
            <pc:sldMk cId="1613691197" sldId="260"/>
            <ac:spMk id="14" creationId="{2DEA9284-DC08-4B24-BBB9-193E0CAF3ED3}"/>
          </ac:spMkLst>
        </pc:spChg>
        <pc:spChg chg="mod">
          <ac:chgData name="Charlie Cutler" userId="c5b094de-3707-4aae-994d-70175e9a1467" providerId="ADAL" clId="{AAE33D10-AA74-4725-A221-136FEF4AFAE7}" dt="2021-11-01T16:22:00.638" v="209" actId="465"/>
          <ac:spMkLst>
            <pc:docMk/>
            <pc:sldMk cId="1613691197" sldId="260"/>
            <ac:spMk id="15" creationId="{BB0C6FA8-7708-4487-A597-77C5A2D2D5BE}"/>
          </ac:spMkLst>
        </pc:spChg>
        <pc:spChg chg="mod">
          <ac:chgData name="Charlie Cutler" userId="c5b094de-3707-4aae-994d-70175e9a1467" providerId="ADAL" clId="{AAE33D10-AA74-4725-A221-136FEF4AFAE7}" dt="2021-11-01T16:21:57.692" v="208" actId="408"/>
          <ac:spMkLst>
            <pc:docMk/>
            <pc:sldMk cId="1613691197" sldId="260"/>
            <ac:spMk id="16" creationId="{8402C3C2-FBF6-4AAB-98CD-E6C84FCCE494}"/>
          </ac:spMkLst>
        </pc:spChg>
        <pc:spChg chg="mod">
          <ac:chgData name="Charlie Cutler" userId="c5b094de-3707-4aae-994d-70175e9a1467" providerId="ADAL" clId="{AAE33D10-AA74-4725-A221-136FEF4AFAE7}" dt="2021-11-01T16:18:29.883" v="52" actId="14100"/>
          <ac:spMkLst>
            <pc:docMk/>
            <pc:sldMk cId="1613691197" sldId="260"/>
            <ac:spMk id="26" creationId="{23266B91-1FCE-4169-B4FB-DEB986AD4379}"/>
          </ac:spMkLst>
        </pc:spChg>
        <pc:spChg chg="add mod">
          <ac:chgData name="Charlie Cutler" userId="c5b094de-3707-4aae-994d-70175e9a1467" providerId="ADAL" clId="{AAE33D10-AA74-4725-A221-136FEF4AFAE7}" dt="2021-11-01T16:21:57.692" v="208" actId="408"/>
          <ac:spMkLst>
            <pc:docMk/>
            <pc:sldMk cId="1613691197" sldId="260"/>
            <ac:spMk id="27" creationId="{2013B651-81F7-4D3F-BE38-31030F35002E}"/>
          </ac:spMkLst>
        </pc:spChg>
        <pc:spChg chg="add mod">
          <ac:chgData name="Charlie Cutler" userId="c5b094de-3707-4aae-994d-70175e9a1467" providerId="ADAL" clId="{AAE33D10-AA74-4725-A221-136FEF4AFAE7}" dt="2021-11-01T16:22:00.638" v="209" actId="465"/>
          <ac:spMkLst>
            <pc:docMk/>
            <pc:sldMk cId="1613691197" sldId="260"/>
            <ac:spMk id="29" creationId="{D69FABFF-B8F9-4118-A4B9-B55B9FD418DF}"/>
          </ac:spMkLst>
        </pc:spChg>
        <pc:picChg chg="mod">
          <ac:chgData name="Charlie Cutler" userId="c5b094de-3707-4aae-994d-70175e9a1467" providerId="ADAL" clId="{AAE33D10-AA74-4725-A221-136FEF4AFAE7}" dt="2021-11-01T16:19:54.106" v="75" actId="1076"/>
          <ac:picMkLst>
            <pc:docMk/>
            <pc:sldMk cId="1613691197" sldId="260"/>
            <ac:picMk id="12" creationId="{DE1AA9AA-F863-4A7E-BD35-381B11BAA894}"/>
          </ac:picMkLst>
        </pc:picChg>
        <pc:cxnChg chg="del mod">
          <ac:chgData name="Charlie Cutler" userId="c5b094de-3707-4aae-994d-70175e9a1467" providerId="ADAL" clId="{AAE33D10-AA74-4725-A221-136FEF4AFAE7}" dt="2021-11-01T16:21:15.180" v="183" actId="478"/>
          <ac:cxnSpMkLst>
            <pc:docMk/>
            <pc:sldMk cId="1613691197" sldId="260"/>
            <ac:cxnSpMk id="18" creationId="{B5967A17-D817-4F8A-BEC2-19EA7947BCB2}"/>
          </ac:cxnSpMkLst>
        </pc:cxnChg>
        <pc:cxnChg chg="mod">
          <ac:chgData name="Charlie Cutler" userId="c5b094de-3707-4aae-994d-70175e9a1467" providerId="ADAL" clId="{AAE33D10-AA74-4725-A221-136FEF4AFAE7}" dt="2021-11-01T16:22:03.645" v="210" actId="14100"/>
          <ac:cxnSpMkLst>
            <pc:docMk/>
            <pc:sldMk cId="1613691197" sldId="260"/>
            <ac:cxnSpMk id="20" creationId="{A6CEA016-B342-4D77-AB18-99719C322DC9}"/>
          </ac:cxnSpMkLst>
        </pc:cxnChg>
        <pc:cxnChg chg="mod">
          <ac:chgData name="Charlie Cutler" userId="c5b094de-3707-4aae-994d-70175e9a1467" providerId="ADAL" clId="{AAE33D10-AA74-4725-A221-136FEF4AFAE7}" dt="2021-11-01T16:22:16.201" v="214" actId="14100"/>
          <ac:cxnSpMkLst>
            <pc:docMk/>
            <pc:sldMk cId="1613691197" sldId="260"/>
            <ac:cxnSpMk id="21" creationId="{848DD802-73B3-411A-A137-D4022A0C8F74}"/>
          </ac:cxnSpMkLst>
        </pc:cxnChg>
        <pc:cxnChg chg="mod">
          <ac:chgData name="Charlie Cutler" userId="c5b094de-3707-4aae-994d-70175e9a1467" providerId="ADAL" clId="{AAE33D10-AA74-4725-A221-136FEF4AFAE7}" dt="2021-11-01T16:22:10.294" v="212" actId="14100"/>
          <ac:cxnSpMkLst>
            <pc:docMk/>
            <pc:sldMk cId="1613691197" sldId="260"/>
            <ac:cxnSpMk id="23" creationId="{AABA919E-B84C-4095-8070-667107434FCB}"/>
          </ac:cxnSpMkLst>
        </pc:cxnChg>
        <pc:cxnChg chg="add mod">
          <ac:chgData name="Charlie Cutler" userId="c5b094de-3707-4aae-994d-70175e9a1467" providerId="ADAL" clId="{AAE33D10-AA74-4725-A221-136FEF4AFAE7}" dt="2021-11-01T16:22:23.553" v="217" actId="14100"/>
          <ac:cxnSpMkLst>
            <pc:docMk/>
            <pc:sldMk cId="1613691197" sldId="260"/>
            <ac:cxnSpMk id="35" creationId="{ADA44318-3FA6-4D40-BE31-0B4C4A46E89F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CE204B5A-DF1A-422B-8E34-C818CF8FD4D7}" type="datetimeFigureOut">
              <a:rPr lang="en-GB" smtClean="0"/>
              <a:t>26/09/2024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57275" y="1279525"/>
            <a:ext cx="498951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D2A9E722-A5C7-4E09-A010-6385BADDE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478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Skeleton (CC0) – </a:t>
            </a:r>
            <a:r>
              <a:rPr lang="en-US" dirty="0"/>
              <a:t>https://</a:t>
            </a:r>
            <a:r>
              <a:rPr lang="en-US" dirty="0" err="1"/>
              <a:t>pixabay.com</a:t>
            </a:r>
            <a:r>
              <a:rPr lang="en-US" dirty="0"/>
              <a:t>/de/illustrations/menschliches-skelett-skelette-5500722/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9E722-A5C7-4E09-A010-6385BADDE2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1690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DCD5CFC4-DDB0-4A8F-8826-459EC8D33B25}"/>
              </a:ext>
            </a:extLst>
          </p:cNvPr>
          <p:cNvSpPr/>
          <p:nvPr userDrawn="1"/>
        </p:nvSpPr>
        <p:spPr>
          <a:xfrm>
            <a:off x="51752" y="251608"/>
            <a:ext cx="5735161" cy="593764"/>
          </a:xfrm>
          <a:custGeom>
            <a:avLst/>
            <a:gdLst>
              <a:gd name="connsiteX0" fmla="*/ 0 w 6901416"/>
              <a:gd name="connsiteY0" fmla="*/ 0 h 866547"/>
              <a:gd name="connsiteX1" fmla="*/ 690141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5569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3664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754730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01416" h="866547">
                <a:moveTo>
                  <a:pt x="0" y="0"/>
                </a:moveTo>
                <a:lnTo>
                  <a:pt x="6754730" y="0"/>
                </a:lnTo>
                <a:lnTo>
                  <a:pt x="6901416" y="866547"/>
                </a:lnTo>
                <a:lnTo>
                  <a:pt x="0" y="86654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8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AAF83A-78B8-4001-B289-042650F96EF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01346" y="269362"/>
            <a:ext cx="5603323" cy="593763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3200"/>
              </a:lnSpc>
              <a:spcBef>
                <a:spcPts val="0"/>
              </a:spcBef>
              <a:buNone/>
              <a:defRPr b="1" spc="100" baseline="0">
                <a:latin typeface="United Curriculum" pitchFamily="2" charset="0"/>
              </a:defRPr>
            </a:lvl1pPr>
          </a:lstStyle>
          <a:p>
            <a:pPr lvl="0"/>
            <a:r>
              <a:rPr lang="en-US" dirty="0"/>
              <a:t>[Title of unit here]</a:t>
            </a:r>
            <a:endParaRPr lang="en-GB" dirty="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EC1E0A99-80F9-49A7-B52E-ACE5D31537B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01346" y="1948722"/>
            <a:ext cx="5603323" cy="386106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None/>
              <a:defRPr sz="1400" b="0" spc="0" baseline="0">
                <a:latin typeface="United Curriculum" pitchFamily="2" charset="0"/>
              </a:defRPr>
            </a:lvl1pPr>
          </a:lstStyle>
          <a:p>
            <a:pPr lvl="0"/>
            <a:r>
              <a:rPr lang="en-US" dirty="0"/>
              <a:t>Text box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8090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0F92058-8AAF-4ECA-9A9A-D3F6257BE0A9}"/>
              </a:ext>
            </a:extLst>
          </p:cNvPr>
          <p:cNvSpPr/>
          <p:nvPr userDrawn="1"/>
        </p:nvSpPr>
        <p:spPr>
          <a:xfrm>
            <a:off x="49939" y="50141"/>
            <a:ext cx="9806122" cy="652821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2984C4A-A5D2-4617-843C-1F63552727CE}"/>
              </a:ext>
            </a:extLst>
          </p:cNvPr>
          <p:cNvGrpSpPr/>
          <p:nvPr userDrawn="1"/>
        </p:nvGrpSpPr>
        <p:grpSpPr>
          <a:xfrm>
            <a:off x="-746166" y="6217602"/>
            <a:ext cx="1555380" cy="1321435"/>
            <a:chOff x="-746166" y="6217602"/>
            <a:chExt cx="1555380" cy="1321435"/>
          </a:xfrm>
        </p:grpSpPr>
        <p:sp>
          <p:nvSpPr>
            <p:cNvPr id="16" name="Arc 15">
              <a:extLst>
                <a:ext uri="{FF2B5EF4-FFF2-40B4-BE49-F238E27FC236}">
                  <a16:creationId xmlns:a16="http://schemas.microsoft.com/office/drawing/2014/main" id="{01182683-9D42-42D0-9602-36D469B9729E}"/>
                </a:ext>
              </a:extLst>
            </p:cNvPr>
            <p:cNvSpPr/>
            <p:nvPr userDrawn="1"/>
          </p:nvSpPr>
          <p:spPr>
            <a:xfrm>
              <a:off x="-746166" y="6217602"/>
              <a:ext cx="1555380" cy="1321435"/>
            </a:xfrm>
            <a:prstGeom prst="arc">
              <a:avLst>
                <a:gd name="adj1" fmla="val 16252508"/>
                <a:gd name="adj2" fmla="val 20226505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endParaRPr lang="en-GB" sz="180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FE93BA2-1701-400C-9A06-E03063623C2F}"/>
                </a:ext>
              </a:extLst>
            </p:cNvPr>
            <p:cNvSpPr/>
            <p:nvPr userDrawn="1"/>
          </p:nvSpPr>
          <p:spPr>
            <a:xfrm>
              <a:off x="6125" y="6227445"/>
              <a:ext cx="45719" cy="8763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1" name="Picture 20" descr="Shape&#10;&#10;Description automatically generated with medium confidence">
            <a:extLst>
              <a:ext uri="{FF2B5EF4-FFF2-40B4-BE49-F238E27FC236}">
                <a16:creationId xmlns:a16="http://schemas.microsoft.com/office/drawing/2014/main" id="{E9F49053-895A-469C-83C4-4142EFBB233B}"/>
              </a:ext>
            </a:extLst>
          </p:cNvPr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9" y="6388663"/>
            <a:ext cx="560705" cy="37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420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2C3DDFE-830A-496A-8534-C26325574A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5835" y="205158"/>
            <a:ext cx="5603323" cy="656459"/>
          </a:xfrm>
        </p:spPr>
        <p:txBody>
          <a:bodyPr/>
          <a:lstStyle/>
          <a:p>
            <a:r>
              <a:rPr lang="en-US" dirty="0"/>
              <a:t>Organisms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9CED2F-6396-4A56-87B1-44D0004CE24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7057" y="1376311"/>
            <a:ext cx="5126942" cy="575085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1100" dirty="0"/>
              <a:t>All organisms need a form of nutrition.</a:t>
            </a:r>
          </a:p>
          <a:p>
            <a:pPr>
              <a:lnSpc>
                <a:spcPct val="100000"/>
              </a:lnSpc>
            </a:pPr>
            <a:r>
              <a:rPr lang="en-US" sz="1100" dirty="0"/>
              <a:t>Animals get this nutrition by eating food. The food they eat must provide the animals with the nutrients their bodies need to remain healthy.  </a:t>
            </a:r>
            <a:endParaRPr lang="en-GB" sz="1100" dirty="0"/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D1DA3C3D-04F5-45BD-8B36-80EAF89FC1CD}"/>
              </a:ext>
            </a:extLst>
          </p:cNvPr>
          <p:cNvSpPr/>
          <p:nvPr/>
        </p:nvSpPr>
        <p:spPr>
          <a:xfrm>
            <a:off x="50424" y="964096"/>
            <a:ext cx="4902576" cy="368300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Big picture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1">
            <a:extLst>
              <a:ext uri="{FF2B5EF4-FFF2-40B4-BE49-F238E27FC236}">
                <a16:creationId xmlns:a16="http://schemas.microsoft.com/office/drawing/2014/main" id="{FBED5F2C-32EF-4D85-B8A9-3AD9286B86E2}"/>
              </a:ext>
            </a:extLst>
          </p:cNvPr>
          <p:cNvSpPr txBox="1">
            <a:spLocks/>
          </p:cNvSpPr>
          <p:nvPr/>
        </p:nvSpPr>
        <p:spPr>
          <a:xfrm>
            <a:off x="4618049" y="6542968"/>
            <a:ext cx="5279073" cy="28130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/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Biology | Year 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Spring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Term | </a:t>
            </a:r>
            <a:r>
              <a:rPr lang="en-US" sz="1000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Knowledge Organiser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02520D16-CA39-43A2-A353-34A16BBAFC2D}"/>
              </a:ext>
            </a:extLst>
          </p:cNvPr>
          <p:cNvSpPr/>
          <p:nvPr/>
        </p:nvSpPr>
        <p:spPr>
          <a:xfrm>
            <a:off x="50423" y="2143896"/>
            <a:ext cx="4938825" cy="368300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 balanced diet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71F591A3-F201-4DF7-87DB-AB23DF77A7EB}"/>
              </a:ext>
            </a:extLst>
          </p:cNvPr>
          <p:cNvSpPr txBox="1">
            <a:spLocks/>
          </p:cNvSpPr>
          <p:nvPr/>
        </p:nvSpPr>
        <p:spPr>
          <a:xfrm>
            <a:off x="77057" y="2530430"/>
            <a:ext cx="4938825" cy="2065932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1100" dirty="0">
                <a:latin typeface="United Curriculum" pitchFamily="2" charset="0"/>
              </a:rPr>
              <a:t>For a human to have a balanced diet, they must eat the right amounts of foods that belong to the different food groups. Each food group provides the body with essential nutrients:</a:t>
            </a:r>
          </a:p>
          <a:p>
            <a:pPr marL="171450" indent="-1714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100" b="1" dirty="0">
                <a:latin typeface="United Curriculum" pitchFamily="2" charset="0"/>
              </a:rPr>
              <a:t>Carbohydrates</a:t>
            </a:r>
            <a:r>
              <a:rPr lang="en-US" sz="1100" dirty="0">
                <a:latin typeface="United Curriculum" pitchFamily="2" charset="0"/>
              </a:rPr>
              <a:t> provide the body with a source of energy.</a:t>
            </a:r>
          </a:p>
          <a:p>
            <a:pPr marL="171450" indent="-1714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100" b="1" dirty="0">
                <a:latin typeface="United Curriculum" pitchFamily="2" charset="0"/>
              </a:rPr>
              <a:t>Proteins</a:t>
            </a:r>
            <a:r>
              <a:rPr lang="en-US" sz="1100" dirty="0">
                <a:latin typeface="United Curriculum" pitchFamily="2" charset="0"/>
              </a:rPr>
              <a:t> are needed for growth and repair of the body.</a:t>
            </a:r>
          </a:p>
          <a:p>
            <a:pPr marL="171450" indent="-1714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100" b="1" dirty="0">
                <a:latin typeface="United Curriculum" pitchFamily="2" charset="0"/>
              </a:rPr>
              <a:t>Fats</a:t>
            </a:r>
            <a:r>
              <a:rPr lang="en-US" sz="1100" dirty="0">
                <a:latin typeface="United Curriculum" pitchFamily="2" charset="0"/>
              </a:rPr>
              <a:t> are needed for insulation.</a:t>
            </a:r>
          </a:p>
          <a:p>
            <a:pPr marL="171450" indent="-1714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100" b="1" dirty="0">
                <a:latin typeface="United Curriculum" pitchFamily="2" charset="0"/>
              </a:rPr>
              <a:t>Dairy</a:t>
            </a:r>
            <a:r>
              <a:rPr lang="en-US" sz="1100" dirty="0">
                <a:latin typeface="United Curriculum" pitchFamily="2" charset="0"/>
              </a:rPr>
              <a:t> supplies the body with calcium, which is needed for bone development.</a:t>
            </a:r>
          </a:p>
          <a:p>
            <a:pPr marL="171450" indent="-1714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100" b="1" dirty="0">
                <a:latin typeface="United Curriculum" pitchFamily="2" charset="0"/>
              </a:rPr>
              <a:t>Fruits and vegetables </a:t>
            </a:r>
            <a:r>
              <a:rPr lang="en-US" sz="1100" dirty="0">
                <a:latin typeface="United Curriculum" pitchFamily="2" charset="0"/>
              </a:rPr>
              <a:t>provide the body with vitamins and minerals.</a:t>
            </a:r>
            <a:endParaRPr lang="en-GB" sz="1100" dirty="0">
              <a:latin typeface="United Curriculum" pitchFamily="2" charset="0"/>
            </a:endParaRPr>
          </a:p>
        </p:txBody>
      </p:sp>
      <p:sp>
        <p:nvSpPr>
          <p:cNvPr id="8" name="Rectangle 11">
            <a:extLst>
              <a:ext uri="{FF2B5EF4-FFF2-40B4-BE49-F238E27FC236}">
                <a16:creationId xmlns:a16="http://schemas.microsoft.com/office/drawing/2014/main" id="{6ACFDB2F-AA3A-4D23-B0AE-BE888BF521AC}"/>
              </a:ext>
            </a:extLst>
          </p:cNvPr>
          <p:cNvSpPr/>
          <p:nvPr/>
        </p:nvSpPr>
        <p:spPr>
          <a:xfrm>
            <a:off x="50424" y="4793103"/>
            <a:ext cx="4061452" cy="368300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Organs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5CA01B8F-3E32-4CCB-94EF-71E8F0237C13}"/>
              </a:ext>
            </a:extLst>
          </p:cNvPr>
          <p:cNvSpPr/>
          <p:nvPr/>
        </p:nvSpPr>
        <p:spPr>
          <a:xfrm flipH="1">
            <a:off x="5885895" y="533387"/>
            <a:ext cx="3962178" cy="368300"/>
          </a:xfrm>
          <a:custGeom>
            <a:avLst/>
            <a:gdLst>
              <a:gd name="connsiteX0" fmla="*/ 104172 w 8669438"/>
              <a:gd name="connsiteY0" fmla="*/ 0 h 6423949"/>
              <a:gd name="connsiteX1" fmla="*/ 0 w 8669438"/>
              <a:gd name="connsiteY1" fmla="*/ 6423949 h 6423949"/>
              <a:gd name="connsiteX2" fmla="*/ 8669438 w 8669438"/>
              <a:gd name="connsiteY2" fmla="*/ 6308202 h 6423949"/>
              <a:gd name="connsiteX3" fmla="*/ 8599990 w 8669438"/>
              <a:gd name="connsiteY3" fmla="*/ 138896 h 6423949"/>
              <a:gd name="connsiteX4" fmla="*/ 104172 w 8669438"/>
              <a:gd name="connsiteY4" fmla="*/ 0 h 6423949"/>
              <a:gd name="connsiteX0" fmla="*/ 16157 w 8581423"/>
              <a:gd name="connsiteY0" fmla="*/ 0 h 6423949"/>
              <a:gd name="connsiteX1" fmla="*/ 0 w 8581423"/>
              <a:gd name="connsiteY1" fmla="*/ 6423949 h 6423949"/>
              <a:gd name="connsiteX2" fmla="*/ 8581423 w 8581423"/>
              <a:gd name="connsiteY2" fmla="*/ 6308202 h 6423949"/>
              <a:gd name="connsiteX3" fmla="*/ 8511975 w 8581423"/>
              <a:gd name="connsiteY3" fmla="*/ 138896 h 6423949"/>
              <a:gd name="connsiteX4" fmla="*/ 16157 w 8581423"/>
              <a:gd name="connsiteY4" fmla="*/ 0 h 6423949"/>
              <a:gd name="connsiteX0" fmla="*/ 79025 w 8581423"/>
              <a:gd name="connsiteY0" fmla="*/ 0 h 6423949"/>
              <a:gd name="connsiteX1" fmla="*/ 0 w 8581423"/>
              <a:gd name="connsiteY1" fmla="*/ 6423949 h 6423949"/>
              <a:gd name="connsiteX2" fmla="*/ 8581423 w 8581423"/>
              <a:gd name="connsiteY2" fmla="*/ 6308202 h 6423949"/>
              <a:gd name="connsiteX3" fmla="*/ 8511975 w 8581423"/>
              <a:gd name="connsiteY3" fmla="*/ 138896 h 6423949"/>
              <a:gd name="connsiteX4" fmla="*/ 79025 w 8581423"/>
              <a:gd name="connsiteY4" fmla="*/ 0 h 6423949"/>
              <a:gd name="connsiteX0" fmla="*/ 36589 w 8581423"/>
              <a:gd name="connsiteY0" fmla="*/ 0 h 6423949"/>
              <a:gd name="connsiteX1" fmla="*/ 0 w 8581423"/>
              <a:gd name="connsiteY1" fmla="*/ 6423949 h 6423949"/>
              <a:gd name="connsiteX2" fmla="*/ 8581423 w 8581423"/>
              <a:gd name="connsiteY2" fmla="*/ 6308202 h 6423949"/>
              <a:gd name="connsiteX3" fmla="*/ 8511975 w 8581423"/>
              <a:gd name="connsiteY3" fmla="*/ 138896 h 6423949"/>
              <a:gd name="connsiteX4" fmla="*/ 36589 w 8581423"/>
              <a:gd name="connsiteY4" fmla="*/ 0 h 6423949"/>
              <a:gd name="connsiteX0" fmla="*/ 1435 w 8546269"/>
              <a:gd name="connsiteY0" fmla="*/ 0 h 6423949"/>
              <a:gd name="connsiteX1" fmla="*/ 2567 w 8546269"/>
              <a:gd name="connsiteY1" fmla="*/ 6423949 h 6423949"/>
              <a:gd name="connsiteX2" fmla="*/ 8546269 w 8546269"/>
              <a:gd name="connsiteY2" fmla="*/ 6308202 h 6423949"/>
              <a:gd name="connsiteX3" fmla="*/ 8476821 w 8546269"/>
              <a:gd name="connsiteY3" fmla="*/ 138896 h 6423949"/>
              <a:gd name="connsiteX4" fmla="*/ 1435 w 8546269"/>
              <a:gd name="connsiteY4" fmla="*/ 0 h 6423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46269" h="6423949">
                <a:moveTo>
                  <a:pt x="1435" y="0"/>
                </a:moveTo>
                <a:cubicBezTo>
                  <a:pt x="-3951" y="2141316"/>
                  <a:pt x="7953" y="4282633"/>
                  <a:pt x="2567" y="6423949"/>
                </a:cubicBezTo>
                <a:lnTo>
                  <a:pt x="8546269" y="6308202"/>
                </a:lnTo>
                <a:lnTo>
                  <a:pt x="8476821" y="138896"/>
                </a:lnTo>
                <a:lnTo>
                  <a:pt x="1435" y="0"/>
                </a:lnTo>
                <a:close/>
              </a:path>
            </a:pathLst>
          </a:custGeom>
          <a:solidFill>
            <a:srgbClr val="3B38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>
              <a:lnSpc>
                <a:spcPts val="2600"/>
              </a:lnSpc>
            </a:pPr>
            <a:r>
              <a:rPr lang="en-US" sz="1600" b="1" dirty="0">
                <a:solidFill>
                  <a:schemeClr val="bg1"/>
                </a:solidFill>
                <a:latin typeface="United Curriculum" pitchFamily="2" charset="0"/>
              </a:rPr>
              <a:t>Key vocabulary</a:t>
            </a:r>
            <a:endParaRPr lang="en-GB" sz="1600" b="1" dirty="0">
              <a:solidFill>
                <a:schemeClr val="bg1"/>
              </a:solidFill>
              <a:latin typeface="United Curriculum" pitchFamily="2" charset="0"/>
            </a:endParaRP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4B4FC179-27F0-4435-9BBA-330C8A260ABF}"/>
              </a:ext>
            </a:extLst>
          </p:cNvPr>
          <p:cNvSpPr txBox="1">
            <a:spLocks/>
          </p:cNvSpPr>
          <p:nvPr/>
        </p:nvSpPr>
        <p:spPr>
          <a:xfrm>
            <a:off x="5130465" y="1021241"/>
            <a:ext cx="4698478" cy="2585108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8000" lvl="0" indent="-108000" defTabSz="685800" fontAlgn="auto">
              <a:lnSpc>
                <a:spcPts val="12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b="1" dirty="0">
                <a:latin typeface="United Curriculum" pitchFamily="2" charset="0"/>
                <a:ea typeface="Roboto" panose="02000000000000000000" pitchFamily="2" charset="0"/>
              </a:rPr>
              <a:t>carbohydrate</a:t>
            </a:r>
            <a:r>
              <a:rPr lang="en-US" sz="1100" dirty="0">
                <a:latin typeface="United Curriculum" pitchFamily="2" charset="0"/>
                <a:ea typeface="Roboto" panose="02000000000000000000" pitchFamily="2" charset="0"/>
              </a:rPr>
              <a:t>: (noun) a component of food that is high in energy; sugar, starch and </a:t>
            </a:r>
            <a:r>
              <a:rPr lang="en-US" sz="1100" dirty="0" err="1">
                <a:latin typeface="United Curriculum" pitchFamily="2" charset="0"/>
                <a:ea typeface="Roboto" panose="02000000000000000000" pitchFamily="2" charset="0"/>
              </a:rPr>
              <a:t>fibre</a:t>
            </a:r>
            <a:r>
              <a:rPr lang="en-US" sz="1100" dirty="0">
                <a:latin typeface="United Curriculum" pitchFamily="2" charset="0"/>
                <a:ea typeface="Roboto" panose="02000000000000000000" pitchFamily="2" charset="0"/>
              </a:rPr>
              <a:t> are all carbohydrates</a:t>
            </a:r>
          </a:p>
          <a:p>
            <a:pPr marL="108000" lvl="0" indent="-108000" defTabSz="685800" fontAlgn="auto">
              <a:lnSpc>
                <a:spcPts val="12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b="1" dirty="0" err="1">
                <a:latin typeface="United Curriculum" pitchFamily="2" charset="0"/>
                <a:ea typeface="Roboto" panose="02000000000000000000" pitchFamily="2" charset="0"/>
              </a:rPr>
              <a:t>fibre</a:t>
            </a:r>
            <a:r>
              <a:rPr lang="en-US" sz="1100" dirty="0">
                <a:latin typeface="United Curriculum" pitchFamily="2" charset="0"/>
                <a:ea typeface="Roboto" panose="02000000000000000000" pitchFamily="2" charset="0"/>
              </a:rPr>
              <a:t>: (noun) a type of carbohydrate that we cannot digest; it prevents constipation</a:t>
            </a:r>
            <a:endParaRPr lang="en-US" sz="1100" b="1" dirty="0">
              <a:latin typeface="United Curriculum" pitchFamily="2" charset="0"/>
              <a:ea typeface="Roboto" panose="02000000000000000000" pitchFamily="2" charset="0"/>
            </a:endParaRPr>
          </a:p>
          <a:p>
            <a:pPr marL="108000" indent="-108000">
              <a:lnSpc>
                <a:spcPts val="12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b="1" dirty="0">
                <a:latin typeface="United Curriculum" pitchFamily="2" charset="0"/>
                <a:ea typeface="Roboto" panose="02000000000000000000" pitchFamily="2" charset="0"/>
              </a:rPr>
              <a:t>heart</a:t>
            </a:r>
            <a:r>
              <a:rPr lang="en-US" sz="1100" dirty="0">
                <a:latin typeface="United Curriculum" pitchFamily="2" charset="0"/>
                <a:ea typeface="Roboto" panose="02000000000000000000" pitchFamily="2" charset="0"/>
              </a:rPr>
              <a:t>: (noun) the organ responsible for pumping blood around the body</a:t>
            </a:r>
          </a:p>
          <a:p>
            <a:pPr marL="108000" indent="-108000">
              <a:lnSpc>
                <a:spcPts val="12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b="1" dirty="0">
                <a:latin typeface="United Curriculum" pitchFamily="2" charset="0"/>
                <a:ea typeface="Roboto" panose="02000000000000000000" pitchFamily="2" charset="0"/>
              </a:rPr>
              <a:t>muscle</a:t>
            </a:r>
            <a:r>
              <a:rPr lang="en-US" sz="1100" dirty="0">
                <a:latin typeface="United Curriculum" pitchFamily="2" charset="0"/>
                <a:ea typeface="Roboto" panose="02000000000000000000" pitchFamily="2" charset="0"/>
              </a:rPr>
              <a:t>: (noun) a part of the body that causes movement when it contracts</a:t>
            </a:r>
            <a:endParaRPr lang="en-US" sz="1100" b="1" dirty="0">
              <a:latin typeface="United Curriculum" pitchFamily="2" charset="0"/>
              <a:ea typeface="Roboto" panose="02000000000000000000" pitchFamily="2" charset="0"/>
            </a:endParaRPr>
          </a:p>
          <a:p>
            <a:pPr marL="108000" lvl="0" indent="-108000" defTabSz="685800" fontAlgn="auto">
              <a:lnSpc>
                <a:spcPts val="12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100" b="1" dirty="0">
                <a:latin typeface="United Curriculum" pitchFamily="2" charset="0"/>
                <a:ea typeface="Roboto" panose="02000000000000000000" pitchFamily="2" charset="0"/>
              </a:rPr>
              <a:t>organ: (noun) </a:t>
            </a:r>
            <a:r>
              <a:rPr lang="en-US" sz="1100" b="0" dirty="0">
                <a:latin typeface="United Curriculum" pitchFamily="2" charset="0"/>
                <a:ea typeface="Roboto" panose="02000000000000000000" pitchFamily="2" charset="0"/>
              </a:rPr>
              <a:t>a part of the body that has a particular job to do</a:t>
            </a:r>
          </a:p>
          <a:p>
            <a:pPr marL="108000" lvl="0" indent="-108000" defTabSz="685800" fontAlgn="auto">
              <a:lnSpc>
                <a:spcPts val="12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100" b="1" dirty="0">
                <a:latin typeface="United Curriculum" pitchFamily="2" charset="0"/>
                <a:ea typeface="Roboto" panose="02000000000000000000" pitchFamily="2" charset="0"/>
              </a:rPr>
              <a:t>protein</a:t>
            </a:r>
            <a:r>
              <a:rPr lang="en-US" sz="1100" dirty="0">
                <a:latin typeface="United Curriculum" pitchFamily="2" charset="0"/>
                <a:ea typeface="Roboto" panose="02000000000000000000" pitchFamily="2" charset="0"/>
              </a:rPr>
              <a:t>: (noun) a component of food that helps your body grow and repair itself</a:t>
            </a:r>
          </a:p>
          <a:p>
            <a:pPr marL="108000" lvl="0" indent="-108000" defTabSz="685800" fontAlgn="auto">
              <a:lnSpc>
                <a:spcPts val="12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100" b="1" dirty="0">
                <a:latin typeface="United Curriculum" pitchFamily="2" charset="0"/>
                <a:ea typeface="Roboto" panose="02000000000000000000" pitchFamily="2" charset="0"/>
              </a:rPr>
              <a:t>vitamin</a:t>
            </a:r>
            <a:r>
              <a:rPr lang="en-US" sz="1100" dirty="0">
                <a:latin typeface="United Curriculum" pitchFamily="2" charset="0"/>
                <a:ea typeface="Roboto" panose="02000000000000000000" pitchFamily="2" charset="0"/>
              </a:rPr>
              <a:t>: (noun) an important part of our diet, needed in small amounts to keep us healthy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DD5CD9E-0C32-4FDA-8508-DA16D2A28C55}"/>
              </a:ext>
            </a:extLst>
          </p:cNvPr>
          <p:cNvSpPr/>
          <p:nvPr/>
        </p:nvSpPr>
        <p:spPr>
          <a:xfrm flipH="1">
            <a:off x="5130465" y="3905171"/>
            <a:ext cx="4717608" cy="368300"/>
          </a:xfrm>
          <a:custGeom>
            <a:avLst/>
            <a:gdLst>
              <a:gd name="connsiteX0" fmla="*/ 104172 w 8669438"/>
              <a:gd name="connsiteY0" fmla="*/ 0 h 6423949"/>
              <a:gd name="connsiteX1" fmla="*/ 0 w 8669438"/>
              <a:gd name="connsiteY1" fmla="*/ 6423949 h 6423949"/>
              <a:gd name="connsiteX2" fmla="*/ 8669438 w 8669438"/>
              <a:gd name="connsiteY2" fmla="*/ 6308202 h 6423949"/>
              <a:gd name="connsiteX3" fmla="*/ 8599990 w 8669438"/>
              <a:gd name="connsiteY3" fmla="*/ 138896 h 6423949"/>
              <a:gd name="connsiteX4" fmla="*/ 104172 w 8669438"/>
              <a:gd name="connsiteY4" fmla="*/ 0 h 6423949"/>
              <a:gd name="connsiteX0" fmla="*/ 16157 w 8581423"/>
              <a:gd name="connsiteY0" fmla="*/ 0 h 6423949"/>
              <a:gd name="connsiteX1" fmla="*/ 0 w 8581423"/>
              <a:gd name="connsiteY1" fmla="*/ 6423949 h 6423949"/>
              <a:gd name="connsiteX2" fmla="*/ 8581423 w 8581423"/>
              <a:gd name="connsiteY2" fmla="*/ 6308202 h 6423949"/>
              <a:gd name="connsiteX3" fmla="*/ 8511975 w 8581423"/>
              <a:gd name="connsiteY3" fmla="*/ 138896 h 6423949"/>
              <a:gd name="connsiteX4" fmla="*/ 16157 w 8581423"/>
              <a:gd name="connsiteY4" fmla="*/ 0 h 6423949"/>
              <a:gd name="connsiteX0" fmla="*/ 79025 w 8581423"/>
              <a:gd name="connsiteY0" fmla="*/ 0 h 6423949"/>
              <a:gd name="connsiteX1" fmla="*/ 0 w 8581423"/>
              <a:gd name="connsiteY1" fmla="*/ 6423949 h 6423949"/>
              <a:gd name="connsiteX2" fmla="*/ 8581423 w 8581423"/>
              <a:gd name="connsiteY2" fmla="*/ 6308202 h 6423949"/>
              <a:gd name="connsiteX3" fmla="*/ 8511975 w 8581423"/>
              <a:gd name="connsiteY3" fmla="*/ 138896 h 6423949"/>
              <a:gd name="connsiteX4" fmla="*/ 79025 w 8581423"/>
              <a:gd name="connsiteY4" fmla="*/ 0 h 6423949"/>
              <a:gd name="connsiteX0" fmla="*/ 36589 w 8581423"/>
              <a:gd name="connsiteY0" fmla="*/ 0 h 6423949"/>
              <a:gd name="connsiteX1" fmla="*/ 0 w 8581423"/>
              <a:gd name="connsiteY1" fmla="*/ 6423949 h 6423949"/>
              <a:gd name="connsiteX2" fmla="*/ 8581423 w 8581423"/>
              <a:gd name="connsiteY2" fmla="*/ 6308202 h 6423949"/>
              <a:gd name="connsiteX3" fmla="*/ 8511975 w 8581423"/>
              <a:gd name="connsiteY3" fmla="*/ 138896 h 6423949"/>
              <a:gd name="connsiteX4" fmla="*/ 36589 w 8581423"/>
              <a:gd name="connsiteY4" fmla="*/ 0 h 6423949"/>
              <a:gd name="connsiteX0" fmla="*/ 1435 w 8546269"/>
              <a:gd name="connsiteY0" fmla="*/ 0 h 6423949"/>
              <a:gd name="connsiteX1" fmla="*/ 2567 w 8546269"/>
              <a:gd name="connsiteY1" fmla="*/ 6423949 h 6423949"/>
              <a:gd name="connsiteX2" fmla="*/ 8546269 w 8546269"/>
              <a:gd name="connsiteY2" fmla="*/ 6308202 h 6423949"/>
              <a:gd name="connsiteX3" fmla="*/ 8476821 w 8546269"/>
              <a:gd name="connsiteY3" fmla="*/ 138896 h 6423949"/>
              <a:gd name="connsiteX4" fmla="*/ 1435 w 8546269"/>
              <a:gd name="connsiteY4" fmla="*/ 0 h 6423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46269" h="6423949">
                <a:moveTo>
                  <a:pt x="1435" y="0"/>
                </a:moveTo>
                <a:cubicBezTo>
                  <a:pt x="-3951" y="2141316"/>
                  <a:pt x="7953" y="4282633"/>
                  <a:pt x="2567" y="6423949"/>
                </a:cubicBezTo>
                <a:lnTo>
                  <a:pt x="8546269" y="6308202"/>
                </a:lnTo>
                <a:lnTo>
                  <a:pt x="8476821" y="138896"/>
                </a:lnTo>
                <a:lnTo>
                  <a:pt x="1435" y="0"/>
                </a:lnTo>
                <a:close/>
              </a:path>
            </a:pathLst>
          </a:custGeom>
          <a:solidFill>
            <a:srgbClr val="3B38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000">
              <a:lnSpc>
                <a:spcPts val="2600"/>
              </a:lnSpc>
            </a:pPr>
            <a:r>
              <a:rPr lang="en-US" sz="1600" b="1" dirty="0">
                <a:solidFill>
                  <a:schemeClr val="bg1"/>
                </a:solidFill>
                <a:latin typeface="United Curriculum" pitchFamily="2" charset="0"/>
              </a:rPr>
              <a:t>Skeletons</a:t>
            </a:r>
            <a:endParaRPr lang="en-GB" sz="1600" b="1" dirty="0">
              <a:solidFill>
                <a:schemeClr val="bg1"/>
              </a:solidFill>
              <a:latin typeface="United Curriculum" pitchFamily="2" charset="0"/>
            </a:endParaRPr>
          </a:p>
        </p:txBody>
      </p:sp>
      <p:pic>
        <p:nvPicPr>
          <p:cNvPr id="12" name="Picture 2">
            <a:extLst>
              <a:ext uri="{FF2B5EF4-FFF2-40B4-BE49-F238E27FC236}">
                <a16:creationId xmlns:a16="http://schemas.microsoft.com/office/drawing/2014/main" id="{DE1AA9AA-F863-4A7E-BD35-381B11BAA8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" r="12823"/>
          <a:stretch/>
        </p:blipFill>
        <p:spPr bwMode="auto">
          <a:xfrm>
            <a:off x="5015882" y="4402083"/>
            <a:ext cx="1072886" cy="2015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85E50EE4-9A50-4391-8757-C00C1AD6AA79}"/>
              </a:ext>
            </a:extLst>
          </p:cNvPr>
          <p:cNvSpPr txBox="1">
            <a:spLocks/>
          </p:cNvSpPr>
          <p:nvPr/>
        </p:nvSpPr>
        <p:spPr>
          <a:xfrm>
            <a:off x="6198241" y="4265864"/>
            <a:ext cx="3630701" cy="2252130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1100" dirty="0">
                <a:latin typeface="United Curriculum" pitchFamily="2" charset="0"/>
              </a:rPr>
              <a:t>Humans have an </a:t>
            </a:r>
            <a:r>
              <a:rPr lang="en-US" sz="1100" b="1" dirty="0">
                <a:latin typeface="United Curriculum" pitchFamily="2" charset="0"/>
              </a:rPr>
              <a:t>endoskeleton</a:t>
            </a:r>
            <a:r>
              <a:rPr lang="en-US" sz="1100" dirty="0">
                <a:latin typeface="United Curriculum" pitchFamily="2" charset="0"/>
              </a:rPr>
              <a:t> – this is a skeleton inside the body. Our skeleton is made up of bones that grow as we grow.</a:t>
            </a:r>
          </a:p>
          <a:p>
            <a:pPr>
              <a:lnSpc>
                <a:spcPct val="100000"/>
              </a:lnSpc>
            </a:pPr>
            <a:r>
              <a:rPr lang="en-US" sz="1100" dirty="0">
                <a:latin typeface="United Curriculum" pitchFamily="2" charset="0"/>
              </a:rPr>
              <a:t>The skeleton has several roles:</a:t>
            </a:r>
          </a:p>
          <a:p>
            <a:pPr marL="171450" indent="-1714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100" dirty="0">
                <a:latin typeface="United Curriculum" pitchFamily="2" charset="0"/>
              </a:rPr>
              <a:t>It protects the organs.</a:t>
            </a:r>
          </a:p>
          <a:p>
            <a:pPr marL="171450" indent="-1714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100" dirty="0">
                <a:latin typeface="United Curriculum" pitchFamily="2" charset="0"/>
              </a:rPr>
              <a:t>It supports the body.</a:t>
            </a:r>
          </a:p>
          <a:p>
            <a:pPr marL="171450" indent="-1714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100" dirty="0">
                <a:latin typeface="United Curriculum" pitchFamily="2" charset="0"/>
              </a:rPr>
              <a:t>It helps the body move.</a:t>
            </a:r>
          </a:p>
          <a:p>
            <a:pPr>
              <a:lnSpc>
                <a:spcPct val="100000"/>
              </a:lnSpc>
            </a:pPr>
            <a:r>
              <a:rPr lang="en-US" sz="1100" dirty="0">
                <a:latin typeface="United Curriculum" pitchFamily="2" charset="0"/>
              </a:rPr>
              <a:t>Some animals have </a:t>
            </a:r>
            <a:r>
              <a:rPr lang="en-US" sz="1100" b="1" dirty="0">
                <a:latin typeface="United Curriculum" pitchFamily="2" charset="0"/>
              </a:rPr>
              <a:t>exoskeletons –</a:t>
            </a:r>
            <a:r>
              <a:rPr lang="en-US" sz="1100" dirty="0">
                <a:latin typeface="United Curriculum" pitchFamily="2" charset="0"/>
              </a:rPr>
              <a:t> these are hard coverings outside the body.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B0C6FA8-7708-4487-A597-77C5A2D2D5BE}"/>
              </a:ext>
            </a:extLst>
          </p:cNvPr>
          <p:cNvSpPr txBox="1"/>
          <p:nvPr/>
        </p:nvSpPr>
        <p:spPr>
          <a:xfrm>
            <a:off x="4630221" y="5104016"/>
            <a:ext cx="6678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United Curriculum" pitchFamily="2" charset="0"/>
              </a:rPr>
              <a:t>ribs</a:t>
            </a:r>
            <a:endParaRPr lang="en-GB" sz="1100" dirty="0">
              <a:latin typeface="United Curriculum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402C3C2-FBF6-4AAB-98CD-E6C84FCCE494}"/>
              </a:ext>
            </a:extLst>
          </p:cNvPr>
          <p:cNvSpPr txBox="1"/>
          <p:nvPr/>
        </p:nvSpPr>
        <p:spPr>
          <a:xfrm>
            <a:off x="4630221" y="5829853"/>
            <a:ext cx="80480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United Curriculum" pitchFamily="2" charset="0"/>
              </a:rPr>
              <a:t>pelvis</a:t>
            </a:r>
            <a:endParaRPr lang="en-GB" sz="1100" dirty="0">
              <a:latin typeface="United Curriculum" pitchFamily="2" charset="0"/>
            </a:endParaRP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A6CEA016-B342-4D77-AB18-99719C322DC9}"/>
              </a:ext>
            </a:extLst>
          </p:cNvPr>
          <p:cNvCxnSpPr>
            <a:cxnSpLocks/>
          </p:cNvCxnSpPr>
          <p:nvPr/>
        </p:nvCxnSpPr>
        <p:spPr>
          <a:xfrm flipV="1">
            <a:off x="5032625" y="4530045"/>
            <a:ext cx="510925" cy="3142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848DD802-73B3-411A-A137-D4022A0C8F74}"/>
              </a:ext>
            </a:extLst>
          </p:cNvPr>
          <p:cNvCxnSpPr>
            <a:cxnSpLocks/>
          </p:cNvCxnSpPr>
          <p:nvPr/>
        </p:nvCxnSpPr>
        <p:spPr>
          <a:xfrm flipV="1">
            <a:off x="5084841" y="5137713"/>
            <a:ext cx="485582" cy="4598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AABA919E-B84C-4095-8070-667107434FCB}"/>
              </a:ext>
            </a:extLst>
          </p:cNvPr>
          <p:cNvCxnSpPr>
            <a:cxnSpLocks/>
          </p:cNvCxnSpPr>
          <p:nvPr/>
        </p:nvCxnSpPr>
        <p:spPr>
          <a:xfrm flipV="1">
            <a:off x="5015882" y="4920567"/>
            <a:ext cx="485582" cy="3142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23266B91-1FCE-4169-B4FB-DEB986AD4379}"/>
              </a:ext>
            </a:extLst>
          </p:cNvPr>
          <p:cNvSpPr txBox="1">
            <a:spLocks/>
          </p:cNvSpPr>
          <p:nvPr/>
        </p:nvSpPr>
        <p:spPr>
          <a:xfrm>
            <a:off x="50424" y="5137713"/>
            <a:ext cx="4253598" cy="954465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1100" dirty="0">
                <a:latin typeface="United Curriculum" pitchFamily="2" charset="0"/>
              </a:rPr>
              <a:t>The human body has many </a:t>
            </a:r>
            <a:r>
              <a:rPr lang="en-US" sz="1100" b="1" dirty="0">
                <a:latin typeface="United Curriculum" pitchFamily="2" charset="0"/>
              </a:rPr>
              <a:t>organs</a:t>
            </a:r>
            <a:r>
              <a:rPr lang="en-US" sz="1100" dirty="0">
                <a:latin typeface="United Curriculum" pitchFamily="2" charset="0"/>
              </a:rPr>
              <a:t>. </a:t>
            </a:r>
          </a:p>
          <a:p>
            <a:pPr>
              <a:lnSpc>
                <a:spcPct val="100000"/>
              </a:lnSpc>
            </a:pPr>
            <a:r>
              <a:rPr lang="en-US" sz="1100" dirty="0">
                <a:latin typeface="United Curriculum" pitchFamily="2" charset="0"/>
              </a:rPr>
              <a:t>The </a:t>
            </a:r>
            <a:r>
              <a:rPr lang="en-US" sz="1100" b="1" dirty="0">
                <a:latin typeface="United Curriculum" pitchFamily="2" charset="0"/>
              </a:rPr>
              <a:t>heart</a:t>
            </a:r>
            <a:r>
              <a:rPr lang="en-US" sz="1100" dirty="0">
                <a:latin typeface="United Curriculum" pitchFamily="2" charset="0"/>
              </a:rPr>
              <a:t> is the organ that pumps blood around the body.</a:t>
            </a:r>
          </a:p>
          <a:p>
            <a:pPr>
              <a:lnSpc>
                <a:spcPct val="100000"/>
              </a:lnSpc>
            </a:pPr>
            <a:r>
              <a:rPr lang="en-US" sz="1100" dirty="0">
                <a:latin typeface="United Curriculum" pitchFamily="2" charset="0"/>
              </a:rPr>
              <a:t>The </a:t>
            </a:r>
            <a:r>
              <a:rPr lang="en-US" sz="1100" b="1" dirty="0">
                <a:latin typeface="United Curriculum" pitchFamily="2" charset="0"/>
              </a:rPr>
              <a:t>lungs</a:t>
            </a:r>
            <a:r>
              <a:rPr lang="en-US" sz="1100" dirty="0">
                <a:latin typeface="United Curriculum" pitchFamily="2" charset="0"/>
              </a:rPr>
              <a:t> are organs that bring air into the body.</a:t>
            </a:r>
            <a:endParaRPr lang="en-GB" sz="1100" dirty="0">
              <a:latin typeface="United Curriculum" pitchFamily="2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013B651-81F7-4D3F-BE38-31030F35002E}"/>
              </a:ext>
            </a:extLst>
          </p:cNvPr>
          <p:cNvSpPr txBox="1"/>
          <p:nvPr/>
        </p:nvSpPr>
        <p:spPr>
          <a:xfrm>
            <a:off x="4630221" y="4741097"/>
            <a:ext cx="6678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United Curriculum" pitchFamily="2" charset="0"/>
              </a:rPr>
              <a:t>skull</a:t>
            </a:r>
            <a:endParaRPr lang="en-GB" sz="1100" dirty="0">
              <a:latin typeface="United Curriculum" pitchFamily="2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69FABFF-B8F9-4118-A4B9-B55B9FD418DF}"/>
              </a:ext>
            </a:extLst>
          </p:cNvPr>
          <p:cNvSpPr txBox="1"/>
          <p:nvPr/>
        </p:nvSpPr>
        <p:spPr>
          <a:xfrm>
            <a:off x="4630221" y="5466935"/>
            <a:ext cx="80480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United Curriculum" pitchFamily="2" charset="0"/>
              </a:rPr>
              <a:t>spine</a:t>
            </a:r>
            <a:endParaRPr lang="en-GB" sz="1100" dirty="0">
              <a:latin typeface="United Curriculum" pitchFamily="2" charset="0"/>
            </a:endParaRPr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ADA44318-3FA6-4D40-BE31-0B4C4A46E89F}"/>
              </a:ext>
            </a:extLst>
          </p:cNvPr>
          <p:cNvCxnSpPr>
            <a:cxnSpLocks/>
          </p:cNvCxnSpPr>
          <p:nvPr/>
        </p:nvCxnSpPr>
        <p:spPr>
          <a:xfrm flipV="1">
            <a:off x="5145164" y="5300663"/>
            <a:ext cx="534732" cy="6380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3691197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3B2C33678990A47B1AF89009D1432DE" ma:contentTypeVersion="20" ma:contentTypeDescription="Create a new document." ma:contentTypeScope="" ma:versionID="84df53de33849cc1350260a811e69c19">
  <xsd:schema xmlns:xsd="http://www.w3.org/2001/XMLSchema" xmlns:xs="http://www.w3.org/2001/XMLSchema" xmlns:p="http://schemas.microsoft.com/office/2006/metadata/properties" xmlns:ns1="http://schemas.microsoft.com/sharepoint/v3" xmlns:ns2="7cdbce52-7c58-4c49-97cb-d953267058b2" xmlns:ns3="84283a62-dbf0-4bf3-9286-04d2ea05a3ac" targetNamespace="http://schemas.microsoft.com/office/2006/metadata/properties" ma:root="true" ma:fieldsID="ee46e78e683096a74f44652e7f9427d2" ns1:_="" ns2:_="" ns3:_="">
    <xsd:import namespace="http://schemas.microsoft.com/sharepoint/v3"/>
    <xsd:import namespace="7cdbce52-7c58-4c49-97cb-d953267058b2"/>
    <xsd:import namespace="84283a62-dbf0-4bf3-9286-04d2ea05a3a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1:_ip_UnifiedCompliancePolicyProperties" minOccurs="0"/>
                <xsd:element ref="ns1:_ip_UnifiedCompliancePolicyUIAc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dbce52-7c58-4c49-97cb-d953267058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547d1d0-3da5-4772-b279-2d11b77b4c5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283a62-dbf0-4bf3-9286-04d2ea05a3a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5470466-aab1-4554-a355-bc87322591bc}" ma:internalName="TaxCatchAll" ma:showField="CatchAllData" ma:web="84283a62-dbf0-4bf3-9286-04d2ea05a3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4283a62-dbf0-4bf3-9286-04d2ea05a3ac" xsi:nil="true"/>
    <lcf76f155ced4ddcb4097134ff3c332f xmlns="7cdbce52-7c58-4c49-97cb-d953267058b2">
      <Terms xmlns="http://schemas.microsoft.com/office/infopath/2007/PartnerControls"/>
    </lcf76f155ced4ddcb4097134ff3c332f>
    <_ip_UnifiedCompliancePolicyUIAction xmlns="http://schemas.microsoft.com/sharepoint/v3" xsi:nil="true"/>
    <_ip_UnifiedCompliancePolicyProperties xmlns="http://schemas.microsoft.com/sharepoint/v3" xsi:nil="true"/>
    <SharedWithUsers xmlns="84283a62-dbf0-4bf3-9286-04d2ea05a3ac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FF2A31F0-0284-4FFD-850E-478562CD718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100D18B-EEDB-4C8E-88D7-AFA2CE898FD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cdbce52-7c58-4c49-97cb-d953267058b2"/>
    <ds:schemaRef ds:uri="84283a62-dbf0-4bf3-9286-04d2ea05a3a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F20F8DA-C4FB-4450-BACC-F5A742E79B9F}">
  <ds:schemaRefs>
    <ds:schemaRef ds:uri="http://purl.org/dc/terms/"/>
    <ds:schemaRef ds:uri="http://schemas.microsoft.com/office/2006/metadata/properties"/>
    <ds:schemaRef ds:uri="http://purl.org/dc/elements/1.1/"/>
    <ds:schemaRef ds:uri="84283a62-dbf0-4bf3-9286-04d2ea05a3ac"/>
    <ds:schemaRef ds:uri="http://www.w3.org/XML/1998/namespace"/>
    <ds:schemaRef ds:uri="http://schemas.microsoft.com/office/2006/documentManagement/types"/>
    <ds:schemaRef ds:uri="7cdbce52-7c58-4c49-97cb-d953267058b2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schemas.microsoft.com/sharepoint/v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</TotalTime>
  <Words>379</Words>
  <Application>Microsoft Macintosh PowerPoint</Application>
  <PresentationFormat>A4 Paper (210x297 mm)</PresentationFormat>
  <Paragraphs>38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Calibri</vt:lpstr>
      <vt:lpstr>Arial</vt:lpstr>
      <vt:lpstr>United Curriculum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Quinn</dc:creator>
  <cp:lastModifiedBy>.</cp:lastModifiedBy>
  <cp:revision>3</cp:revision>
  <dcterms:created xsi:type="dcterms:W3CDTF">2021-04-22T13:12:58Z</dcterms:created>
  <dcterms:modified xsi:type="dcterms:W3CDTF">2024-09-26T12:31:30Z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0x01010013B2C33678990A47B1AF89009D1432DE</vt:lpwstr>
  </property>
  <property fmtid="{D5CDD505-2E9C-101B-9397-08002B2CF9AE}" pid="3" name="MediaServiceImageTags">
    <vt:lpwstr/>
  </property>
  <property fmtid="{D5CDD505-2E9C-101B-9397-08002B2CF9AE}" pid="4" name="Order">
    <vt:r8>4796800</vt:r8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</Properties>
</file>