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23"/>
  </p:notesMasterIdLst>
  <p:sldIdLst>
    <p:sldId id="256" r:id="rId5"/>
    <p:sldId id="257" r:id="rId6"/>
    <p:sldId id="258" r:id="rId7"/>
    <p:sldId id="274" r:id="rId8"/>
    <p:sldId id="275" r:id="rId9"/>
    <p:sldId id="260" r:id="rId10"/>
    <p:sldId id="261" r:id="rId11"/>
    <p:sldId id="262" r:id="rId12"/>
    <p:sldId id="263" r:id="rId13"/>
    <p:sldId id="264" r:id="rId14"/>
    <p:sldId id="265" r:id="rId15"/>
    <p:sldId id="266" r:id="rId16"/>
    <p:sldId id="267" r:id="rId17"/>
    <p:sldId id="268" r:id="rId18"/>
    <p:sldId id="270" r:id="rId19"/>
    <p:sldId id="272" r:id="rId20"/>
    <p:sldId id="269" r:id="rId21"/>
    <p:sldId id="271" r:id="rId22"/>
  </p:sldIdLst>
  <p:sldSz cx="18288000" cy="10287000"/>
  <p:notesSz cx="6858000" cy="9144000"/>
  <p:embeddedFontLst>
    <p:embeddedFont>
      <p:font typeface="Nunito" pitchFamily="2" charset="0"/>
      <p:regular r:id="rId24"/>
      <p:bold r:id="rId25"/>
      <p:italic r:id="rId26"/>
      <p:boldItalic r:id="rId27"/>
    </p:embeddedFont>
    <p:embeddedFont>
      <p:font typeface="Rubik One" panose="020B0604020202020204" charset="-79"/>
      <p:regular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2E5DE7B-5EF8-95B0-5295-97C5E2543CFD}" v="37" dt="2025-07-07T14:36:10.26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54" d="100"/>
          <a:sy n="54" d="100"/>
        </p:scale>
        <p:origin x="754" y="8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3.fntdata"/><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2.fntdata"/><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1.fntdata"/><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font" Target="fonts/font5.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4.fntdata"/><Relationship Id="rId30" Type="http://schemas.openxmlformats.org/officeDocument/2006/relationships/viewProps" Target="viewProp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ce Smith" userId="9db50907-77a4-47f5-b87f-b823e683072f" providerId="ADAL" clId="{6FC0E24B-B9B9-4862-9384-F90CD4FF948B}"/>
    <pc:docChg chg="delSld modSld">
      <pc:chgData name="Alice Smith" userId="9db50907-77a4-47f5-b87f-b823e683072f" providerId="ADAL" clId="{6FC0E24B-B9B9-4862-9384-F90CD4FF948B}" dt="2025-07-03T11:21:44.850" v="151" actId="20577"/>
      <pc:docMkLst>
        <pc:docMk/>
      </pc:docMkLst>
      <pc:sldChg chg="del">
        <pc:chgData name="Alice Smith" userId="9db50907-77a4-47f5-b87f-b823e683072f" providerId="ADAL" clId="{6FC0E24B-B9B9-4862-9384-F90CD4FF948B}" dt="2025-07-02T11:38:54.466" v="12" actId="47"/>
        <pc:sldMkLst>
          <pc:docMk/>
          <pc:sldMk cId="0" sldId="259"/>
        </pc:sldMkLst>
      </pc:sldChg>
      <pc:sldChg chg="modNotesTx">
        <pc:chgData name="Alice Smith" userId="9db50907-77a4-47f5-b87f-b823e683072f" providerId="ADAL" clId="{6FC0E24B-B9B9-4862-9384-F90CD4FF948B}" dt="2025-07-02T11:39:18.375" v="20" actId="20577"/>
        <pc:sldMkLst>
          <pc:docMk/>
          <pc:sldMk cId="0" sldId="260"/>
        </pc:sldMkLst>
      </pc:sldChg>
      <pc:sldChg chg="modNotesTx">
        <pc:chgData name="Alice Smith" userId="9db50907-77a4-47f5-b87f-b823e683072f" providerId="ADAL" clId="{6FC0E24B-B9B9-4862-9384-F90CD4FF948B}" dt="2025-07-02T11:39:23.608" v="28" actId="20577"/>
        <pc:sldMkLst>
          <pc:docMk/>
          <pc:sldMk cId="0" sldId="261"/>
        </pc:sldMkLst>
      </pc:sldChg>
      <pc:sldChg chg="modSp mod modNotesTx">
        <pc:chgData name="Alice Smith" userId="9db50907-77a4-47f5-b87f-b823e683072f" providerId="ADAL" clId="{6FC0E24B-B9B9-4862-9384-F90CD4FF948B}" dt="2025-07-03T11:17:41.101" v="42" actId="20577"/>
        <pc:sldMkLst>
          <pc:docMk/>
          <pc:sldMk cId="0" sldId="262"/>
        </pc:sldMkLst>
        <pc:spChg chg="mod">
          <ac:chgData name="Alice Smith" userId="9db50907-77a4-47f5-b87f-b823e683072f" providerId="ADAL" clId="{6FC0E24B-B9B9-4862-9384-F90CD4FF948B}" dt="2025-07-03T11:17:41.101" v="42" actId="20577"/>
          <ac:spMkLst>
            <pc:docMk/>
            <pc:sldMk cId="0" sldId="262"/>
            <ac:spMk id="6" creationId="{00000000-0000-0000-0000-000000000000}"/>
          </ac:spMkLst>
        </pc:spChg>
      </pc:sldChg>
      <pc:sldChg chg="modSp mod modNotesTx">
        <pc:chgData name="Alice Smith" userId="9db50907-77a4-47f5-b87f-b823e683072f" providerId="ADAL" clId="{6FC0E24B-B9B9-4862-9384-F90CD4FF948B}" dt="2025-07-03T11:21:44.850" v="151" actId="20577"/>
        <pc:sldMkLst>
          <pc:docMk/>
          <pc:sldMk cId="0" sldId="263"/>
        </pc:sldMkLst>
        <pc:spChg chg="mod">
          <ac:chgData name="Alice Smith" userId="9db50907-77a4-47f5-b87f-b823e683072f" providerId="ADAL" clId="{6FC0E24B-B9B9-4862-9384-F90CD4FF948B}" dt="2025-07-03T11:21:44.850" v="151" actId="20577"/>
          <ac:spMkLst>
            <pc:docMk/>
            <pc:sldMk cId="0" sldId="263"/>
            <ac:spMk id="6" creationId="{00000000-0000-0000-0000-000000000000}"/>
          </ac:spMkLst>
        </pc:spChg>
      </pc:sldChg>
      <pc:sldChg chg="modNotesTx">
        <pc:chgData name="Alice Smith" userId="9db50907-77a4-47f5-b87f-b823e683072f" providerId="ADAL" clId="{6FC0E24B-B9B9-4862-9384-F90CD4FF948B}" dt="2025-07-02T11:38:27.320" v="7" actId="20577"/>
        <pc:sldMkLst>
          <pc:docMk/>
          <pc:sldMk cId="0" sldId="264"/>
        </pc:sldMkLst>
      </pc:sldChg>
      <pc:sldChg chg="modNotesTx">
        <pc:chgData name="Alice Smith" userId="9db50907-77a4-47f5-b87f-b823e683072f" providerId="ADAL" clId="{6FC0E24B-B9B9-4862-9384-F90CD4FF948B}" dt="2025-07-02T11:38:39.575" v="11" actId="20577"/>
        <pc:sldMkLst>
          <pc:docMk/>
          <pc:sldMk cId="0" sldId="265"/>
        </pc:sldMkLst>
      </pc:sldChg>
      <pc:sldChg chg="modSp mod">
        <pc:chgData name="Alice Smith" userId="9db50907-77a4-47f5-b87f-b823e683072f" providerId="ADAL" clId="{6FC0E24B-B9B9-4862-9384-F90CD4FF948B}" dt="2025-07-03T11:19:18.876" v="55" actId="20577"/>
        <pc:sldMkLst>
          <pc:docMk/>
          <pc:sldMk cId="3370065052" sldId="270"/>
        </pc:sldMkLst>
        <pc:spChg chg="mod">
          <ac:chgData name="Alice Smith" userId="9db50907-77a4-47f5-b87f-b823e683072f" providerId="ADAL" clId="{6FC0E24B-B9B9-4862-9384-F90CD4FF948B}" dt="2025-07-03T11:19:18.876" v="55" actId="20577"/>
          <ac:spMkLst>
            <pc:docMk/>
            <pc:sldMk cId="3370065052" sldId="270"/>
            <ac:spMk id="14" creationId="{54ABFDE5-ED6C-49C0-8D47-BBB1FC19AF7A}"/>
          </ac:spMkLst>
        </pc:spChg>
      </pc:sldChg>
    </pc:docChg>
  </pc:docChgLst>
  <pc:docChgLst>
    <pc:chgData name="Heather Stewart" userId="S::hstewart@launde.leics.sch.uk::e05118f4-c4e2-4300-aad2-8e2cefca6960" providerId="AD" clId="Web-{01A97B4A-B20E-E48A-6F7A-19A3B9E964FE}"/>
    <pc:docChg chg="modSld">
      <pc:chgData name="Heather Stewart" userId="S::hstewart@launde.leics.sch.uk::e05118f4-c4e2-4300-aad2-8e2cefca6960" providerId="AD" clId="Web-{01A97B4A-B20E-E48A-6F7A-19A3B9E964FE}" dt="2025-07-02T15:05:11.061" v="9" actId="20577"/>
      <pc:docMkLst>
        <pc:docMk/>
      </pc:docMkLst>
      <pc:sldChg chg="modSp">
        <pc:chgData name="Heather Stewart" userId="S::hstewart@launde.leics.sch.uk::e05118f4-c4e2-4300-aad2-8e2cefca6960" providerId="AD" clId="Web-{01A97B4A-B20E-E48A-6F7A-19A3B9E964FE}" dt="2025-07-02T15:05:11.061" v="9" actId="20577"/>
        <pc:sldMkLst>
          <pc:docMk/>
          <pc:sldMk cId="2679238881" sldId="272"/>
        </pc:sldMkLst>
        <pc:spChg chg="mod">
          <ac:chgData name="Heather Stewart" userId="S::hstewart@launde.leics.sch.uk::e05118f4-c4e2-4300-aad2-8e2cefca6960" providerId="AD" clId="Web-{01A97B4A-B20E-E48A-6F7A-19A3B9E964FE}" dt="2025-07-02T15:05:11.061" v="9" actId="20577"/>
          <ac:spMkLst>
            <pc:docMk/>
            <pc:sldMk cId="2679238881" sldId="272"/>
            <ac:spMk id="15" creationId="{2A58401D-C3B0-4EBA-8788-4680AD9BEE87}"/>
          </ac:spMkLst>
        </pc:spChg>
      </pc:sldChg>
    </pc:docChg>
  </pc:docChgLst>
  <pc:docChgLst>
    <pc:chgData name="Alice Smith" userId="S::asmith@launde.leics.sch.uk::9db50907-77a4-47f5-b87f-b823e683072f" providerId="AD" clId="Web-{32E5DE7B-5EF8-95B0-5295-97C5E2543CFD}"/>
    <pc:docChg chg="addSld delSld modSld">
      <pc:chgData name="Alice Smith" userId="S::asmith@launde.leics.sch.uk::9db50907-77a4-47f5-b87f-b823e683072f" providerId="AD" clId="Web-{32E5DE7B-5EF8-95B0-5295-97C5E2543CFD}" dt="2025-07-07T14:36:10.265" v="78" actId="1076"/>
      <pc:docMkLst>
        <pc:docMk/>
      </pc:docMkLst>
      <pc:sldChg chg="modNotes">
        <pc:chgData name="Alice Smith" userId="S::asmith@launde.leics.sch.uk::9db50907-77a4-47f5-b87f-b823e683072f" providerId="AD" clId="Web-{32E5DE7B-5EF8-95B0-5295-97C5E2543CFD}" dt="2025-07-07T14:31:37.976" v="20"/>
        <pc:sldMkLst>
          <pc:docMk/>
          <pc:sldMk cId="0" sldId="256"/>
        </pc:sldMkLst>
      </pc:sldChg>
      <pc:sldChg chg="modNotes">
        <pc:chgData name="Alice Smith" userId="S::asmith@launde.leics.sch.uk::9db50907-77a4-47f5-b87f-b823e683072f" providerId="AD" clId="Web-{32E5DE7B-5EF8-95B0-5295-97C5E2543CFD}" dt="2025-07-07T14:31:46.742" v="25"/>
        <pc:sldMkLst>
          <pc:docMk/>
          <pc:sldMk cId="0" sldId="257"/>
        </pc:sldMkLst>
      </pc:sldChg>
      <pc:sldChg chg="modNotes">
        <pc:chgData name="Alice Smith" userId="S::asmith@launde.leics.sch.uk::9db50907-77a4-47f5-b87f-b823e683072f" providerId="AD" clId="Web-{32E5DE7B-5EF8-95B0-5295-97C5E2543CFD}" dt="2025-07-07T14:31:51.367" v="31"/>
        <pc:sldMkLst>
          <pc:docMk/>
          <pc:sldMk cId="0" sldId="258"/>
        </pc:sldMkLst>
      </pc:sldChg>
      <pc:sldChg chg="modNotes">
        <pc:chgData name="Alice Smith" userId="S::asmith@launde.leics.sch.uk::9db50907-77a4-47f5-b87f-b823e683072f" providerId="AD" clId="Web-{32E5DE7B-5EF8-95B0-5295-97C5E2543CFD}" dt="2025-07-07T14:28:14.282" v="0"/>
        <pc:sldMkLst>
          <pc:docMk/>
          <pc:sldMk cId="0" sldId="260"/>
        </pc:sldMkLst>
      </pc:sldChg>
      <pc:sldChg chg="modNotes">
        <pc:chgData name="Alice Smith" userId="S::asmith@launde.leics.sch.uk::9db50907-77a4-47f5-b87f-b823e683072f" providerId="AD" clId="Web-{32E5DE7B-5EF8-95B0-5295-97C5E2543CFD}" dt="2025-07-07T14:28:21.611" v="1"/>
        <pc:sldMkLst>
          <pc:docMk/>
          <pc:sldMk cId="0" sldId="261"/>
        </pc:sldMkLst>
      </pc:sldChg>
      <pc:sldChg chg="modNotes">
        <pc:chgData name="Alice Smith" userId="S::asmith@launde.leics.sch.uk::9db50907-77a4-47f5-b87f-b823e683072f" providerId="AD" clId="Web-{32E5DE7B-5EF8-95B0-5295-97C5E2543CFD}" dt="2025-07-07T14:33:03.916" v="46"/>
        <pc:sldMkLst>
          <pc:docMk/>
          <pc:sldMk cId="0" sldId="266"/>
        </pc:sldMkLst>
      </pc:sldChg>
      <pc:sldChg chg="modNotes">
        <pc:chgData name="Alice Smith" userId="S::asmith@launde.leics.sch.uk::9db50907-77a4-47f5-b87f-b823e683072f" providerId="AD" clId="Web-{32E5DE7B-5EF8-95B0-5295-97C5E2543CFD}" dt="2025-07-07T14:33:08.744" v="51"/>
        <pc:sldMkLst>
          <pc:docMk/>
          <pc:sldMk cId="0" sldId="267"/>
        </pc:sldMkLst>
      </pc:sldChg>
      <pc:sldChg chg="modNotes">
        <pc:chgData name="Alice Smith" userId="S::asmith@launde.leics.sch.uk::9db50907-77a4-47f5-b87f-b823e683072f" providerId="AD" clId="Web-{32E5DE7B-5EF8-95B0-5295-97C5E2543CFD}" dt="2025-07-07T14:33:16.416" v="52"/>
        <pc:sldMkLst>
          <pc:docMk/>
          <pc:sldMk cId="0" sldId="268"/>
        </pc:sldMkLst>
      </pc:sldChg>
      <pc:sldChg chg="modNotes">
        <pc:chgData name="Alice Smith" userId="S::asmith@launde.leics.sch.uk::9db50907-77a4-47f5-b87f-b823e683072f" providerId="AD" clId="Web-{32E5DE7B-5EF8-95B0-5295-97C5E2543CFD}" dt="2025-07-07T14:35:35.311" v="72"/>
        <pc:sldMkLst>
          <pc:docMk/>
          <pc:sldMk cId="0" sldId="269"/>
        </pc:sldMkLst>
      </pc:sldChg>
      <pc:sldChg chg="modNotes">
        <pc:chgData name="Alice Smith" userId="S::asmith@launde.leics.sch.uk::9db50907-77a4-47f5-b87f-b823e683072f" providerId="AD" clId="Web-{32E5DE7B-5EF8-95B0-5295-97C5E2543CFD}" dt="2025-07-07T14:33:56.308" v="58"/>
        <pc:sldMkLst>
          <pc:docMk/>
          <pc:sldMk cId="3370065052" sldId="270"/>
        </pc:sldMkLst>
      </pc:sldChg>
      <pc:sldChg chg="addSp delSp modSp modNotes">
        <pc:chgData name="Alice Smith" userId="S::asmith@launde.leics.sch.uk::9db50907-77a4-47f5-b87f-b823e683072f" providerId="AD" clId="Web-{32E5DE7B-5EF8-95B0-5295-97C5E2543CFD}" dt="2025-07-07T14:36:10.265" v="78" actId="1076"/>
        <pc:sldMkLst>
          <pc:docMk/>
          <pc:sldMk cId="205653507" sldId="271"/>
        </pc:sldMkLst>
        <pc:spChg chg="add del">
          <ac:chgData name="Alice Smith" userId="S::asmith@launde.leics.sch.uk::9db50907-77a4-47f5-b87f-b823e683072f" providerId="AD" clId="Web-{32E5DE7B-5EF8-95B0-5295-97C5E2543CFD}" dt="2025-07-07T14:30:27.802" v="11"/>
          <ac:spMkLst>
            <pc:docMk/>
            <pc:sldMk cId="205653507" sldId="271"/>
            <ac:spMk id="5" creationId="{3767F1AA-B03B-4DA1-9486-EBA3DF5887E9}"/>
          </ac:spMkLst>
        </pc:spChg>
        <pc:spChg chg="del">
          <ac:chgData name="Alice Smith" userId="S::asmith@launde.leics.sch.uk::9db50907-77a4-47f5-b87f-b823e683072f" providerId="AD" clId="Web-{32E5DE7B-5EF8-95B0-5295-97C5E2543CFD}" dt="2025-07-07T14:30:23.786" v="8"/>
          <ac:spMkLst>
            <pc:docMk/>
            <pc:sldMk cId="205653507" sldId="271"/>
            <ac:spMk id="11" creationId="{3767F1AA-B03B-4DA1-9486-EBA3DF5887E9}"/>
          </ac:spMkLst>
        </pc:spChg>
        <pc:graphicFrameChg chg="del">
          <ac:chgData name="Alice Smith" userId="S::asmith@launde.leics.sch.uk::9db50907-77a4-47f5-b87f-b823e683072f" providerId="AD" clId="Web-{32E5DE7B-5EF8-95B0-5295-97C5E2543CFD}" dt="2025-07-07T14:30:25.458" v="9"/>
          <ac:graphicFrameMkLst>
            <pc:docMk/>
            <pc:sldMk cId="205653507" sldId="271"/>
            <ac:graphicFrameMk id="10" creationId="{49DFE15B-9843-4288-A1B5-AC98E70F3F5C}"/>
          </ac:graphicFrameMkLst>
        </pc:graphicFrameChg>
        <pc:picChg chg="add mod">
          <ac:chgData name="Alice Smith" userId="S::asmith@launde.leics.sch.uk::9db50907-77a4-47f5-b87f-b823e683072f" providerId="AD" clId="Web-{32E5DE7B-5EF8-95B0-5295-97C5E2543CFD}" dt="2025-07-07T14:36:10.265" v="78" actId="1076"/>
          <ac:picMkLst>
            <pc:docMk/>
            <pc:sldMk cId="205653507" sldId="271"/>
            <ac:picMk id="8" creationId="{A2CDA91C-A500-A7A9-BD85-E81C8AA23C0E}"/>
          </ac:picMkLst>
        </pc:picChg>
      </pc:sldChg>
      <pc:sldChg chg="delSp modSp modNotes">
        <pc:chgData name="Alice Smith" userId="S::asmith@launde.leics.sch.uk::9db50907-77a4-47f5-b87f-b823e683072f" providerId="AD" clId="Web-{32E5DE7B-5EF8-95B0-5295-97C5E2543CFD}" dt="2025-07-07T14:35:13.482" v="70"/>
        <pc:sldMkLst>
          <pc:docMk/>
          <pc:sldMk cId="2679238881" sldId="272"/>
        </pc:sldMkLst>
        <pc:spChg chg="mod">
          <ac:chgData name="Alice Smith" userId="S::asmith@launde.leics.sch.uk::9db50907-77a4-47f5-b87f-b823e683072f" providerId="AD" clId="Web-{32E5DE7B-5EF8-95B0-5295-97C5E2543CFD}" dt="2025-07-07T14:34:48.200" v="64" actId="20577"/>
          <ac:spMkLst>
            <pc:docMk/>
            <pc:sldMk cId="2679238881" sldId="272"/>
            <ac:spMk id="15" creationId="{2A58401D-C3B0-4EBA-8788-4680AD9BEE87}"/>
          </ac:spMkLst>
        </pc:spChg>
        <pc:picChg chg="del">
          <ac:chgData name="Alice Smith" userId="S::asmith@launde.leics.sch.uk::9db50907-77a4-47f5-b87f-b823e683072f" providerId="AD" clId="Web-{32E5DE7B-5EF8-95B0-5295-97C5E2543CFD}" dt="2025-07-07T14:34:02.465" v="59"/>
          <ac:picMkLst>
            <pc:docMk/>
            <pc:sldMk cId="2679238881" sldId="272"/>
            <ac:picMk id="3" creationId="{972CA16B-CA84-4962-93D8-4124BC444307}"/>
          </ac:picMkLst>
        </pc:picChg>
      </pc:sldChg>
      <pc:sldChg chg="modNotes">
        <pc:chgData name="Alice Smith" userId="S::asmith@launde.leics.sch.uk::9db50907-77a4-47f5-b87f-b823e683072f" providerId="AD" clId="Web-{32E5DE7B-5EF8-95B0-5295-97C5E2543CFD}" dt="2025-07-07T14:32:04.070" v="33"/>
        <pc:sldMkLst>
          <pc:docMk/>
          <pc:sldMk cId="2451293347" sldId="274"/>
        </pc:sldMkLst>
      </pc:sldChg>
      <pc:sldChg chg="modNotes">
        <pc:chgData name="Alice Smith" userId="S::asmith@launde.leics.sch.uk::9db50907-77a4-47f5-b87f-b823e683072f" providerId="AD" clId="Web-{32E5DE7B-5EF8-95B0-5295-97C5E2543CFD}" dt="2025-07-07T14:32:17.086" v="37"/>
        <pc:sldMkLst>
          <pc:docMk/>
          <pc:sldMk cId="974054233" sldId="275"/>
        </pc:sldMkLst>
      </pc:sldChg>
      <pc:sldChg chg="addSp modSp new del">
        <pc:chgData name="Alice Smith" userId="S::asmith@launde.leics.sch.uk::9db50907-77a4-47f5-b87f-b823e683072f" providerId="AD" clId="Web-{32E5DE7B-5EF8-95B0-5295-97C5E2543CFD}" dt="2025-07-07T14:30:51.709" v="16"/>
        <pc:sldMkLst>
          <pc:docMk/>
          <pc:sldMk cId="3855840367" sldId="276"/>
        </pc:sldMkLst>
        <pc:picChg chg="add mod modCrop">
          <ac:chgData name="Alice Smith" userId="S::asmith@launde.leics.sch.uk::9db50907-77a4-47f5-b87f-b823e683072f" providerId="AD" clId="Web-{32E5DE7B-5EF8-95B0-5295-97C5E2543CFD}" dt="2025-07-07T14:30:12.880" v="7"/>
          <ac:picMkLst>
            <pc:docMk/>
            <pc:sldMk cId="3855840367" sldId="276"/>
            <ac:picMk id="2" creationId="{7BC12D52-544B-A4CC-06D5-A1EF21277F92}"/>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ADF6EC-5CF8-4827-8DFD-D542A3BF8ECF}" type="datetimeFigureOut">
              <a:rPr lang="en-GB" smtClean="0"/>
              <a:t>07/07/2025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3882EA8-4274-4F2B-9A94-5A79F22697CB}" type="slidenum">
              <a:rPr lang="en-GB" smtClean="0"/>
              <a:t>‹#›</a:t>
            </a:fld>
            <a:endParaRPr lang="en-GB"/>
          </a:p>
        </p:txBody>
      </p:sp>
    </p:spTree>
    <p:extLst>
      <p:ext uri="{BB962C8B-B14F-4D97-AF65-F5344CB8AC3E}">
        <p14:creationId xmlns:p14="http://schemas.microsoft.com/office/powerpoint/2010/main" val="22562262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Heather</a:t>
            </a:r>
          </a:p>
        </p:txBody>
      </p:sp>
      <p:sp>
        <p:nvSpPr>
          <p:cNvPr id="4" name="Slide Number Placeholder 3"/>
          <p:cNvSpPr>
            <a:spLocks noGrp="1"/>
          </p:cNvSpPr>
          <p:nvPr>
            <p:ph type="sldNum" sz="quarter" idx="5"/>
          </p:nvPr>
        </p:nvSpPr>
        <p:spPr/>
        <p:txBody>
          <a:bodyPr/>
          <a:lstStyle/>
          <a:p>
            <a:fld id="{C3882EA8-4274-4F2B-9A94-5A79F22697CB}" type="slidenum">
              <a:rPr lang="en-GB" smtClean="0"/>
              <a:t>1</a:t>
            </a:fld>
            <a:endParaRPr lang="en-GB"/>
          </a:p>
        </p:txBody>
      </p:sp>
    </p:spTree>
    <p:extLst>
      <p:ext uri="{BB962C8B-B14F-4D97-AF65-F5344CB8AC3E}">
        <p14:creationId xmlns:p14="http://schemas.microsoft.com/office/powerpoint/2010/main" val="13929357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Heather</a:t>
            </a:r>
          </a:p>
        </p:txBody>
      </p:sp>
      <p:sp>
        <p:nvSpPr>
          <p:cNvPr id="4" name="Slide Number Placeholder 3"/>
          <p:cNvSpPr>
            <a:spLocks noGrp="1"/>
          </p:cNvSpPr>
          <p:nvPr>
            <p:ph type="sldNum" sz="quarter" idx="5"/>
          </p:nvPr>
        </p:nvSpPr>
        <p:spPr/>
        <p:txBody>
          <a:bodyPr/>
          <a:lstStyle/>
          <a:p>
            <a:fld id="{C3882EA8-4274-4F2B-9A94-5A79F22697CB}" type="slidenum">
              <a:rPr lang="en-GB" smtClean="0"/>
              <a:t>2</a:t>
            </a:fld>
            <a:endParaRPr lang="en-GB"/>
          </a:p>
        </p:txBody>
      </p:sp>
    </p:spTree>
    <p:extLst>
      <p:ext uri="{BB962C8B-B14F-4D97-AF65-F5344CB8AC3E}">
        <p14:creationId xmlns:p14="http://schemas.microsoft.com/office/powerpoint/2010/main" val="6220579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Heather</a:t>
            </a:r>
          </a:p>
        </p:txBody>
      </p:sp>
      <p:sp>
        <p:nvSpPr>
          <p:cNvPr id="4" name="Slide Number Placeholder 3"/>
          <p:cNvSpPr>
            <a:spLocks noGrp="1"/>
          </p:cNvSpPr>
          <p:nvPr>
            <p:ph type="sldNum" sz="quarter" idx="5"/>
          </p:nvPr>
        </p:nvSpPr>
        <p:spPr/>
        <p:txBody>
          <a:bodyPr/>
          <a:lstStyle/>
          <a:p>
            <a:fld id="{C3882EA8-4274-4F2B-9A94-5A79F22697CB}" type="slidenum">
              <a:rPr lang="en-GB" smtClean="0"/>
              <a:t>3</a:t>
            </a:fld>
            <a:endParaRPr lang="en-GB"/>
          </a:p>
        </p:txBody>
      </p:sp>
    </p:spTree>
    <p:extLst>
      <p:ext uri="{BB962C8B-B14F-4D97-AF65-F5344CB8AC3E}">
        <p14:creationId xmlns:p14="http://schemas.microsoft.com/office/powerpoint/2010/main" val="34270365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a typeface="Calibri"/>
                <a:cs typeface="Calibri"/>
              </a:rPr>
              <a:t>Heather</a:t>
            </a:r>
            <a:endParaRPr lang="en-GB" dirty="0"/>
          </a:p>
        </p:txBody>
      </p:sp>
      <p:sp>
        <p:nvSpPr>
          <p:cNvPr id="4" name="Slide Number Placeholder 3"/>
          <p:cNvSpPr>
            <a:spLocks noGrp="1"/>
          </p:cNvSpPr>
          <p:nvPr>
            <p:ph type="sldNum" sz="quarter" idx="5"/>
          </p:nvPr>
        </p:nvSpPr>
        <p:spPr/>
        <p:txBody>
          <a:bodyPr/>
          <a:lstStyle/>
          <a:p>
            <a:fld id="{C3882EA8-4274-4F2B-9A94-5A79F22697CB}" type="slidenum">
              <a:rPr lang="en-GB" smtClean="0"/>
              <a:t>4</a:t>
            </a:fld>
            <a:endParaRPr lang="en-GB"/>
          </a:p>
        </p:txBody>
      </p:sp>
    </p:spTree>
    <p:extLst>
      <p:ext uri="{BB962C8B-B14F-4D97-AF65-F5344CB8AC3E}">
        <p14:creationId xmlns:p14="http://schemas.microsoft.com/office/powerpoint/2010/main" val="12094966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Heather</a:t>
            </a:r>
            <a:endParaRPr lang="en-US" dirty="0"/>
          </a:p>
        </p:txBody>
      </p:sp>
      <p:sp>
        <p:nvSpPr>
          <p:cNvPr id="4" name="Slide Number Placeholder 3"/>
          <p:cNvSpPr>
            <a:spLocks noGrp="1"/>
          </p:cNvSpPr>
          <p:nvPr>
            <p:ph type="sldNum" sz="quarter" idx="5"/>
          </p:nvPr>
        </p:nvSpPr>
        <p:spPr/>
        <p:txBody>
          <a:bodyPr/>
          <a:lstStyle/>
          <a:p>
            <a:fld id="{C3882EA8-4274-4F2B-9A94-5A79F22697CB}" type="slidenum">
              <a:rPr lang="en-GB" smtClean="0"/>
              <a:t>5</a:t>
            </a:fld>
            <a:endParaRPr lang="en-GB"/>
          </a:p>
        </p:txBody>
      </p:sp>
    </p:spTree>
    <p:extLst>
      <p:ext uri="{BB962C8B-B14F-4D97-AF65-F5344CB8AC3E}">
        <p14:creationId xmlns:p14="http://schemas.microsoft.com/office/powerpoint/2010/main" val="25619507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Eleanor</a:t>
            </a:r>
          </a:p>
        </p:txBody>
      </p:sp>
      <p:sp>
        <p:nvSpPr>
          <p:cNvPr id="4" name="Slide Number Placeholder 3"/>
          <p:cNvSpPr>
            <a:spLocks noGrp="1"/>
          </p:cNvSpPr>
          <p:nvPr>
            <p:ph type="sldNum" sz="quarter" idx="5"/>
          </p:nvPr>
        </p:nvSpPr>
        <p:spPr/>
        <p:txBody>
          <a:bodyPr/>
          <a:lstStyle/>
          <a:p>
            <a:fld id="{C3882EA8-4274-4F2B-9A94-5A79F22697CB}" type="slidenum">
              <a:rPr lang="en-GB" smtClean="0"/>
              <a:t>6</a:t>
            </a:fld>
            <a:endParaRPr lang="en-GB"/>
          </a:p>
        </p:txBody>
      </p:sp>
    </p:spTree>
    <p:extLst>
      <p:ext uri="{BB962C8B-B14F-4D97-AF65-F5344CB8AC3E}">
        <p14:creationId xmlns:p14="http://schemas.microsoft.com/office/powerpoint/2010/main" val="24584670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Eleanor</a:t>
            </a:r>
          </a:p>
        </p:txBody>
      </p:sp>
      <p:sp>
        <p:nvSpPr>
          <p:cNvPr id="4" name="Slide Number Placeholder 3"/>
          <p:cNvSpPr>
            <a:spLocks noGrp="1"/>
          </p:cNvSpPr>
          <p:nvPr>
            <p:ph type="sldNum" sz="quarter" idx="5"/>
          </p:nvPr>
        </p:nvSpPr>
        <p:spPr/>
        <p:txBody>
          <a:bodyPr/>
          <a:lstStyle/>
          <a:p>
            <a:fld id="{C3882EA8-4274-4F2B-9A94-5A79F22697CB}" type="slidenum">
              <a:rPr lang="en-GB" smtClean="0"/>
              <a:t>7</a:t>
            </a:fld>
            <a:endParaRPr lang="en-GB"/>
          </a:p>
        </p:txBody>
      </p:sp>
    </p:spTree>
    <p:extLst>
      <p:ext uri="{BB962C8B-B14F-4D97-AF65-F5344CB8AC3E}">
        <p14:creationId xmlns:p14="http://schemas.microsoft.com/office/powerpoint/2010/main" val="775944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Lucy</a:t>
            </a:r>
          </a:p>
        </p:txBody>
      </p:sp>
      <p:sp>
        <p:nvSpPr>
          <p:cNvPr id="4" name="Slide Number Placeholder 3"/>
          <p:cNvSpPr>
            <a:spLocks noGrp="1"/>
          </p:cNvSpPr>
          <p:nvPr>
            <p:ph type="sldNum" sz="quarter" idx="5"/>
          </p:nvPr>
        </p:nvSpPr>
        <p:spPr/>
        <p:txBody>
          <a:bodyPr/>
          <a:lstStyle/>
          <a:p>
            <a:fld id="{C3882EA8-4274-4F2B-9A94-5A79F22697CB}" type="slidenum">
              <a:rPr lang="en-GB" smtClean="0"/>
              <a:t>8</a:t>
            </a:fld>
            <a:endParaRPr lang="en-GB"/>
          </a:p>
        </p:txBody>
      </p:sp>
    </p:spTree>
    <p:extLst>
      <p:ext uri="{BB962C8B-B14F-4D97-AF65-F5344CB8AC3E}">
        <p14:creationId xmlns:p14="http://schemas.microsoft.com/office/powerpoint/2010/main" val="28820905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Lucy</a:t>
            </a:r>
          </a:p>
        </p:txBody>
      </p:sp>
      <p:sp>
        <p:nvSpPr>
          <p:cNvPr id="4" name="Slide Number Placeholder 3"/>
          <p:cNvSpPr>
            <a:spLocks noGrp="1"/>
          </p:cNvSpPr>
          <p:nvPr>
            <p:ph type="sldNum" sz="quarter" idx="5"/>
          </p:nvPr>
        </p:nvSpPr>
        <p:spPr/>
        <p:txBody>
          <a:bodyPr/>
          <a:lstStyle/>
          <a:p>
            <a:fld id="{C3882EA8-4274-4F2B-9A94-5A79F22697CB}" type="slidenum">
              <a:rPr lang="en-GB" smtClean="0"/>
              <a:t>9</a:t>
            </a:fld>
            <a:endParaRPr lang="en-GB"/>
          </a:p>
        </p:txBody>
      </p:sp>
    </p:spTree>
    <p:extLst>
      <p:ext uri="{BB962C8B-B14F-4D97-AF65-F5344CB8AC3E}">
        <p14:creationId xmlns:p14="http://schemas.microsoft.com/office/powerpoint/2010/main" val="18497776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Lucy</a:t>
            </a:r>
          </a:p>
        </p:txBody>
      </p:sp>
      <p:sp>
        <p:nvSpPr>
          <p:cNvPr id="4" name="Slide Number Placeholder 3"/>
          <p:cNvSpPr>
            <a:spLocks noGrp="1"/>
          </p:cNvSpPr>
          <p:nvPr>
            <p:ph type="sldNum" sz="quarter" idx="5"/>
          </p:nvPr>
        </p:nvSpPr>
        <p:spPr/>
        <p:txBody>
          <a:bodyPr/>
          <a:lstStyle/>
          <a:p>
            <a:fld id="{C3882EA8-4274-4F2B-9A94-5A79F22697CB}" type="slidenum">
              <a:rPr lang="en-GB" smtClean="0"/>
              <a:t>10</a:t>
            </a:fld>
            <a:endParaRPr lang="en-GB"/>
          </a:p>
        </p:txBody>
      </p:sp>
    </p:spTree>
    <p:extLst>
      <p:ext uri="{BB962C8B-B14F-4D97-AF65-F5344CB8AC3E}">
        <p14:creationId xmlns:p14="http://schemas.microsoft.com/office/powerpoint/2010/main" val="14308533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Lucy</a:t>
            </a:r>
          </a:p>
        </p:txBody>
      </p:sp>
      <p:sp>
        <p:nvSpPr>
          <p:cNvPr id="4" name="Slide Number Placeholder 3"/>
          <p:cNvSpPr>
            <a:spLocks noGrp="1"/>
          </p:cNvSpPr>
          <p:nvPr>
            <p:ph type="sldNum" sz="quarter" idx="5"/>
          </p:nvPr>
        </p:nvSpPr>
        <p:spPr/>
        <p:txBody>
          <a:bodyPr/>
          <a:lstStyle/>
          <a:p>
            <a:fld id="{C3882EA8-4274-4F2B-9A94-5A79F22697CB}" type="slidenum">
              <a:rPr lang="en-GB" smtClean="0"/>
              <a:t>11</a:t>
            </a:fld>
            <a:endParaRPr lang="en-GB"/>
          </a:p>
        </p:txBody>
      </p:sp>
    </p:spTree>
    <p:extLst>
      <p:ext uri="{BB962C8B-B14F-4D97-AF65-F5344CB8AC3E}">
        <p14:creationId xmlns:p14="http://schemas.microsoft.com/office/powerpoint/2010/main" val="34404001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Sarah</a:t>
            </a:r>
          </a:p>
        </p:txBody>
      </p:sp>
      <p:sp>
        <p:nvSpPr>
          <p:cNvPr id="4" name="Slide Number Placeholder 3"/>
          <p:cNvSpPr>
            <a:spLocks noGrp="1"/>
          </p:cNvSpPr>
          <p:nvPr>
            <p:ph type="sldNum" sz="quarter" idx="5"/>
          </p:nvPr>
        </p:nvSpPr>
        <p:spPr/>
        <p:txBody>
          <a:bodyPr/>
          <a:lstStyle/>
          <a:p>
            <a:fld id="{C3882EA8-4274-4F2B-9A94-5A79F22697CB}" type="slidenum">
              <a:rPr lang="en-GB" smtClean="0"/>
              <a:t>12</a:t>
            </a:fld>
            <a:endParaRPr lang="en-GB"/>
          </a:p>
        </p:txBody>
      </p:sp>
    </p:spTree>
    <p:extLst>
      <p:ext uri="{BB962C8B-B14F-4D97-AF65-F5344CB8AC3E}">
        <p14:creationId xmlns:p14="http://schemas.microsoft.com/office/powerpoint/2010/main" val="41050065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Sarah</a:t>
            </a:r>
          </a:p>
        </p:txBody>
      </p:sp>
      <p:sp>
        <p:nvSpPr>
          <p:cNvPr id="4" name="Slide Number Placeholder 3"/>
          <p:cNvSpPr>
            <a:spLocks noGrp="1"/>
          </p:cNvSpPr>
          <p:nvPr>
            <p:ph type="sldNum" sz="quarter" idx="5"/>
          </p:nvPr>
        </p:nvSpPr>
        <p:spPr/>
        <p:txBody>
          <a:bodyPr/>
          <a:lstStyle/>
          <a:p>
            <a:fld id="{C3882EA8-4274-4F2B-9A94-5A79F22697CB}" type="slidenum">
              <a:rPr lang="en-GB" smtClean="0"/>
              <a:t>13</a:t>
            </a:fld>
            <a:endParaRPr lang="en-GB"/>
          </a:p>
        </p:txBody>
      </p:sp>
    </p:spTree>
    <p:extLst>
      <p:ext uri="{BB962C8B-B14F-4D97-AF65-F5344CB8AC3E}">
        <p14:creationId xmlns:p14="http://schemas.microsoft.com/office/powerpoint/2010/main" val="3587209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Sarah</a:t>
            </a:r>
          </a:p>
        </p:txBody>
      </p:sp>
      <p:sp>
        <p:nvSpPr>
          <p:cNvPr id="4" name="Slide Number Placeholder 3"/>
          <p:cNvSpPr>
            <a:spLocks noGrp="1"/>
          </p:cNvSpPr>
          <p:nvPr>
            <p:ph type="sldNum" sz="quarter" idx="5"/>
          </p:nvPr>
        </p:nvSpPr>
        <p:spPr/>
        <p:txBody>
          <a:bodyPr/>
          <a:lstStyle/>
          <a:p>
            <a:fld id="{C3882EA8-4274-4F2B-9A94-5A79F22697CB}" type="slidenum">
              <a:rPr lang="en-GB" smtClean="0"/>
              <a:t>14</a:t>
            </a:fld>
            <a:endParaRPr lang="en-GB"/>
          </a:p>
        </p:txBody>
      </p:sp>
    </p:spTree>
    <p:extLst>
      <p:ext uri="{BB962C8B-B14F-4D97-AF65-F5344CB8AC3E}">
        <p14:creationId xmlns:p14="http://schemas.microsoft.com/office/powerpoint/2010/main" val="19903218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Lucy </a:t>
            </a:r>
          </a:p>
        </p:txBody>
      </p:sp>
      <p:sp>
        <p:nvSpPr>
          <p:cNvPr id="4" name="Slide Number Placeholder 3"/>
          <p:cNvSpPr>
            <a:spLocks noGrp="1"/>
          </p:cNvSpPr>
          <p:nvPr>
            <p:ph type="sldNum" sz="quarter" idx="5"/>
          </p:nvPr>
        </p:nvSpPr>
        <p:spPr/>
        <p:txBody>
          <a:bodyPr/>
          <a:lstStyle/>
          <a:p>
            <a:fld id="{C3882EA8-4274-4F2B-9A94-5A79F22697CB}" type="slidenum">
              <a:rPr lang="en-GB" smtClean="0"/>
              <a:t>15</a:t>
            </a:fld>
            <a:endParaRPr lang="en-GB"/>
          </a:p>
        </p:txBody>
      </p:sp>
    </p:spTree>
    <p:extLst>
      <p:ext uri="{BB962C8B-B14F-4D97-AF65-F5344CB8AC3E}">
        <p14:creationId xmlns:p14="http://schemas.microsoft.com/office/powerpoint/2010/main" val="14670507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Lucy</a:t>
            </a:r>
          </a:p>
        </p:txBody>
      </p:sp>
      <p:sp>
        <p:nvSpPr>
          <p:cNvPr id="4" name="Slide Number Placeholder 3"/>
          <p:cNvSpPr>
            <a:spLocks noGrp="1"/>
          </p:cNvSpPr>
          <p:nvPr>
            <p:ph type="sldNum" sz="quarter" idx="5"/>
          </p:nvPr>
        </p:nvSpPr>
        <p:spPr/>
        <p:txBody>
          <a:bodyPr/>
          <a:lstStyle/>
          <a:p>
            <a:fld id="{C3882EA8-4274-4F2B-9A94-5A79F22697CB}" type="slidenum">
              <a:rPr lang="en-GB" smtClean="0"/>
              <a:t>16</a:t>
            </a:fld>
            <a:endParaRPr lang="en-GB"/>
          </a:p>
        </p:txBody>
      </p:sp>
    </p:spTree>
    <p:extLst>
      <p:ext uri="{BB962C8B-B14F-4D97-AF65-F5344CB8AC3E}">
        <p14:creationId xmlns:p14="http://schemas.microsoft.com/office/powerpoint/2010/main" val="36407969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Heather</a:t>
            </a:r>
          </a:p>
        </p:txBody>
      </p:sp>
      <p:sp>
        <p:nvSpPr>
          <p:cNvPr id="4" name="Slide Number Placeholder 3"/>
          <p:cNvSpPr>
            <a:spLocks noGrp="1"/>
          </p:cNvSpPr>
          <p:nvPr>
            <p:ph type="sldNum" sz="quarter" idx="5"/>
          </p:nvPr>
        </p:nvSpPr>
        <p:spPr/>
        <p:txBody>
          <a:bodyPr/>
          <a:lstStyle/>
          <a:p>
            <a:fld id="{C3882EA8-4274-4F2B-9A94-5A79F22697CB}" type="slidenum">
              <a:rPr lang="en-GB" smtClean="0"/>
              <a:t>17</a:t>
            </a:fld>
            <a:endParaRPr lang="en-GB"/>
          </a:p>
        </p:txBody>
      </p:sp>
    </p:spTree>
    <p:extLst>
      <p:ext uri="{BB962C8B-B14F-4D97-AF65-F5344CB8AC3E}">
        <p14:creationId xmlns:p14="http://schemas.microsoft.com/office/powerpoint/2010/main" val="21374783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Heather</a:t>
            </a:r>
          </a:p>
        </p:txBody>
      </p:sp>
      <p:sp>
        <p:nvSpPr>
          <p:cNvPr id="4" name="Slide Number Placeholder 3"/>
          <p:cNvSpPr>
            <a:spLocks noGrp="1"/>
          </p:cNvSpPr>
          <p:nvPr>
            <p:ph type="sldNum" sz="quarter" idx="5"/>
          </p:nvPr>
        </p:nvSpPr>
        <p:spPr/>
        <p:txBody>
          <a:bodyPr/>
          <a:lstStyle/>
          <a:p>
            <a:fld id="{C3882EA8-4274-4F2B-9A94-5A79F22697CB}" type="slidenum">
              <a:rPr lang="en-GB" smtClean="0"/>
              <a:t>18</a:t>
            </a:fld>
            <a:endParaRPr lang="en-GB"/>
          </a:p>
        </p:txBody>
      </p:sp>
    </p:spTree>
    <p:extLst>
      <p:ext uri="{BB962C8B-B14F-4D97-AF65-F5344CB8AC3E}">
        <p14:creationId xmlns:p14="http://schemas.microsoft.com/office/powerpoint/2010/main" val="9347476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7/7/2025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7/7/2025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7/7/2025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7/7/2025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7/7/2025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7/7/2025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sv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sv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svg"/></Relationships>
</file>

<file path=ppt/slides/_rels/slide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jpeg"/><Relationship Id="rId7"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4.sv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18.sv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svg"/><Relationship Id="rId4" Type="http://schemas.openxmlformats.org/officeDocument/2006/relationships/image" Target="../media/image15.pn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18.sv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svg"/><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jpeg"/><Relationship Id="rId7" Type="http://schemas.openxmlformats.org/officeDocument/2006/relationships/image" Target="../media/image18.svg"/><Relationship Id="rId12" Type="http://schemas.openxmlformats.org/officeDocument/2006/relationships/image" Target="../media/image23.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7.png"/><Relationship Id="rId11" Type="http://schemas.openxmlformats.org/officeDocument/2006/relationships/image" Target="../media/image22.png"/><Relationship Id="rId5" Type="http://schemas.openxmlformats.org/officeDocument/2006/relationships/image" Target="../media/image16.sv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png"/></Relationships>
</file>

<file path=ppt/slides/_rels/slide6.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1.jpeg"/><Relationship Id="rId7" Type="http://schemas.openxmlformats.org/officeDocument/2006/relationships/image" Target="../media/image27.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svg"/><Relationship Id="rId4" Type="http://schemas.openxmlformats.org/officeDocument/2006/relationships/image" Target="../media/image24.png"/></Relationships>
</file>

<file path=ppt/slides/_rels/slide7.xml.rels><?xml version="1.0" encoding="UTF-8" standalone="yes"?>
<Relationships xmlns="http://schemas.openxmlformats.org/package/2006/relationships"><Relationship Id="rId8" Type="http://schemas.openxmlformats.org/officeDocument/2006/relationships/image" Target="../media/image31.svg"/><Relationship Id="rId3" Type="http://schemas.openxmlformats.org/officeDocument/2006/relationships/image" Target="../media/image1.jpeg"/><Relationship Id="rId7" Type="http://schemas.openxmlformats.org/officeDocument/2006/relationships/image" Target="../media/image30.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16.svg"/><Relationship Id="rId10" Type="http://schemas.openxmlformats.org/officeDocument/2006/relationships/image" Target="../media/image33.svg"/><Relationship Id="rId4" Type="http://schemas.openxmlformats.org/officeDocument/2006/relationships/image" Target="../media/image15.png"/><Relationship Id="rId9" Type="http://schemas.openxmlformats.org/officeDocument/2006/relationships/image" Target="../media/image32.pn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37.sv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35.svg"/><Relationship Id="rId4" Type="http://schemas.openxmlformats.org/officeDocument/2006/relationships/image" Target="../media/image34.png"/></Relationships>
</file>

<file path=ppt/slides/_rels/slide9.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1.jpeg"/><Relationship Id="rId7" Type="http://schemas.openxmlformats.org/officeDocument/2006/relationships/image" Target="../media/image39.svg"/><Relationship Id="rId12" Type="http://schemas.openxmlformats.org/officeDocument/2006/relationships/image" Target="../media/image44.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38.png"/><Relationship Id="rId11" Type="http://schemas.openxmlformats.org/officeDocument/2006/relationships/image" Target="../media/image43.png"/><Relationship Id="rId5" Type="http://schemas.openxmlformats.org/officeDocument/2006/relationships/image" Target="../media/image25.svg"/><Relationship Id="rId10" Type="http://schemas.openxmlformats.org/officeDocument/2006/relationships/image" Target="../media/image42.png"/><Relationship Id="rId4" Type="http://schemas.openxmlformats.org/officeDocument/2006/relationships/image" Target="../media/image24.png"/><Relationship Id="rId9" Type="http://schemas.openxmlformats.org/officeDocument/2006/relationships/image" Target="../media/image41.png"/></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1.jpeg"/><Relationship Id="rId7" Type="http://schemas.openxmlformats.org/officeDocument/2006/relationships/image" Target="../media/image7.sv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svg"/><Relationship Id="rId10" Type="http://schemas.openxmlformats.org/officeDocument/2006/relationships/image" Target="../media/image47.png"/><Relationship Id="rId4" Type="http://schemas.openxmlformats.org/officeDocument/2006/relationships/image" Target="../media/image4.png"/><Relationship Id="rId9" Type="http://schemas.openxmlformats.org/officeDocument/2006/relationships/image" Target="../media/image46.svg"/></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50.png"/><Relationship Id="rId5" Type="http://schemas.openxmlformats.org/officeDocument/2006/relationships/image" Target="../media/image49.svg"/><Relationship Id="rId4" Type="http://schemas.openxmlformats.org/officeDocument/2006/relationships/image" Target="../media/image48.png"/></Relationships>
</file>

<file path=ppt/slides/_rels/slide13.xml.rels><?xml version="1.0" encoding="UTF-8" standalone="yes"?>
<Relationships xmlns="http://schemas.openxmlformats.org/package/2006/relationships"><Relationship Id="rId8" Type="http://schemas.openxmlformats.org/officeDocument/2006/relationships/image" Target="../media/image53.png"/><Relationship Id="rId13" Type="http://schemas.openxmlformats.org/officeDocument/2006/relationships/image" Target="../media/image58.svg"/><Relationship Id="rId3" Type="http://schemas.openxmlformats.org/officeDocument/2006/relationships/image" Target="../media/image1.jpeg"/><Relationship Id="rId7" Type="http://schemas.openxmlformats.org/officeDocument/2006/relationships/image" Target="../media/image52.svg"/><Relationship Id="rId12" Type="http://schemas.openxmlformats.org/officeDocument/2006/relationships/image" Target="../media/image57.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51.png"/><Relationship Id="rId11" Type="http://schemas.openxmlformats.org/officeDocument/2006/relationships/image" Target="../media/image56.svg"/><Relationship Id="rId5" Type="http://schemas.openxmlformats.org/officeDocument/2006/relationships/image" Target="../media/image10.svg"/><Relationship Id="rId10" Type="http://schemas.openxmlformats.org/officeDocument/2006/relationships/image" Target="../media/image55.png"/><Relationship Id="rId4" Type="http://schemas.openxmlformats.org/officeDocument/2006/relationships/image" Target="../media/image9.png"/><Relationship Id="rId9" Type="http://schemas.openxmlformats.org/officeDocument/2006/relationships/image" Target="../media/image54.svg"/></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9.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49.svg"/><Relationship Id="rId4" Type="http://schemas.openxmlformats.org/officeDocument/2006/relationships/image" Target="../media/image48.png"/></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49.svg"/><Relationship Id="rId4" Type="http://schemas.openxmlformats.org/officeDocument/2006/relationships/image" Target="../media/image48.png"/></Relationships>
</file>

<file path=ppt/slides/_rels/slide17.xml.rels><?xml version="1.0" encoding="UTF-8" standalone="yes"?>
<Relationships xmlns="http://schemas.openxmlformats.org/package/2006/relationships"><Relationship Id="rId8" Type="http://schemas.openxmlformats.org/officeDocument/2006/relationships/image" Target="../media/image64.png"/><Relationship Id="rId3" Type="http://schemas.openxmlformats.org/officeDocument/2006/relationships/image" Target="../media/image1.jpeg"/><Relationship Id="rId7" Type="http://schemas.openxmlformats.org/officeDocument/2006/relationships/image" Target="../media/image63.sv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62.png"/><Relationship Id="rId5" Type="http://schemas.openxmlformats.org/officeDocument/2006/relationships/image" Target="../media/image61.svg"/><Relationship Id="rId4" Type="http://schemas.openxmlformats.org/officeDocument/2006/relationships/image" Target="../media/image60.png"/><Relationship Id="rId9" Type="http://schemas.openxmlformats.org/officeDocument/2006/relationships/image" Target="../media/image65.png"/></Relationships>
</file>

<file path=ppt/slides/_rels/slide18.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1.jpeg"/><Relationship Id="rId7" Type="http://schemas.openxmlformats.org/officeDocument/2006/relationships/image" Target="../media/image63.sv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62.png"/><Relationship Id="rId5" Type="http://schemas.openxmlformats.org/officeDocument/2006/relationships/image" Target="../media/image61.svg"/><Relationship Id="rId4" Type="http://schemas.openxmlformats.org/officeDocument/2006/relationships/image" Target="../media/image6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83416" b="-83416"/>
            </a:stretch>
          </a:blipFill>
        </p:spPr>
      </p:sp>
      <p:sp>
        <p:nvSpPr>
          <p:cNvPr id="3" name="Freeform 3"/>
          <p:cNvSpPr/>
          <p:nvPr/>
        </p:nvSpPr>
        <p:spPr>
          <a:xfrm rot="-465442">
            <a:off x="15285365" y="707247"/>
            <a:ext cx="2013817" cy="2206373"/>
          </a:xfrm>
          <a:custGeom>
            <a:avLst/>
            <a:gdLst/>
            <a:ahLst/>
            <a:cxnLst/>
            <a:rect l="l" t="t" r="r" b="b"/>
            <a:pathLst>
              <a:path w="2013817" h="2206373">
                <a:moveTo>
                  <a:pt x="0" y="0"/>
                </a:moveTo>
                <a:lnTo>
                  <a:pt x="2013817" y="0"/>
                </a:lnTo>
                <a:lnTo>
                  <a:pt x="2013817" y="2206373"/>
                </a:lnTo>
                <a:lnTo>
                  <a:pt x="0" y="220637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a:off x="-334072" y="-1475968"/>
            <a:ext cx="3808435" cy="4114800"/>
          </a:xfrm>
          <a:custGeom>
            <a:avLst/>
            <a:gdLst/>
            <a:ahLst/>
            <a:cxnLst/>
            <a:rect l="l" t="t" r="r" b="b"/>
            <a:pathLst>
              <a:path w="3808435" h="4114800">
                <a:moveTo>
                  <a:pt x="0" y="0"/>
                </a:moveTo>
                <a:lnTo>
                  <a:pt x="3808435" y="0"/>
                </a:lnTo>
                <a:lnTo>
                  <a:pt x="3808435"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5" name="Freeform 5"/>
          <p:cNvSpPr/>
          <p:nvPr/>
        </p:nvSpPr>
        <p:spPr>
          <a:xfrm>
            <a:off x="13825094" y="8627655"/>
            <a:ext cx="3434206" cy="630645"/>
          </a:xfrm>
          <a:custGeom>
            <a:avLst/>
            <a:gdLst/>
            <a:ahLst/>
            <a:cxnLst/>
            <a:rect l="l" t="t" r="r" b="b"/>
            <a:pathLst>
              <a:path w="3434206" h="630645">
                <a:moveTo>
                  <a:pt x="0" y="0"/>
                </a:moveTo>
                <a:lnTo>
                  <a:pt x="3434206" y="0"/>
                </a:lnTo>
                <a:lnTo>
                  <a:pt x="3434206" y="630645"/>
                </a:lnTo>
                <a:lnTo>
                  <a:pt x="0" y="630645"/>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6" name="Freeform 6"/>
          <p:cNvSpPr/>
          <p:nvPr/>
        </p:nvSpPr>
        <p:spPr>
          <a:xfrm>
            <a:off x="8033814" y="6499003"/>
            <a:ext cx="2220372" cy="2759297"/>
          </a:xfrm>
          <a:custGeom>
            <a:avLst/>
            <a:gdLst/>
            <a:ahLst/>
            <a:cxnLst/>
            <a:rect l="l" t="t" r="r" b="b"/>
            <a:pathLst>
              <a:path w="2220372" h="2759297">
                <a:moveTo>
                  <a:pt x="0" y="0"/>
                </a:moveTo>
                <a:lnTo>
                  <a:pt x="2220372" y="0"/>
                </a:lnTo>
                <a:lnTo>
                  <a:pt x="2220372" y="2759297"/>
                </a:lnTo>
                <a:lnTo>
                  <a:pt x="0" y="2759297"/>
                </a:lnTo>
                <a:lnTo>
                  <a:pt x="0" y="0"/>
                </a:lnTo>
                <a:close/>
              </a:path>
            </a:pathLst>
          </a:custGeom>
          <a:blipFill>
            <a:blip r:embed="rId10"/>
            <a:stretch>
              <a:fillRect/>
            </a:stretch>
          </a:blipFill>
        </p:spPr>
      </p:sp>
      <p:sp>
        <p:nvSpPr>
          <p:cNvPr id="7" name="TextBox 7"/>
          <p:cNvSpPr txBox="1"/>
          <p:nvPr/>
        </p:nvSpPr>
        <p:spPr>
          <a:xfrm>
            <a:off x="2683575" y="3733439"/>
            <a:ext cx="12858622" cy="1552573"/>
          </a:xfrm>
          <a:prstGeom prst="rect">
            <a:avLst/>
          </a:prstGeom>
        </p:spPr>
        <p:txBody>
          <a:bodyPr lIns="0" tIns="0" rIns="0" bIns="0" rtlCol="0" anchor="t">
            <a:spAutoFit/>
          </a:bodyPr>
          <a:lstStyle/>
          <a:p>
            <a:pPr algn="ctr">
              <a:lnSpc>
                <a:spcPts val="12600"/>
              </a:lnSpc>
            </a:pPr>
            <a:r>
              <a:rPr lang="en-US" sz="9000">
                <a:solidFill>
                  <a:srgbClr val="3C6CA8"/>
                </a:solidFill>
                <a:latin typeface="Rubik One"/>
              </a:rPr>
              <a:t>Welcome to Year 1!</a:t>
            </a:r>
          </a:p>
        </p:txBody>
      </p:sp>
      <p:sp>
        <p:nvSpPr>
          <p:cNvPr id="8" name="TextBox 8"/>
          <p:cNvSpPr txBox="1"/>
          <p:nvPr/>
        </p:nvSpPr>
        <p:spPr>
          <a:xfrm>
            <a:off x="4300622" y="5181237"/>
            <a:ext cx="9624529" cy="863600"/>
          </a:xfrm>
          <a:prstGeom prst="rect">
            <a:avLst/>
          </a:prstGeom>
        </p:spPr>
        <p:txBody>
          <a:bodyPr lIns="0" tIns="0" rIns="0" bIns="0" rtlCol="0" anchor="t">
            <a:spAutoFit/>
          </a:bodyPr>
          <a:lstStyle/>
          <a:p>
            <a:pPr algn="ctr">
              <a:lnSpc>
                <a:spcPts val="7000"/>
              </a:lnSpc>
            </a:pPr>
            <a:r>
              <a:rPr lang="en-US" sz="5000" dirty="0" err="1">
                <a:solidFill>
                  <a:srgbClr val="3C6CA8"/>
                </a:solidFill>
                <a:latin typeface="Nunito"/>
              </a:rPr>
              <a:t>Launde</a:t>
            </a:r>
            <a:r>
              <a:rPr lang="en-US" sz="5000" dirty="0">
                <a:solidFill>
                  <a:srgbClr val="3C6CA8"/>
                </a:solidFill>
                <a:latin typeface="Nunito"/>
              </a:rPr>
              <a:t> Primary School</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83416" b="-83416"/>
            </a:stretch>
          </a:blipFill>
        </p:spPr>
      </p:sp>
      <p:grpSp>
        <p:nvGrpSpPr>
          <p:cNvPr id="3" name="Group 3"/>
          <p:cNvGrpSpPr/>
          <p:nvPr/>
        </p:nvGrpSpPr>
        <p:grpSpPr>
          <a:xfrm>
            <a:off x="1582456" y="3919065"/>
            <a:ext cx="4634336" cy="1193812"/>
            <a:chOff x="0" y="0"/>
            <a:chExt cx="1220566" cy="314420"/>
          </a:xfrm>
        </p:grpSpPr>
        <p:sp>
          <p:nvSpPr>
            <p:cNvPr id="4" name="Freeform 4"/>
            <p:cNvSpPr/>
            <p:nvPr/>
          </p:nvSpPr>
          <p:spPr>
            <a:xfrm>
              <a:off x="0" y="0"/>
              <a:ext cx="1220566" cy="314420"/>
            </a:xfrm>
            <a:custGeom>
              <a:avLst/>
              <a:gdLst/>
              <a:ahLst/>
              <a:cxnLst/>
              <a:rect l="l" t="t" r="r" b="b"/>
              <a:pathLst>
                <a:path w="1220566" h="314420">
                  <a:moveTo>
                    <a:pt x="0" y="0"/>
                  </a:moveTo>
                  <a:lnTo>
                    <a:pt x="1220566" y="0"/>
                  </a:lnTo>
                  <a:lnTo>
                    <a:pt x="1220566" y="314420"/>
                  </a:lnTo>
                  <a:lnTo>
                    <a:pt x="0" y="314420"/>
                  </a:lnTo>
                  <a:close/>
                </a:path>
              </a:pathLst>
            </a:custGeom>
            <a:solidFill>
              <a:srgbClr val="3C6CA8"/>
            </a:solidFill>
          </p:spPr>
        </p:sp>
        <p:sp>
          <p:nvSpPr>
            <p:cNvPr id="5" name="TextBox 5"/>
            <p:cNvSpPr txBox="1"/>
            <p:nvPr/>
          </p:nvSpPr>
          <p:spPr>
            <a:xfrm>
              <a:off x="0" y="-38100"/>
              <a:ext cx="1220566" cy="352520"/>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6814132" y="3919065"/>
            <a:ext cx="4634336" cy="1193812"/>
            <a:chOff x="0" y="0"/>
            <a:chExt cx="1220566" cy="314420"/>
          </a:xfrm>
        </p:grpSpPr>
        <p:sp>
          <p:nvSpPr>
            <p:cNvPr id="7" name="Freeform 7"/>
            <p:cNvSpPr/>
            <p:nvPr/>
          </p:nvSpPr>
          <p:spPr>
            <a:xfrm>
              <a:off x="0" y="0"/>
              <a:ext cx="1220566" cy="314420"/>
            </a:xfrm>
            <a:custGeom>
              <a:avLst/>
              <a:gdLst/>
              <a:ahLst/>
              <a:cxnLst/>
              <a:rect l="l" t="t" r="r" b="b"/>
              <a:pathLst>
                <a:path w="1220566" h="314420">
                  <a:moveTo>
                    <a:pt x="0" y="0"/>
                  </a:moveTo>
                  <a:lnTo>
                    <a:pt x="1220566" y="0"/>
                  </a:lnTo>
                  <a:lnTo>
                    <a:pt x="1220566" y="314420"/>
                  </a:lnTo>
                  <a:lnTo>
                    <a:pt x="0" y="314420"/>
                  </a:lnTo>
                  <a:close/>
                </a:path>
              </a:pathLst>
            </a:custGeom>
            <a:solidFill>
              <a:srgbClr val="3C6CA8"/>
            </a:solidFill>
          </p:spPr>
        </p:sp>
        <p:sp>
          <p:nvSpPr>
            <p:cNvPr id="8" name="TextBox 8"/>
            <p:cNvSpPr txBox="1"/>
            <p:nvPr/>
          </p:nvSpPr>
          <p:spPr>
            <a:xfrm>
              <a:off x="0" y="-38100"/>
              <a:ext cx="1220566" cy="352520"/>
            </a:xfrm>
            <a:prstGeom prst="rect">
              <a:avLst/>
            </a:prstGeom>
          </p:spPr>
          <p:txBody>
            <a:bodyPr lIns="50800" tIns="50800" rIns="50800" bIns="50800" rtlCol="0" anchor="ctr"/>
            <a:lstStyle/>
            <a:p>
              <a:pPr algn="ctr">
                <a:lnSpc>
                  <a:spcPts val="2659"/>
                </a:lnSpc>
              </a:pPr>
              <a:endParaRPr/>
            </a:p>
          </p:txBody>
        </p:sp>
      </p:grpSp>
      <p:grpSp>
        <p:nvGrpSpPr>
          <p:cNvPr id="9" name="Group 9"/>
          <p:cNvGrpSpPr/>
          <p:nvPr/>
        </p:nvGrpSpPr>
        <p:grpSpPr>
          <a:xfrm>
            <a:off x="12071208" y="3919065"/>
            <a:ext cx="4634336" cy="1193812"/>
            <a:chOff x="0" y="0"/>
            <a:chExt cx="1220566" cy="314420"/>
          </a:xfrm>
        </p:grpSpPr>
        <p:sp>
          <p:nvSpPr>
            <p:cNvPr id="10" name="Freeform 10"/>
            <p:cNvSpPr/>
            <p:nvPr/>
          </p:nvSpPr>
          <p:spPr>
            <a:xfrm>
              <a:off x="0" y="0"/>
              <a:ext cx="1220566" cy="314420"/>
            </a:xfrm>
            <a:custGeom>
              <a:avLst/>
              <a:gdLst/>
              <a:ahLst/>
              <a:cxnLst/>
              <a:rect l="l" t="t" r="r" b="b"/>
              <a:pathLst>
                <a:path w="1220566" h="314420">
                  <a:moveTo>
                    <a:pt x="0" y="0"/>
                  </a:moveTo>
                  <a:lnTo>
                    <a:pt x="1220566" y="0"/>
                  </a:lnTo>
                  <a:lnTo>
                    <a:pt x="1220566" y="314420"/>
                  </a:lnTo>
                  <a:lnTo>
                    <a:pt x="0" y="314420"/>
                  </a:lnTo>
                  <a:close/>
                </a:path>
              </a:pathLst>
            </a:custGeom>
            <a:solidFill>
              <a:srgbClr val="3C6CA8"/>
            </a:solidFill>
          </p:spPr>
        </p:sp>
        <p:sp>
          <p:nvSpPr>
            <p:cNvPr id="11" name="TextBox 11"/>
            <p:cNvSpPr txBox="1"/>
            <p:nvPr/>
          </p:nvSpPr>
          <p:spPr>
            <a:xfrm>
              <a:off x="0" y="-38100"/>
              <a:ext cx="1220566" cy="352520"/>
            </a:xfrm>
            <a:prstGeom prst="rect">
              <a:avLst/>
            </a:prstGeom>
          </p:spPr>
          <p:txBody>
            <a:bodyPr lIns="50800" tIns="50800" rIns="50800" bIns="50800" rtlCol="0" anchor="ctr"/>
            <a:lstStyle/>
            <a:p>
              <a:pPr algn="ctr">
                <a:lnSpc>
                  <a:spcPts val="2659"/>
                </a:lnSpc>
              </a:pPr>
              <a:endParaRPr/>
            </a:p>
          </p:txBody>
        </p:sp>
      </p:grpSp>
      <p:grpSp>
        <p:nvGrpSpPr>
          <p:cNvPr id="12" name="Group 12"/>
          <p:cNvGrpSpPr/>
          <p:nvPr/>
        </p:nvGrpSpPr>
        <p:grpSpPr>
          <a:xfrm>
            <a:off x="1582456" y="6027277"/>
            <a:ext cx="4634336" cy="1193812"/>
            <a:chOff x="0" y="0"/>
            <a:chExt cx="1220566" cy="314420"/>
          </a:xfrm>
        </p:grpSpPr>
        <p:sp>
          <p:nvSpPr>
            <p:cNvPr id="13" name="Freeform 13"/>
            <p:cNvSpPr/>
            <p:nvPr/>
          </p:nvSpPr>
          <p:spPr>
            <a:xfrm>
              <a:off x="0" y="0"/>
              <a:ext cx="1220566" cy="314420"/>
            </a:xfrm>
            <a:custGeom>
              <a:avLst/>
              <a:gdLst/>
              <a:ahLst/>
              <a:cxnLst/>
              <a:rect l="l" t="t" r="r" b="b"/>
              <a:pathLst>
                <a:path w="1220566" h="314420">
                  <a:moveTo>
                    <a:pt x="0" y="0"/>
                  </a:moveTo>
                  <a:lnTo>
                    <a:pt x="1220566" y="0"/>
                  </a:lnTo>
                  <a:lnTo>
                    <a:pt x="1220566" y="314420"/>
                  </a:lnTo>
                  <a:lnTo>
                    <a:pt x="0" y="314420"/>
                  </a:lnTo>
                  <a:close/>
                </a:path>
              </a:pathLst>
            </a:custGeom>
            <a:solidFill>
              <a:srgbClr val="3C6CA8"/>
            </a:solidFill>
          </p:spPr>
        </p:sp>
        <p:sp>
          <p:nvSpPr>
            <p:cNvPr id="14" name="TextBox 14"/>
            <p:cNvSpPr txBox="1"/>
            <p:nvPr/>
          </p:nvSpPr>
          <p:spPr>
            <a:xfrm>
              <a:off x="0" y="-38100"/>
              <a:ext cx="1220566" cy="352520"/>
            </a:xfrm>
            <a:prstGeom prst="rect">
              <a:avLst/>
            </a:prstGeom>
          </p:spPr>
          <p:txBody>
            <a:bodyPr lIns="50800" tIns="50800" rIns="50800" bIns="50800" rtlCol="0" anchor="ctr"/>
            <a:lstStyle/>
            <a:p>
              <a:pPr algn="ctr">
                <a:lnSpc>
                  <a:spcPts val="2659"/>
                </a:lnSpc>
              </a:pPr>
              <a:endParaRPr/>
            </a:p>
          </p:txBody>
        </p:sp>
      </p:grpSp>
      <p:grpSp>
        <p:nvGrpSpPr>
          <p:cNvPr id="15" name="Group 15"/>
          <p:cNvGrpSpPr/>
          <p:nvPr/>
        </p:nvGrpSpPr>
        <p:grpSpPr>
          <a:xfrm>
            <a:off x="6826832" y="6027277"/>
            <a:ext cx="4634336" cy="1193812"/>
            <a:chOff x="0" y="0"/>
            <a:chExt cx="1220566" cy="314420"/>
          </a:xfrm>
        </p:grpSpPr>
        <p:sp>
          <p:nvSpPr>
            <p:cNvPr id="16" name="Freeform 16"/>
            <p:cNvSpPr/>
            <p:nvPr/>
          </p:nvSpPr>
          <p:spPr>
            <a:xfrm>
              <a:off x="0" y="0"/>
              <a:ext cx="1220566" cy="314420"/>
            </a:xfrm>
            <a:custGeom>
              <a:avLst/>
              <a:gdLst/>
              <a:ahLst/>
              <a:cxnLst/>
              <a:rect l="l" t="t" r="r" b="b"/>
              <a:pathLst>
                <a:path w="1220566" h="314420">
                  <a:moveTo>
                    <a:pt x="0" y="0"/>
                  </a:moveTo>
                  <a:lnTo>
                    <a:pt x="1220566" y="0"/>
                  </a:lnTo>
                  <a:lnTo>
                    <a:pt x="1220566" y="314420"/>
                  </a:lnTo>
                  <a:lnTo>
                    <a:pt x="0" y="314420"/>
                  </a:lnTo>
                  <a:close/>
                </a:path>
              </a:pathLst>
            </a:custGeom>
            <a:solidFill>
              <a:srgbClr val="3C6CA8"/>
            </a:solidFill>
          </p:spPr>
        </p:sp>
        <p:sp>
          <p:nvSpPr>
            <p:cNvPr id="17" name="TextBox 17"/>
            <p:cNvSpPr txBox="1"/>
            <p:nvPr/>
          </p:nvSpPr>
          <p:spPr>
            <a:xfrm>
              <a:off x="0" y="-38100"/>
              <a:ext cx="1220566" cy="352520"/>
            </a:xfrm>
            <a:prstGeom prst="rect">
              <a:avLst/>
            </a:prstGeom>
          </p:spPr>
          <p:txBody>
            <a:bodyPr lIns="50800" tIns="50800" rIns="50800" bIns="50800" rtlCol="0" anchor="ctr"/>
            <a:lstStyle/>
            <a:p>
              <a:pPr algn="ctr">
                <a:lnSpc>
                  <a:spcPts val="2659"/>
                </a:lnSpc>
              </a:pPr>
              <a:endParaRPr/>
            </a:p>
          </p:txBody>
        </p:sp>
      </p:grpSp>
      <p:sp>
        <p:nvSpPr>
          <p:cNvPr id="18" name="Freeform 18"/>
          <p:cNvSpPr/>
          <p:nvPr/>
        </p:nvSpPr>
        <p:spPr>
          <a:xfrm flipH="1">
            <a:off x="16512318" y="205228"/>
            <a:ext cx="3551363" cy="1646945"/>
          </a:xfrm>
          <a:custGeom>
            <a:avLst/>
            <a:gdLst/>
            <a:ahLst/>
            <a:cxnLst/>
            <a:rect l="l" t="t" r="r" b="b"/>
            <a:pathLst>
              <a:path w="3551363" h="1646945">
                <a:moveTo>
                  <a:pt x="3551364" y="0"/>
                </a:moveTo>
                <a:lnTo>
                  <a:pt x="0" y="0"/>
                </a:lnTo>
                <a:lnTo>
                  <a:pt x="0" y="1646944"/>
                </a:lnTo>
                <a:lnTo>
                  <a:pt x="3551364" y="1646944"/>
                </a:lnTo>
                <a:lnTo>
                  <a:pt x="3551364"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9" name="Freeform 19"/>
          <p:cNvSpPr/>
          <p:nvPr/>
        </p:nvSpPr>
        <p:spPr>
          <a:xfrm>
            <a:off x="-746982" y="1028700"/>
            <a:ext cx="3551363" cy="1646945"/>
          </a:xfrm>
          <a:custGeom>
            <a:avLst/>
            <a:gdLst/>
            <a:ahLst/>
            <a:cxnLst/>
            <a:rect l="l" t="t" r="r" b="b"/>
            <a:pathLst>
              <a:path w="3551363" h="1646945">
                <a:moveTo>
                  <a:pt x="0" y="0"/>
                </a:moveTo>
                <a:lnTo>
                  <a:pt x="3551364" y="0"/>
                </a:lnTo>
                <a:lnTo>
                  <a:pt x="3551364" y="1646945"/>
                </a:lnTo>
                <a:lnTo>
                  <a:pt x="0" y="164694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grpSp>
        <p:nvGrpSpPr>
          <p:cNvPr id="20" name="Group 20"/>
          <p:cNvGrpSpPr/>
          <p:nvPr/>
        </p:nvGrpSpPr>
        <p:grpSpPr>
          <a:xfrm>
            <a:off x="12071208" y="6027277"/>
            <a:ext cx="4634336" cy="1193812"/>
            <a:chOff x="0" y="0"/>
            <a:chExt cx="1220566" cy="314420"/>
          </a:xfrm>
        </p:grpSpPr>
        <p:sp>
          <p:nvSpPr>
            <p:cNvPr id="21" name="Freeform 21"/>
            <p:cNvSpPr/>
            <p:nvPr/>
          </p:nvSpPr>
          <p:spPr>
            <a:xfrm>
              <a:off x="0" y="0"/>
              <a:ext cx="1220566" cy="314420"/>
            </a:xfrm>
            <a:custGeom>
              <a:avLst/>
              <a:gdLst/>
              <a:ahLst/>
              <a:cxnLst/>
              <a:rect l="l" t="t" r="r" b="b"/>
              <a:pathLst>
                <a:path w="1220566" h="314420">
                  <a:moveTo>
                    <a:pt x="0" y="0"/>
                  </a:moveTo>
                  <a:lnTo>
                    <a:pt x="1220566" y="0"/>
                  </a:lnTo>
                  <a:lnTo>
                    <a:pt x="1220566" y="314420"/>
                  </a:lnTo>
                  <a:lnTo>
                    <a:pt x="0" y="314420"/>
                  </a:lnTo>
                  <a:close/>
                </a:path>
              </a:pathLst>
            </a:custGeom>
            <a:solidFill>
              <a:srgbClr val="3C6CA8"/>
            </a:solidFill>
          </p:spPr>
        </p:sp>
        <p:sp>
          <p:nvSpPr>
            <p:cNvPr id="22" name="TextBox 22"/>
            <p:cNvSpPr txBox="1"/>
            <p:nvPr/>
          </p:nvSpPr>
          <p:spPr>
            <a:xfrm>
              <a:off x="0" y="-38100"/>
              <a:ext cx="1220566" cy="352520"/>
            </a:xfrm>
            <a:prstGeom prst="rect">
              <a:avLst/>
            </a:prstGeom>
          </p:spPr>
          <p:txBody>
            <a:bodyPr lIns="50800" tIns="50800" rIns="50800" bIns="50800" rtlCol="0" anchor="ctr"/>
            <a:lstStyle/>
            <a:p>
              <a:pPr algn="ctr">
                <a:lnSpc>
                  <a:spcPts val="2659"/>
                </a:lnSpc>
              </a:pPr>
              <a:endParaRPr/>
            </a:p>
          </p:txBody>
        </p:sp>
      </p:grpSp>
      <p:sp>
        <p:nvSpPr>
          <p:cNvPr id="23" name="Freeform 23"/>
          <p:cNvSpPr/>
          <p:nvPr/>
        </p:nvSpPr>
        <p:spPr>
          <a:xfrm>
            <a:off x="2084304" y="7550406"/>
            <a:ext cx="3630639" cy="2736594"/>
          </a:xfrm>
          <a:custGeom>
            <a:avLst/>
            <a:gdLst/>
            <a:ahLst/>
            <a:cxnLst/>
            <a:rect l="l" t="t" r="r" b="b"/>
            <a:pathLst>
              <a:path w="3630639" h="2736594">
                <a:moveTo>
                  <a:pt x="0" y="0"/>
                </a:moveTo>
                <a:lnTo>
                  <a:pt x="3630639" y="0"/>
                </a:lnTo>
                <a:lnTo>
                  <a:pt x="3630639" y="2736594"/>
                </a:lnTo>
                <a:lnTo>
                  <a:pt x="0" y="2736594"/>
                </a:lnTo>
                <a:lnTo>
                  <a:pt x="0" y="0"/>
                </a:lnTo>
                <a:close/>
              </a:path>
            </a:pathLst>
          </a:custGeom>
          <a:blipFill>
            <a:blip r:embed="rId6"/>
            <a:stretch>
              <a:fillRect/>
            </a:stretch>
          </a:blipFill>
        </p:spPr>
      </p:sp>
      <p:sp>
        <p:nvSpPr>
          <p:cNvPr id="24" name="Freeform 24"/>
          <p:cNvSpPr/>
          <p:nvPr/>
        </p:nvSpPr>
        <p:spPr>
          <a:xfrm>
            <a:off x="7540078" y="7221088"/>
            <a:ext cx="3207845" cy="3207845"/>
          </a:xfrm>
          <a:custGeom>
            <a:avLst/>
            <a:gdLst/>
            <a:ahLst/>
            <a:cxnLst/>
            <a:rect l="l" t="t" r="r" b="b"/>
            <a:pathLst>
              <a:path w="3207845" h="3207845">
                <a:moveTo>
                  <a:pt x="0" y="0"/>
                </a:moveTo>
                <a:lnTo>
                  <a:pt x="3207844" y="0"/>
                </a:lnTo>
                <a:lnTo>
                  <a:pt x="3207844" y="3207845"/>
                </a:lnTo>
                <a:lnTo>
                  <a:pt x="0" y="3207845"/>
                </a:lnTo>
                <a:lnTo>
                  <a:pt x="0" y="0"/>
                </a:lnTo>
                <a:close/>
              </a:path>
            </a:pathLst>
          </a:custGeom>
          <a:blipFill>
            <a:blip r:embed="rId7"/>
            <a:stretch>
              <a:fillRect/>
            </a:stretch>
          </a:blipFill>
        </p:spPr>
      </p:sp>
      <p:sp>
        <p:nvSpPr>
          <p:cNvPr id="25" name="Freeform 25"/>
          <p:cNvSpPr/>
          <p:nvPr/>
        </p:nvSpPr>
        <p:spPr>
          <a:xfrm>
            <a:off x="13092541" y="7529175"/>
            <a:ext cx="2591671" cy="2591671"/>
          </a:xfrm>
          <a:custGeom>
            <a:avLst/>
            <a:gdLst/>
            <a:ahLst/>
            <a:cxnLst/>
            <a:rect l="l" t="t" r="r" b="b"/>
            <a:pathLst>
              <a:path w="2591671" h="2591671">
                <a:moveTo>
                  <a:pt x="0" y="0"/>
                </a:moveTo>
                <a:lnTo>
                  <a:pt x="2591670" y="0"/>
                </a:lnTo>
                <a:lnTo>
                  <a:pt x="2591670" y="2591671"/>
                </a:lnTo>
                <a:lnTo>
                  <a:pt x="0" y="2591671"/>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26" name="TextBox 26"/>
          <p:cNvSpPr txBox="1"/>
          <p:nvPr/>
        </p:nvSpPr>
        <p:spPr>
          <a:xfrm>
            <a:off x="3513536" y="1671197"/>
            <a:ext cx="11260929" cy="1552573"/>
          </a:xfrm>
          <a:prstGeom prst="rect">
            <a:avLst/>
          </a:prstGeom>
        </p:spPr>
        <p:txBody>
          <a:bodyPr lIns="0" tIns="0" rIns="0" bIns="0" rtlCol="0" anchor="t">
            <a:spAutoFit/>
          </a:bodyPr>
          <a:lstStyle/>
          <a:p>
            <a:pPr algn="ctr">
              <a:lnSpc>
                <a:spcPts val="12600"/>
              </a:lnSpc>
            </a:pPr>
            <a:r>
              <a:rPr lang="en-US" sz="9000">
                <a:solidFill>
                  <a:srgbClr val="3C6CA8"/>
                </a:solidFill>
                <a:latin typeface="Rubik One"/>
              </a:rPr>
              <a:t>The Year 1 Team</a:t>
            </a:r>
          </a:p>
        </p:txBody>
      </p:sp>
      <p:sp>
        <p:nvSpPr>
          <p:cNvPr id="27" name="TextBox 27"/>
          <p:cNvSpPr txBox="1"/>
          <p:nvPr/>
        </p:nvSpPr>
        <p:spPr>
          <a:xfrm>
            <a:off x="1839779" y="4031783"/>
            <a:ext cx="4119690" cy="863600"/>
          </a:xfrm>
          <a:prstGeom prst="rect">
            <a:avLst/>
          </a:prstGeom>
        </p:spPr>
        <p:txBody>
          <a:bodyPr lIns="0" tIns="0" rIns="0" bIns="0" rtlCol="0" anchor="t">
            <a:spAutoFit/>
          </a:bodyPr>
          <a:lstStyle/>
          <a:p>
            <a:pPr algn="ctr">
              <a:lnSpc>
                <a:spcPts val="7000"/>
              </a:lnSpc>
            </a:pPr>
            <a:r>
              <a:rPr lang="en-US" sz="5000" dirty="0">
                <a:solidFill>
                  <a:srgbClr val="FFFCF6"/>
                </a:solidFill>
                <a:latin typeface="Nunito"/>
              </a:rPr>
              <a:t>Miss Stewart</a:t>
            </a:r>
          </a:p>
        </p:txBody>
      </p:sp>
      <p:sp>
        <p:nvSpPr>
          <p:cNvPr id="28" name="TextBox 28"/>
          <p:cNvSpPr txBox="1"/>
          <p:nvPr/>
        </p:nvSpPr>
        <p:spPr>
          <a:xfrm>
            <a:off x="7084155" y="4031783"/>
            <a:ext cx="4119690" cy="863600"/>
          </a:xfrm>
          <a:prstGeom prst="rect">
            <a:avLst/>
          </a:prstGeom>
        </p:spPr>
        <p:txBody>
          <a:bodyPr lIns="0" tIns="0" rIns="0" bIns="0" rtlCol="0" anchor="t">
            <a:spAutoFit/>
          </a:bodyPr>
          <a:lstStyle/>
          <a:p>
            <a:pPr algn="ctr">
              <a:lnSpc>
                <a:spcPts val="7000"/>
              </a:lnSpc>
            </a:pPr>
            <a:r>
              <a:rPr lang="en-US" sz="5000" dirty="0" err="1">
                <a:solidFill>
                  <a:srgbClr val="FFFCF6"/>
                </a:solidFill>
                <a:latin typeface="Nunito"/>
              </a:rPr>
              <a:t>Mrs</a:t>
            </a:r>
            <a:r>
              <a:rPr lang="en-US" sz="5000" dirty="0">
                <a:solidFill>
                  <a:srgbClr val="FFFCF6"/>
                </a:solidFill>
                <a:latin typeface="Nunito"/>
              </a:rPr>
              <a:t> </a:t>
            </a:r>
            <a:r>
              <a:rPr lang="en-US" sz="5000" dirty="0" err="1">
                <a:solidFill>
                  <a:srgbClr val="FFFCF6"/>
                </a:solidFill>
                <a:latin typeface="Nunito"/>
              </a:rPr>
              <a:t>Pyne</a:t>
            </a:r>
            <a:endParaRPr lang="en-US" sz="5000" dirty="0">
              <a:solidFill>
                <a:srgbClr val="FFFCF6"/>
              </a:solidFill>
              <a:latin typeface="Nunito"/>
            </a:endParaRPr>
          </a:p>
        </p:txBody>
      </p:sp>
      <p:sp>
        <p:nvSpPr>
          <p:cNvPr id="29" name="TextBox 29"/>
          <p:cNvSpPr txBox="1"/>
          <p:nvPr/>
        </p:nvSpPr>
        <p:spPr>
          <a:xfrm>
            <a:off x="12328531" y="4031783"/>
            <a:ext cx="4119690" cy="863600"/>
          </a:xfrm>
          <a:prstGeom prst="rect">
            <a:avLst/>
          </a:prstGeom>
        </p:spPr>
        <p:txBody>
          <a:bodyPr lIns="0" tIns="0" rIns="0" bIns="0" rtlCol="0" anchor="t">
            <a:spAutoFit/>
          </a:bodyPr>
          <a:lstStyle/>
          <a:p>
            <a:pPr algn="ctr">
              <a:lnSpc>
                <a:spcPts val="7000"/>
              </a:lnSpc>
            </a:pPr>
            <a:r>
              <a:rPr lang="en-US" sz="5000" dirty="0">
                <a:solidFill>
                  <a:srgbClr val="FFFCF6"/>
                </a:solidFill>
                <a:latin typeface="Nunito"/>
              </a:rPr>
              <a:t>Miss Johnson</a:t>
            </a:r>
          </a:p>
        </p:txBody>
      </p:sp>
      <p:sp>
        <p:nvSpPr>
          <p:cNvPr id="30" name="TextBox 30"/>
          <p:cNvSpPr txBox="1"/>
          <p:nvPr/>
        </p:nvSpPr>
        <p:spPr>
          <a:xfrm>
            <a:off x="1839779" y="6139995"/>
            <a:ext cx="4119690" cy="863600"/>
          </a:xfrm>
          <a:prstGeom prst="rect">
            <a:avLst/>
          </a:prstGeom>
        </p:spPr>
        <p:txBody>
          <a:bodyPr lIns="0" tIns="0" rIns="0" bIns="0" rtlCol="0" anchor="t">
            <a:spAutoFit/>
          </a:bodyPr>
          <a:lstStyle/>
          <a:p>
            <a:pPr algn="ctr">
              <a:lnSpc>
                <a:spcPts val="7000"/>
              </a:lnSpc>
            </a:pPr>
            <a:r>
              <a:rPr lang="en-US" sz="5000">
                <a:solidFill>
                  <a:srgbClr val="FFFCF6"/>
                </a:solidFill>
                <a:latin typeface="Nunito"/>
              </a:rPr>
              <a:t>Miss Cox</a:t>
            </a:r>
          </a:p>
        </p:txBody>
      </p:sp>
      <p:sp>
        <p:nvSpPr>
          <p:cNvPr id="32" name="TextBox 32"/>
          <p:cNvSpPr txBox="1"/>
          <p:nvPr/>
        </p:nvSpPr>
        <p:spPr>
          <a:xfrm>
            <a:off x="7084155" y="6139995"/>
            <a:ext cx="4119690" cy="863600"/>
          </a:xfrm>
          <a:prstGeom prst="rect">
            <a:avLst/>
          </a:prstGeom>
        </p:spPr>
        <p:txBody>
          <a:bodyPr lIns="0" tIns="0" rIns="0" bIns="0" rtlCol="0" anchor="t">
            <a:spAutoFit/>
          </a:bodyPr>
          <a:lstStyle/>
          <a:p>
            <a:pPr algn="ctr">
              <a:lnSpc>
                <a:spcPts val="7000"/>
              </a:lnSpc>
            </a:pPr>
            <a:r>
              <a:rPr lang="en-US" sz="5000" dirty="0" err="1">
                <a:solidFill>
                  <a:srgbClr val="FFFCF6"/>
                </a:solidFill>
                <a:latin typeface="Nunito"/>
              </a:rPr>
              <a:t>Mrs</a:t>
            </a:r>
            <a:r>
              <a:rPr lang="en-US" sz="5000" dirty="0">
                <a:solidFill>
                  <a:srgbClr val="FFFCF6"/>
                </a:solidFill>
                <a:latin typeface="Nunito"/>
              </a:rPr>
              <a:t> Spencer</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83416" b="-83416"/>
            </a:stretch>
          </a:blipFill>
        </p:spPr>
      </p:sp>
      <p:sp>
        <p:nvSpPr>
          <p:cNvPr id="3" name="TextBox 3"/>
          <p:cNvSpPr txBox="1"/>
          <p:nvPr/>
        </p:nvSpPr>
        <p:spPr>
          <a:xfrm>
            <a:off x="1287513" y="3290375"/>
            <a:ext cx="15712974" cy="4050030"/>
          </a:xfrm>
          <a:prstGeom prst="rect">
            <a:avLst/>
          </a:prstGeom>
        </p:spPr>
        <p:txBody>
          <a:bodyPr lIns="0" tIns="0" rIns="0" bIns="0" rtlCol="0" anchor="t">
            <a:spAutoFit/>
          </a:bodyPr>
          <a:lstStyle/>
          <a:p>
            <a:pPr algn="ctr">
              <a:lnSpc>
                <a:spcPts val="4619"/>
              </a:lnSpc>
            </a:pPr>
            <a:r>
              <a:rPr lang="en-US" sz="3299">
                <a:solidFill>
                  <a:srgbClr val="1B548D"/>
                </a:solidFill>
                <a:latin typeface="Nunito"/>
              </a:rPr>
              <a:t>We hope your child is excited to join us in Year One! </a:t>
            </a:r>
          </a:p>
          <a:p>
            <a:pPr algn="ctr">
              <a:lnSpc>
                <a:spcPts val="4619"/>
              </a:lnSpc>
            </a:pPr>
            <a:endParaRPr lang="en-US" sz="3299">
              <a:solidFill>
                <a:srgbClr val="1B548D"/>
              </a:solidFill>
              <a:latin typeface="Nunito"/>
            </a:endParaRPr>
          </a:p>
          <a:p>
            <a:pPr algn="ctr">
              <a:lnSpc>
                <a:spcPts val="4619"/>
              </a:lnSpc>
            </a:pPr>
            <a:r>
              <a:rPr lang="en-US" sz="3299">
                <a:solidFill>
                  <a:srgbClr val="1B548D"/>
                </a:solidFill>
                <a:latin typeface="Nunito"/>
              </a:rPr>
              <a:t>Your child’s wellbeing is our first priority and we want to ensure that they feel happy and safe coming back to school after the summer holidays.</a:t>
            </a:r>
          </a:p>
          <a:p>
            <a:pPr algn="ctr">
              <a:lnSpc>
                <a:spcPts val="4619"/>
              </a:lnSpc>
            </a:pPr>
            <a:endParaRPr lang="en-US" sz="3299">
              <a:solidFill>
                <a:srgbClr val="1B548D"/>
              </a:solidFill>
              <a:latin typeface="Nunito"/>
            </a:endParaRPr>
          </a:p>
          <a:p>
            <a:pPr algn="ctr">
              <a:lnSpc>
                <a:spcPts val="4619"/>
              </a:lnSpc>
            </a:pPr>
            <a:r>
              <a:rPr lang="en-US" sz="3299">
                <a:solidFill>
                  <a:srgbClr val="1B548D"/>
                </a:solidFill>
                <a:latin typeface="Nunito"/>
              </a:rPr>
              <a:t>We are here to support you and your child. You are always welcome to speak with us.   </a:t>
            </a:r>
          </a:p>
        </p:txBody>
      </p:sp>
      <p:sp>
        <p:nvSpPr>
          <p:cNvPr id="4" name="Freeform 4"/>
          <p:cNvSpPr/>
          <p:nvPr/>
        </p:nvSpPr>
        <p:spPr>
          <a:xfrm>
            <a:off x="15533991" y="6870677"/>
            <a:ext cx="2977619" cy="4114800"/>
          </a:xfrm>
          <a:custGeom>
            <a:avLst/>
            <a:gdLst/>
            <a:ahLst/>
            <a:cxnLst/>
            <a:rect l="l" t="t" r="r" b="b"/>
            <a:pathLst>
              <a:path w="2977619" h="4114800">
                <a:moveTo>
                  <a:pt x="0" y="0"/>
                </a:moveTo>
                <a:lnTo>
                  <a:pt x="2977619" y="0"/>
                </a:lnTo>
                <a:lnTo>
                  <a:pt x="2977619"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5" name="Freeform 5"/>
          <p:cNvSpPr/>
          <p:nvPr/>
        </p:nvSpPr>
        <p:spPr>
          <a:xfrm>
            <a:off x="-425143" y="-389831"/>
            <a:ext cx="2977619" cy="4114800"/>
          </a:xfrm>
          <a:custGeom>
            <a:avLst/>
            <a:gdLst/>
            <a:ahLst/>
            <a:cxnLst/>
            <a:rect l="l" t="t" r="r" b="b"/>
            <a:pathLst>
              <a:path w="2977619" h="4114800">
                <a:moveTo>
                  <a:pt x="0" y="0"/>
                </a:moveTo>
                <a:lnTo>
                  <a:pt x="2977619" y="0"/>
                </a:lnTo>
                <a:lnTo>
                  <a:pt x="2977619"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6" name="Freeform 6"/>
          <p:cNvSpPr/>
          <p:nvPr/>
        </p:nvSpPr>
        <p:spPr>
          <a:xfrm>
            <a:off x="461761" y="7340405"/>
            <a:ext cx="3359615" cy="2608283"/>
          </a:xfrm>
          <a:custGeom>
            <a:avLst/>
            <a:gdLst/>
            <a:ahLst/>
            <a:cxnLst/>
            <a:rect l="l" t="t" r="r" b="b"/>
            <a:pathLst>
              <a:path w="3359615" h="2608283">
                <a:moveTo>
                  <a:pt x="0" y="0"/>
                </a:moveTo>
                <a:lnTo>
                  <a:pt x="3359616" y="0"/>
                </a:lnTo>
                <a:lnTo>
                  <a:pt x="3359616" y="2608283"/>
                </a:lnTo>
                <a:lnTo>
                  <a:pt x="0" y="260828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7" name="TextBox 7"/>
          <p:cNvSpPr txBox="1"/>
          <p:nvPr/>
        </p:nvSpPr>
        <p:spPr>
          <a:xfrm>
            <a:off x="3359615" y="800795"/>
            <a:ext cx="11568770" cy="1552573"/>
          </a:xfrm>
          <a:prstGeom prst="rect">
            <a:avLst/>
          </a:prstGeom>
        </p:spPr>
        <p:txBody>
          <a:bodyPr lIns="0" tIns="0" rIns="0" bIns="0" rtlCol="0" anchor="t">
            <a:spAutoFit/>
          </a:bodyPr>
          <a:lstStyle/>
          <a:p>
            <a:pPr algn="ctr">
              <a:lnSpc>
                <a:spcPts val="12600"/>
              </a:lnSpc>
            </a:pPr>
            <a:r>
              <a:rPr lang="en-US" sz="9000">
                <a:solidFill>
                  <a:srgbClr val="1B548D"/>
                </a:solidFill>
                <a:latin typeface="Rubik One"/>
              </a:rPr>
              <a:t>Working Together</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83416" b="-83416"/>
            </a:stretch>
          </a:blipFill>
        </p:spPr>
      </p:sp>
      <p:sp>
        <p:nvSpPr>
          <p:cNvPr id="4" name="Freeform 4"/>
          <p:cNvSpPr/>
          <p:nvPr/>
        </p:nvSpPr>
        <p:spPr>
          <a:xfrm>
            <a:off x="15533991" y="6870677"/>
            <a:ext cx="2977619" cy="4114800"/>
          </a:xfrm>
          <a:custGeom>
            <a:avLst/>
            <a:gdLst/>
            <a:ahLst/>
            <a:cxnLst/>
            <a:rect l="l" t="t" r="r" b="b"/>
            <a:pathLst>
              <a:path w="2977619" h="4114800">
                <a:moveTo>
                  <a:pt x="0" y="0"/>
                </a:moveTo>
                <a:lnTo>
                  <a:pt x="2977619" y="0"/>
                </a:lnTo>
                <a:lnTo>
                  <a:pt x="2977619"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5" name="Freeform 5"/>
          <p:cNvSpPr/>
          <p:nvPr/>
        </p:nvSpPr>
        <p:spPr>
          <a:xfrm>
            <a:off x="-425143" y="-389831"/>
            <a:ext cx="2977619" cy="4114800"/>
          </a:xfrm>
          <a:custGeom>
            <a:avLst/>
            <a:gdLst/>
            <a:ahLst/>
            <a:cxnLst/>
            <a:rect l="l" t="t" r="r" b="b"/>
            <a:pathLst>
              <a:path w="2977619" h="4114800">
                <a:moveTo>
                  <a:pt x="0" y="0"/>
                </a:moveTo>
                <a:lnTo>
                  <a:pt x="2977619" y="0"/>
                </a:lnTo>
                <a:lnTo>
                  <a:pt x="2977619"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6" name="Freeform 6"/>
          <p:cNvSpPr/>
          <p:nvPr/>
        </p:nvSpPr>
        <p:spPr>
          <a:xfrm>
            <a:off x="461761" y="7340405"/>
            <a:ext cx="3359615" cy="2608283"/>
          </a:xfrm>
          <a:custGeom>
            <a:avLst/>
            <a:gdLst/>
            <a:ahLst/>
            <a:cxnLst/>
            <a:rect l="l" t="t" r="r" b="b"/>
            <a:pathLst>
              <a:path w="3359615" h="2608283">
                <a:moveTo>
                  <a:pt x="0" y="0"/>
                </a:moveTo>
                <a:lnTo>
                  <a:pt x="3359616" y="0"/>
                </a:lnTo>
                <a:lnTo>
                  <a:pt x="3359616" y="2608283"/>
                </a:lnTo>
                <a:lnTo>
                  <a:pt x="0" y="260828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7" name="TextBox 7"/>
          <p:cNvSpPr txBox="1"/>
          <p:nvPr/>
        </p:nvSpPr>
        <p:spPr>
          <a:xfrm>
            <a:off x="1063903" y="800795"/>
            <a:ext cx="15936584" cy="4785862"/>
          </a:xfrm>
          <a:prstGeom prst="rect">
            <a:avLst/>
          </a:prstGeom>
        </p:spPr>
        <p:txBody>
          <a:bodyPr wrap="square" lIns="0" tIns="0" rIns="0" bIns="0" rtlCol="0" anchor="t">
            <a:spAutoFit/>
          </a:bodyPr>
          <a:lstStyle/>
          <a:p>
            <a:pPr algn="ctr">
              <a:lnSpc>
                <a:spcPts val="12600"/>
              </a:lnSpc>
            </a:pPr>
            <a:r>
              <a:rPr lang="en-US" sz="9000" dirty="0">
                <a:solidFill>
                  <a:srgbClr val="1B548D"/>
                </a:solidFill>
                <a:latin typeface="Rubik One"/>
              </a:rPr>
              <a:t>At </a:t>
            </a:r>
            <a:r>
              <a:rPr lang="en-US" sz="9000" dirty="0" err="1">
                <a:solidFill>
                  <a:srgbClr val="1B548D"/>
                </a:solidFill>
                <a:latin typeface="Rubik One"/>
              </a:rPr>
              <a:t>Launde</a:t>
            </a:r>
            <a:r>
              <a:rPr lang="en-US" sz="9000" dirty="0">
                <a:solidFill>
                  <a:srgbClr val="1B548D"/>
                </a:solidFill>
                <a:latin typeface="Rubik One"/>
              </a:rPr>
              <a:t> we create Curious Minds, Kind Hearts, Bright Futures</a:t>
            </a:r>
          </a:p>
        </p:txBody>
      </p:sp>
    </p:spTree>
    <p:extLst>
      <p:ext uri="{BB962C8B-B14F-4D97-AF65-F5344CB8AC3E}">
        <p14:creationId xmlns:p14="http://schemas.microsoft.com/office/powerpoint/2010/main" val="24512933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30480" y="11892"/>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83416" b="-83416"/>
            </a:stretch>
          </a:blipFill>
        </p:spPr>
      </p:sp>
      <p:sp>
        <p:nvSpPr>
          <p:cNvPr id="4" name="Freeform 4"/>
          <p:cNvSpPr/>
          <p:nvPr/>
        </p:nvSpPr>
        <p:spPr>
          <a:xfrm>
            <a:off x="15533991" y="6870677"/>
            <a:ext cx="2977619" cy="4114800"/>
          </a:xfrm>
          <a:custGeom>
            <a:avLst/>
            <a:gdLst/>
            <a:ahLst/>
            <a:cxnLst/>
            <a:rect l="l" t="t" r="r" b="b"/>
            <a:pathLst>
              <a:path w="2977619" h="4114800">
                <a:moveTo>
                  <a:pt x="0" y="0"/>
                </a:moveTo>
                <a:lnTo>
                  <a:pt x="2977619" y="0"/>
                </a:lnTo>
                <a:lnTo>
                  <a:pt x="2977619"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5" name="Freeform 5"/>
          <p:cNvSpPr/>
          <p:nvPr/>
        </p:nvSpPr>
        <p:spPr>
          <a:xfrm>
            <a:off x="-425143" y="-389831"/>
            <a:ext cx="2977619" cy="4114800"/>
          </a:xfrm>
          <a:custGeom>
            <a:avLst/>
            <a:gdLst/>
            <a:ahLst/>
            <a:cxnLst/>
            <a:rect l="l" t="t" r="r" b="b"/>
            <a:pathLst>
              <a:path w="2977619" h="4114800">
                <a:moveTo>
                  <a:pt x="0" y="0"/>
                </a:moveTo>
                <a:lnTo>
                  <a:pt x="2977619" y="0"/>
                </a:lnTo>
                <a:lnTo>
                  <a:pt x="2977619"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6" name="Freeform 6"/>
          <p:cNvSpPr/>
          <p:nvPr/>
        </p:nvSpPr>
        <p:spPr>
          <a:xfrm>
            <a:off x="461761" y="7340405"/>
            <a:ext cx="3359615" cy="2608283"/>
          </a:xfrm>
          <a:custGeom>
            <a:avLst/>
            <a:gdLst/>
            <a:ahLst/>
            <a:cxnLst/>
            <a:rect l="l" t="t" r="r" b="b"/>
            <a:pathLst>
              <a:path w="3359615" h="2608283">
                <a:moveTo>
                  <a:pt x="0" y="0"/>
                </a:moveTo>
                <a:lnTo>
                  <a:pt x="3359616" y="0"/>
                </a:lnTo>
                <a:lnTo>
                  <a:pt x="3359616" y="2608283"/>
                </a:lnTo>
                <a:lnTo>
                  <a:pt x="0" y="260828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7" name="TextBox 7"/>
          <p:cNvSpPr txBox="1"/>
          <p:nvPr/>
        </p:nvSpPr>
        <p:spPr>
          <a:xfrm>
            <a:off x="3359615" y="800795"/>
            <a:ext cx="11568770" cy="1552573"/>
          </a:xfrm>
          <a:prstGeom prst="rect">
            <a:avLst/>
          </a:prstGeom>
        </p:spPr>
        <p:txBody>
          <a:bodyPr lIns="0" tIns="0" rIns="0" bIns="0" rtlCol="0" anchor="t">
            <a:spAutoFit/>
          </a:bodyPr>
          <a:lstStyle/>
          <a:p>
            <a:pPr algn="ctr">
              <a:lnSpc>
                <a:spcPts val="12600"/>
              </a:lnSpc>
            </a:pPr>
            <a:r>
              <a:rPr lang="en-US" sz="9000" dirty="0">
                <a:solidFill>
                  <a:srgbClr val="1B548D"/>
                </a:solidFill>
                <a:latin typeface="Rubik One"/>
              </a:rPr>
              <a:t>Our School Values</a:t>
            </a:r>
          </a:p>
        </p:txBody>
      </p:sp>
      <p:pic>
        <p:nvPicPr>
          <p:cNvPr id="8" name="Picture 7">
            <a:extLst>
              <a:ext uri="{FF2B5EF4-FFF2-40B4-BE49-F238E27FC236}">
                <a16:creationId xmlns:a16="http://schemas.microsoft.com/office/drawing/2014/main" id="{4131FA8E-DA90-4789-936F-E83B00F256F2}"/>
              </a:ext>
            </a:extLst>
          </p:cNvPr>
          <p:cNvPicPr>
            <a:picLocks noChangeAspect="1"/>
          </p:cNvPicPr>
          <p:nvPr/>
        </p:nvPicPr>
        <p:blipFill>
          <a:blip r:embed="rId8"/>
          <a:stretch>
            <a:fillRect/>
          </a:stretch>
        </p:blipFill>
        <p:spPr>
          <a:xfrm>
            <a:off x="1828800" y="2674032"/>
            <a:ext cx="2319286" cy="2164667"/>
          </a:xfrm>
          <a:prstGeom prst="rect">
            <a:avLst/>
          </a:prstGeom>
        </p:spPr>
      </p:pic>
      <p:pic>
        <p:nvPicPr>
          <p:cNvPr id="10" name="Picture 9">
            <a:extLst>
              <a:ext uri="{FF2B5EF4-FFF2-40B4-BE49-F238E27FC236}">
                <a16:creationId xmlns:a16="http://schemas.microsoft.com/office/drawing/2014/main" id="{31EC0DCB-5D88-4460-981A-F14B1573F69C}"/>
              </a:ext>
            </a:extLst>
          </p:cNvPr>
          <p:cNvPicPr>
            <a:picLocks noChangeAspect="1"/>
          </p:cNvPicPr>
          <p:nvPr/>
        </p:nvPicPr>
        <p:blipFill>
          <a:blip r:embed="rId9"/>
          <a:stretch>
            <a:fillRect/>
          </a:stretch>
        </p:blipFill>
        <p:spPr>
          <a:xfrm rot="10800000" flipV="1">
            <a:off x="1887256" y="5557891"/>
            <a:ext cx="1710483" cy="2007067"/>
          </a:xfrm>
          <a:prstGeom prst="rect">
            <a:avLst/>
          </a:prstGeom>
        </p:spPr>
      </p:pic>
      <p:pic>
        <p:nvPicPr>
          <p:cNvPr id="11" name="Picture 10">
            <a:extLst>
              <a:ext uri="{FF2B5EF4-FFF2-40B4-BE49-F238E27FC236}">
                <a16:creationId xmlns:a16="http://schemas.microsoft.com/office/drawing/2014/main" id="{668A6631-4AF3-4B36-9640-93E75E6FF03D}"/>
              </a:ext>
            </a:extLst>
          </p:cNvPr>
          <p:cNvPicPr>
            <a:picLocks noChangeAspect="1"/>
          </p:cNvPicPr>
          <p:nvPr/>
        </p:nvPicPr>
        <p:blipFill>
          <a:blip r:embed="rId10"/>
          <a:stretch>
            <a:fillRect/>
          </a:stretch>
        </p:blipFill>
        <p:spPr>
          <a:xfrm>
            <a:off x="5559384" y="8094825"/>
            <a:ext cx="1924415" cy="1666504"/>
          </a:xfrm>
          <a:prstGeom prst="rect">
            <a:avLst/>
          </a:prstGeom>
        </p:spPr>
      </p:pic>
      <p:pic>
        <p:nvPicPr>
          <p:cNvPr id="12" name="Picture 11">
            <a:extLst>
              <a:ext uri="{FF2B5EF4-FFF2-40B4-BE49-F238E27FC236}">
                <a16:creationId xmlns:a16="http://schemas.microsoft.com/office/drawing/2014/main" id="{57C51FB0-1893-4E36-8A86-0D994CED5FA5}"/>
              </a:ext>
            </a:extLst>
          </p:cNvPr>
          <p:cNvPicPr>
            <a:picLocks noChangeAspect="1"/>
          </p:cNvPicPr>
          <p:nvPr/>
        </p:nvPicPr>
        <p:blipFill>
          <a:blip r:embed="rId11"/>
          <a:stretch>
            <a:fillRect/>
          </a:stretch>
        </p:blipFill>
        <p:spPr>
          <a:xfrm>
            <a:off x="10473424" y="5786043"/>
            <a:ext cx="2070942" cy="1880947"/>
          </a:xfrm>
          <a:prstGeom prst="rect">
            <a:avLst/>
          </a:prstGeom>
        </p:spPr>
      </p:pic>
      <p:pic>
        <p:nvPicPr>
          <p:cNvPr id="13" name="Picture 12">
            <a:extLst>
              <a:ext uri="{FF2B5EF4-FFF2-40B4-BE49-F238E27FC236}">
                <a16:creationId xmlns:a16="http://schemas.microsoft.com/office/drawing/2014/main" id="{AC91FA87-EDB9-47F2-AEB6-8303E189EB8B}"/>
              </a:ext>
            </a:extLst>
          </p:cNvPr>
          <p:cNvPicPr>
            <a:picLocks noChangeAspect="1"/>
          </p:cNvPicPr>
          <p:nvPr/>
        </p:nvPicPr>
        <p:blipFill>
          <a:blip r:embed="rId12"/>
          <a:stretch>
            <a:fillRect/>
          </a:stretch>
        </p:blipFill>
        <p:spPr>
          <a:xfrm>
            <a:off x="10334680" y="2853646"/>
            <a:ext cx="2070942" cy="1805437"/>
          </a:xfrm>
          <a:prstGeom prst="rect">
            <a:avLst/>
          </a:prstGeom>
        </p:spPr>
      </p:pic>
      <p:grpSp>
        <p:nvGrpSpPr>
          <p:cNvPr id="14" name="Group 3">
            <a:extLst>
              <a:ext uri="{FF2B5EF4-FFF2-40B4-BE49-F238E27FC236}">
                <a16:creationId xmlns:a16="http://schemas.microsoft.com/office/drawing/2014/main" id="{8F04DAD3-CB4C-42F7-8988-65D33E7B7B05}"/>
              </a:ext>
            </a:extLst>
          </p:cNvPr>
          <p:cNvGrpSpPr/>
          <p:nvPr/>
        </p:nvGrpSpPr>
        <p:grpSpPr>
          <a:xfrm>
            <a:off x="7468559" y="8341821"/>
            <a:ext cx="4634336" cy="1193812"/>
            <a:chOff x="0" y="0"/>
            <a:chExt cx="1220566" cy="314420"/>
          </a:xfrm>
        </p:grpSpPr>
        <p:sp>
          <p:nvSpPr>
            <p:cNvPr id="15" name="Freeform 4">
              <a:extLst>
                <a:ext uri="{FF2B5EF4-FFF2-40B4-BE49-F238E27FC236}">
                  <a16:creationId xmlns:a16="http://schemas.microsoft.com/office/drawing/2014/main" id="{035B289C-E1DE-4E9F-965A-F5299A95FAA8}"/>
                </a:ext>
              </a:extLst>
            </p:cNvPr>
            <p:cNvSpPr/>
            <p:nvPr/>
          </p:nvSpPr>
          <p:spPr>
            <a:xfrm>
              <a:off x="0" y="0"/>
              <a:ext cx="1220566" cy="314420"/>
            </a:xfrm>
            <a:custGeom>
              <a:avLst/>
              <a:gdLst/>
              <a:ahLst/>
              <a:cxnLst/>
              <a:rect l="l" t="t" r="r" b="b"/>
              <a:pathLst>
                <a:path w="1220566" h="314420">
                  <a:moveTo>
                    <a:pt x="0" y="0"/>
                  </a:moveTo>
                  <a:lnTo>
                    <a:pt x="1220566" y="0"/>
                  </a:lnTo>
                  <a:lnTo>
                    <a:pt x="1220566" y="314420"/>
                  </a:lnTo>
                  <a:lnTo>
                    <a:pt x="0" y="314420"/>
                  </a:lnTo>
                  <a:close/>
                </a:path>
              </a:pathLst>
            </a:custGeom>
            <a:solidFill>
              <a:srgbClr val="3C6CA8"/>
            </a:solidFill>
          </p:spPr>
        </p:sp>
        <p:sp>
          <p:nvSpPr>
            <p:cNvPr id="16" name="TextBox 5">
              <a:extLst>
                <a:ext uri="{FF2B5EF4-FFF2-40B4-BE49-F238E27FC236}">
                  <a16:creationId xmlns:a16="http://schemas.microsoft.com/office/drawing/2014/main" id="{2EEC0A1C-CA52-46A7-8119-327B658F1413}"/>
                </a:ext>
              </a:extLst>
            </p:cNvPr>
            <p:cNvSpPr txBox="1"/>
            <p:nvPr/>
          </p:nvSpPr>
          <p:spPr>
            <a:xfrm>
              <a:off x="0" y="-38100"/>
              <a:ext cx="1220566" cy="352520"/>
            </a:xfrm>
            <a:prstGeom prst="rect">
              <a:avLst/>
            </a:prstGeom>
          </p:spPr>
          <p:txBody>
            <a:bodyPr lIns="50800" tIns="50800" rIns="50800" bIns="50800" rtlCol="0" anchor="ctr"/>
            <a:lstStyle/>
            <a:p>
              <a:pPr algn="ctr">
                <a:lnSpc>
                  <a:spcPts val="2659"/>
                </a:lnSpc>
              </a:pPr>
              <a:endParaRPr/>
            </a:p>
          </p:txBody>
        </p:sp>
      </p:grpSp>
      <p:grpSp>
        <p:nvGrpSpPr>
          <p:cNvPr id="17" name="Group 3">
            <a:extLst>
              <a:ext uri="{FF2B5EF4-FFF2-40B4-BE49-F238E27FC236}">
                <a16:creationId xmlns:a16="http://schemas.microsoft.com/office/drawing/2014/main" id="{DDECE6CB-86BC-4F1E-8E3E-A2A6209B0D63}"/>
              </a:ext>
            </a:extLst>
          </p:cNvPr>
          <p:cNvGrpSpPr/>
          <p:nvPr/>
        </p:nvGrpSpPr>
        <p:grpSpPr>
          <a:xfrm>
            <a:off x="3597739" y="5984949"/>
            <a:ext cx="4634336" cy="1193812"/>
            <a:chOff x="0" y="0"/>
            <a:chExt cx="1220566" cy="314420"/>
          </a:xfrm>
        </p:grpSpPr>
        <p:sp>
          <p:nvSpPr>
            <p:cNvPr id="18" name="Freeform 4">
              <a:extLst>
                <a:ext uri="{FF2B5EF4-FFF2-40B4-BE49-F238E27FC236}">
                  <a16:creationId xmlns:a16="http://schemas.microsoft.com/office/drawing/2014/main" id="{9C0A349B-5603-4984-89B6-1B0C49586577}"/>
                </a:ext>
              </a:extLst>
            </p:cNvPr>
            <p:cNvSpPr/>
            <p:nvPr/>
          </p:nvSpPr>
          <p:spPr>
            <a:xfrm>
              <a:off x="0" y="0"/>
              <a:ext cx="1220566" cy="314420"/>
            </a:xfrm>
            <a:custGeom>
              <a:avLst/>
              <a:gdLst/>
              <a:ahLst/>
              <a:cxnLst/>
              <a:rect l="l" t="t" r="r" b="b"/>
              <a:pathLst>
                <a:path w="1220566" h="314420">
                  <a:moveTo>
                    <a:pt x="0" y="0"/>
                  </a:moveTo>
                  <a:lnTo>
                    <a:pt x="1220566" y="0"/>
                  </a:lnTo>
                  <a:lnTo>
                    <a:pt x="1220566" y="314420"/>
                  </a:lnTo>
                  <a:lnTo>
                    <a:pt x="0" y="314420"/>
                  </a:lnTo>
                  <a:close/>
                </a:path>
              </a:pathLst>
            </a:custGeom>
            <a:solidFill>
              <a:srgbClr val="3C6CA8"/>
            </a:solidFill>
          </p:spPr>
        </p:sp>
        <p:sp>
          <p:nvSpPr>
            <p:cNvPr id="19" name="TextBox 5">
              <a:extLst>
                <a:ext uri="{FF2B5EF4-FFF2-40B4-BE49-F238E27FC236}">
                  <a16:creationId xmlns:a16="http://schemas.microsoft.com/office/drawing/2014/main" id="{8348222A-92A8-4741-A929-8334FD727B3C}"/>
                </a:ext>
              </a:extLst>
            </p:cNvPr>
            <p:cNvSpPr txBox="1"/>
            <p:nvPr/>
          </p:nvSpPr>
          <p:spPr>
            <a:xfrm>
              <a:off x="0" y="-38100"/>
              <a:ext cx="1220566" cy="352520"/>
            </a:xfrm>
            <a:prstGeom prst="rect">
              <a:avLst/>
            </a:prstGeom>
          </p:spPr>
          <p:txBody>
            <a:bodyPr lIns="50800" tIns="50800" rIns="50800" bIns="50800" rtlCol="0" anchor="ctr"/>
            <a:lstStyle/>
            <a:p>
              <a:pPr algn="ctr">
                <a:lnSpc>
                  <a:spcPts val="2659"/>
                </a:lnSpc>
              </a:pPr>
              <a:endParaRPr/>
            </a:p>
          </p:txBody>
        </p:sp>
      </p:grpSp>
      <p:grpSp>
        <p:nvGrpSpPr>
          <p:cNvPr id="20" name="Group 3">
            <a:extLst>
              <a:ext uri="{FF2B5EF4-FFF2-40B4-BE49-F238E27FC236}">
                <a16:creationId xmlns:a16="http://schemas.microsoft.com/office/drawing/2014/main" id="{0AC29357-455F-4995-991B-7B3B475AAC9B}"/>
              </a:ext>
            </a:extLst>
          </p:cNvPr>
          <p:cNvGrpSpPr/>
          <p:nvPr/>
        </p:nvGrpSpPr>
        <p:grpSpPr>
          <a:xfrm>
            <a:off x="4148086" y="3083691"/>
            <a:ext cx="4634336" cy="1193812"/>
            <a:chOff x="0" y="0"/>
            <a:chExt cx="1220566" cy="314420"/>
          </a:xfrm>
        </p:grpSpPr>
        <p:sp>
          <p:nvSpPr>
            <p:cNvPr id="21" name="Freeform 4">
              <a:extLst>
                <a:ext uri="{FF2B5EF4-FFF2-40B4-BE49-F238E27FC236}">
                  <a16:creationId xmlns:a16="http://schemas.microsoft.com/office/drawing/2014/main" id="{733BFE9C-92DD-471D-9A27-1E5047EFA682}"/>
                </a:ext>
              </a:extLst>
            </p:cNvPr>
            <p:cNvSpPr/>
            <p:nvPr/>
          </p:nvSpPr>
          <p:spPr>
            <a:xfrm>
              <a:off x="0" y="0"/>
              <a:ext cx="1220566" cy="314420"/>
            </a:xfrm>
            <a:custGeom>
              <a:avLst/>
              <a:gdLst/>
              <a:ahLst/>
              <a:cxnLst/>
              <a:rect l="l" t="t" r="r" b="b"/>
              <a:pathLst>
                <a:path w="1220566" h="314420">
                  <a:moveTo>
                    <a:pt x="0" y="0"/>
                  </a:moveTo>
                  <a:lnTo>
                    <a:pt x="1220566" y="0"/>
                  </a:lnTo>
                  <a:lnTo>
                    <a:pt x="1220566" y="314420"/>
                  </a:lnTo>
                  <a:lnTo>
                    <a:pt x="0" y="314420"/>
                  </a:lnTo>
                  <a:close/>
                </a:path>
              </a:pathLst>
            </a:custGeom>
            <a:solidFill>
              <a:srgbClr val="3C6CA8"/>
            </a:solidFill>
          </p:spPr>
        </p:sp>
        <p:sp>
          <p:nvSpPr>
            <p:cNvPr id="22" name="TextBox 5">
              <a:extLst>
                <a:ext uri="{FF2B5EF4-FFF2-40B4-BE49-F238E27FC236}">
                  <a16:creationId xmlns:a16="http://schemas.microsoft.com/office/drawing/2014/main" id="{D078C00A-6DEB-4819-BE8E-A75171124CED}"/>
                </a:ext>
              </a:extLst>
            </p:cNvPr>
            <p:cNvSpPr txBox="1"/>
            <p:nvPr/>
          </p:nvSpPr>
          <p:spPr>
            <a:xfrm>
              <a:off x="0" y="-38100"/>
              <a:ext cx="1220566" cy="352520"/>
            </a:xfrm>
            <a:prstGeom prst="rect">
              <a:avLst/>
            </a:prstGeom>
          </p:spPr>
          <p:txBody>
            <a:bodyPr lIns="50800" tIns="50800" rIns="50800" bIns="50800" rtlCol="0" anchor="ctr"/>
            <a:lstStyle/>
            <a:p>
              <a:pPr algn="ctr">
                <a:lnSpc>
                  <a:spcPts val="2659"/>
                </a:lnSpc>
              </a:pPr>
              <a:endParaRPr/>
            </a:p>
          </p:txBody>
        </p:sp>
      </p:grpSp>
      <p:grpSp>
        <p:nvGrpSpPr>
          <p:cNvPr id="23" name="Group 3">
            <a:extLst>
              <a:ext uri="{FF2B5EF4-FFF2-40B4-BE49-F238E27FC236}">
                <a16:creationId xmlns:a16="http://schemas.microsoft.com/office/drawing/2014/main" id="{97E165BF-F5BA-4C0B-9D78-F9CAA98119BA}"/>
              </a:ext>
            </a:extLst>
          </p:cNvPr>
          <p:cNvGrpSpPr/>
          <p:nvPr/>
        </p:nvGrpSpPr>
        <p:grpSpPr>
          <a:xfrm>
            <a:off x="12544366" y="6129610"/>
            <a:ext cx="4634336" cy="1193812"/>
            <a:chOff x="0" y="0"/>
            <a:chExt cx="1220566" cy="314420"/>
          </a:xfrm>
        </p:grpSpPr>
        <p:sp>
          <p:nvSpPr>
            <p:cNvPr id="24" name="Freeform 4">
              <a:extLst>
                <a:ext uri="{FF2B5EF4-FFF2-40B4-BE49-F238E27FC236}">
                  <a16:creationId xmlns:a16="http://schemas.microsoft.com/office/drawing/2014/main" id="{0BEEFD66-049D-4CD2-B629-EA799E4B4BDC}"/>
                </a:ext>
              </a:extLst>
            </p:cNvPr>
            <p:cNvSpPr/>
            <p:nvPr/>
          </p:nvSpPr>
          <p:spPr>
            <a:xfrm>
              <a:off x="0" y="0"/>
              <a:ext cx="1220566" cy="314420"/>
            </a:xfrm>
            <a:custGeom>
              <a:avLst/>
              <a:gdLst/>
              <a:ahLst/>
              <a:cxnLst/>
              <a:rect l="l" t="t" r="r" b="b"/>
              <a:pathLst>
                <a:path w="1220566" h="314420">
                  <a:moveTo>
                    <a:pt x="0" y="0"/>
                  </a:moveTo>
                  <a:lnTo>
                    <a:pt x="1220566" y="0"/>
                  </a:lnTo>
                  <a:lnTo>
                    <a:pt x="1220566" y="314420"/>
                  </a:lnTo>
                  <a:lnTo>
                    <a:pt x="0" y="314420"/>
                  </a:lnTo>
                  <a:close/>
                </a:path>
              </a:pathLst>
            </a:custGeom>
            <a:solidFill>
              <a:srgbClr val="3C6CA8"/>
            </a:solidFill>
          </p:spPr>
        </p:sp>
        <p:sp>
          <p:nvSpPr>
            <p:cNvPr id="25" name="TextBox 5">
              <a:extLst>
                <a:ext uri="{FF2B5EF4-FFF2-40B4-BE49-F238E27FC236}">
                  <a16:creationId xmlns:a16="http://schemas.microsoft.com/office/drawing/2014/main" id="{2AB2970B-211E-4FD9-8671-D21BB50D3241}"/>
                </a:ext>
              </a:extLst>
            </p:cNvPr>
            <p:cNvSpPr txBox="1"/>
            <p:nvPr/>
          </p:nvSpPr>
          <p:spPr>
            <a:xfrm>
              <a:off x="0" y="-38100"/>
              <a:ext cx="1220566" cy="352520"/>
            </a:xfrm>
            <a:prstGeom prst="rect">
              <a:avLst/>
            </a:prstGeom>
          </p:spPr>
          <p:txBody>
            <a:bodyPr lIns="50800" tIns="50800" rIns="50800" bIns="50800" rtlCol="0" anchor="ctr"/>
            <a:lstStyle/>
            <a:p>
              <a:pPr algn="ctr">
                <a:lnSpc>
                  <a:spcPts val="2659"/>
                </a:lnSpc>
              </a:pPr>
              <a:endParaRPr/>
            </a:p>
          </p:txBody>
        </p:sp>
      </p:grpSp>
      <p:grpSp>
        <p:nvGrpSpPr>
          <p:cNvPr id="26" name="Group 3">
            <a:extLst>
              <a:ext uri="{FF2B5EF4-FFF2-40B4-BE49-F238E27FC236}">
                <a16:creationId xmlns:a16="http://schemas.microsoft.com/office/drawing/2014/main" id="{4EE2FCC0-9EDB-4932-8B3B-3E15CB6E2B27}"/>
              </a:ext>
            </a:extLst>
          </p:cNvPr>
          <p:cNvGrpSpPr/>
          <p:nvPr/>
        </p:nvGrpSpPr>
        <p:grpSpPr>
          <a:xfrm>
            <a:off x="12405622" y="3217604"/>
            <a:ext cx="4634336" cy="1193812"/>
            <a:chOff x="0" y="0"/>
            <a:chExt cx="1220566" cy="314420"/>
          </a:xfrm>
        </p:grpSpPr>
        <p:sp>
          <p:nvSpPr>
            <p:cNvPr id="27" name="Freeform 4">
              <a:extLst>
                <a:ext uri="{FF2B5EF4-FFF2-40B4-BE49-F238E27FC236}">
                  <a16:creationId xmlns:a16="http://schemas.microsoft.com/office/drawing/2014/main" id="{0C5F65F9-F1F3-4D70-9100-737740BF3CE9}"/>
                </a:ext>
              </a:extLst>
            </p:cNvPr>
            <p:cNvSpPr/>
            <p:nvPr/>
          </p:nvSpPr>
          <p:spPr>
            <a:xfrm>
              <a:off x="0" y="0"/>
              <a:ext cx="1220566" cy="314420"/>
            </a:xfrm>
            <a:custGeom>
              <a:avLst/>
              <a:gdLst/>
              <a:ahLst/>
              <a:cxnLst/>
              <a:rect l="l" t="t" r="r" b="b"/>
              <a:pathLst>
                <a:path w="1220566" h="314420">
                  <a:moveTo>
                    <a:pt x="0" y="0"/>
                  </a:moveTo>
                  <a:lnTo>
                    <a:pt x="1220566" y="0"/>
                  </a:lnTo>
                  <a:lnTo>
                    <a:pt x="1220566" y="314420"/>
                  </a:lnTo>
                  <a:lnTo>
                    <a:pt x="0" y="314420"/>
                  </a:lnTo>
                  <a:close/>
                </a:path>
              </a:pathLst>
            </a:custGeom>
            <a:solidFill>
              <a:srgbClr val="3C6CA8"/>
            </a:solidFill>
          </p:spPr>
        </p:sp>
        <p:sp>
          <p:nvSpPr>
            <p:cNvPr id="28" name="TextBox 5">
              <a:extLst>
                <a:ext uri="{FF2B5EF4-FFF2-40B4-BE49-F238E27FC236}">
                  <a16:creationId xmlns:a16="http://schemas.microsoft.com/office/drawing/2014/main" id="{EC3385C4-C228-48B7-8387-898F192AF1AD}"/>
                </a:ext>
              </a:extLst>
            </p:cNvPr>
            <p:cNvSpPr txBox="1"/>
            <p:nvPr/>
          </p:nvSpPr>
          <p:spPr>
            <a:xfrm>
              <a:off x="0" y="-38100"/>
              <a:ext cx="1220566" cy="352520"/>
            </a:xfrm>
            <a:prstGeom prst="rect">
              <a:avLst/>
            </a:prstGeom>
          </p:spPr>
          <p:txBody>
            <a:bodyPr lIns="50800" tIns="50800" rIns="50800" bIns="50800" rtlCol="0" anchor="ctr"/>
            <a:lstStyle/>
            <a:p>
              <a:pPr algn="ctr">
                <a:lnSpc>
                  <a:spcPts val="2659"/>
                </a:lnSpc>
              </a:pPr>
              <a:endParaRPr/>
            </a:p>
          </p:txBody>
        </p:sp>
      </p:grpSp>
      <p:sp>
        <p:nvSpPr>
          <p:cNvPr id="29" name="TextBox 28">
            <a:extLst>
              <a:ext uri="{FF2B5EF4-FFF2-40B4-BE49-F238E27FC236}">
                <a16:creationId xmlns:a16="http://schemas.microsoft.com/office/drawing/2014/main" id="{5C62289B-9032-42AE-BF05-1786D30780D8}"/>
              </a:ext>
            </a:extLst>
          </p:cNvPr>
          <p:cNvSpPr txBox="1"/>
          <p:nvPr/>
        </p:nvSpPr>
        <p:spPr>
          <a:xfrm>
            <a:off x="4405409" y="3176466"/>
            <a:ext cx="4119690" cy="863600"/>
          </a:xfrm>
          <a:prstGeom prst="rect">
            <a:avLst/>
          </a:prstGeom>
        </p:spPr>
        <p:txBody>
          <a:bodyPr lIns="0" tIns="0" rIns="0" bIns="0" rtlCol="0" anchor="t">
            <a:spAutoFit/>
          </a:bodyPr>
          <a:lstStyle/>
          <a:p>
            <a:pPr algn="ctr">
              <a:lnSpc>
                <a:spcPts val="7000"/>
              </a:lnSpc>
            </a:pPr>
            <a:r>
              <a:rPr lang="en-US" sz="5000" dirty="0">
                <a:solidFill>
                  <a:srgbClr val="FFFCF6"/>
                </a:solidFill>
                <a:latin typeface="Nunito"/>
              </a:rPr>
              <a:t>Respect</a:t>
            </a:r>
          </a:p>
        </p:txBody>
      </p:sp>
      <p:sp>
        <p:nvSpPr>
          <p:cNvPr id="30" name="TextBox 28">
            <a:extLst>
              <a:ext uri="{FF2B5EF4-FFF2-40B4-BE49-F238E27FC236}">
                <a16:creationId xmlns:a16="http://schemas.microsoft.com/office/drawing/2014/main" id="{1DBA5F50-8906-46DB-B43F-140056207F65}"/>
              </a:ext>
            </a:extLst>
          </p:cNvPr>
          <p:cNvSpPr txBox="1"/>
          <p:nvPr/>
        </p:nvSpPr>
        <p:spPr>
          <a:xfrm>
            <a:off x="12392029" y="3324564"/>
            <a:ext cx="4119690" cy="863600"/>
          </a:xfrm>
          <a:prstGeom prst="rect">
            <a:avLst/>
          </a:prstGeom>
        </p:spPr>
        <p:txBody>
          <a:bodyPr lIns="0" tIns="0" rIns="0" bIns="0" rtlCol="0" anchor="t">
            <a:spAutoFit/>
          </a:bodyPr>
          <a:lstStyle/>
          <a:p>
            <a:pPr algn="ctr">
              <a:lnSpc>
                <a:spcPts val="7000"/>
              </a:lnSpc>
            </a:pPr>
            <a:r>
              <a:rPr lang="en-US" sz="5000" dirty="0">
                <a:solidFill>
                  <a:srgbClr val="FFFCF6"/>
                </a:solidFill>
                <a:latin typeface="Nunito"/>
              </a:rPr>
              <a:t>Confidence</a:t>
            </a:r>
          </a:p>
        </p:txBody>
      </p:sp>
      <p:sp>
        <p:nvSpPr>
          <p:cNvPr id="31" name="TextBox 28">
            <a:extLst>
              <a:ext uri="{FF2B5EF4-FFF2-40B4-BE49-F238E27FC236}">
                <a16:creationId xmlns:a16="http://schemas.microsoft.com/office/drawing/2014/main" id="{61269FF7-B176-4F98-8953-165212F39D5E}"/>
              </a:ext>
            </a:extLst>
          </p:cNvPr>
          <p:cNvSpPr txBox="1"/>
          <p:nvPr/>
        </p:nvSpPr>
        <p:spPr>
          <a:xfrm>
            <a:off x="3608836" y="6152143"/>
            <a:ext cx="4119690" cy="863600"/>
          </a:xfrm>
          <a:prstGeom prst="rect">
            <a:avLst/>
          </a:prstGeom>
        </p:spPr>
        <p:txBody>
          <a:bodyPr lIns="0" tIns="0" rIns="0" bIns="0" rtlCol="0" anchor="t">
            <a:spAutoFit/>
          </a:bodyPr>
          <a:lstStyle/>
          <a:p>
            <a:pPr algn="ctr">
              <a:lnSpc>
                <a:spcPts val="7000"/>
              </a:lnSpc>
            </a:pPr>
            <a:r>
              <a:rPr lang="en-US" sz="5000" dirty="0">
                <a:solidFill>
                  <a:srgbClr val="FFFCF6"/>
                </a:solidFill>
                <a:latin typeface="Nunito"/>
              </a:rPr>
              <a:t>Kindness</a:t>
            </a:r>
          </a:p>
        </p:txBody>
      </p:sp>
      <p:sp>
        <p:nvSpPr>
          <p:cNvPr id="32" name="TextBox 28">
            <a:extLst>
              <a:ext uri="{FF2B5EF4-FFF2-40B4-BE49-F238E27FC236}">
                <a16:creationId xmlns:a16="http://schemas.microsoft.com/office/drawing/2014/main" id="{DE874AD0-06F0-4365-93F3-F79AED1788FD}"/>
              </a:ext>
            </a:extLst>
          </p:cNvPr>
          <p:cNvSpPr txBox="1"/>
          <p:nvPr/>
        </p:nvSpPr>
        <p:spPr>
          <a:xfrm>
            <a:off x="12725870" y="6222385"/>
            <a:ext cx="4119690" cy="863600"/>
          </a:xfrm>
          <a:prstGeom prst="rect">
            <a:avLst/>
          </a:prstGeom>
        </p:spPr>
        <p:txBody>
          <a:bodyPr lIns="0" tIns="0" rIns="0" bIns="0" rtlCol="0" anchor="t">
            <a:spAutoFit/>
          </a:bodyPr>
          <a:lstStyle/>
          <a:p>
            <a:pPr algn="ctr">
              <a:lnSpc>
                <a:spcPts val="7000"/>
              </a:lnSpc>
            </a:pPr>
            <a:r>
              <a:rPr lang="en-US" sz="5000" dirty="0">
                <a:solidFill>
                  <a:srgbClr val="FFFCF6"/>
                </a:solidFill>
                <a:latin typeface="Nunito"/>
              </a:rPr>
              <a:t>Curiosity</a:t>
            </a:r>
          </a:p>
        </p:txBody>
      </p:sp>
      <p:sp>
        <p:nvSpPr>
          <p:cNvPr id="33" name="TextBox 28">
            <a:extLst>
              <a:ext uri="{FF2B5EF4-FFF2-40B4-BE49-F238E27FC236}">
                <a16:creationId xmlns:a16="http://schemas.microsoft.com/office/drawing/2014/main" id="{F4CBA955-1983-4B64-8993-ECCBD5815AF2}"/>
              </a:ext>
            </a:extLst>
          </p:cNvPr>
          <p:cNvSpPr txBox="1"/>
          <p:nvPr/>
        </p:nvSpPr>
        <p:spPr>
          <a:xfrm>
            <a:off x="7638908" y="8496277"/>
            <a:ext cx="4119690" cy="863600"/>
          </a:xfrm>
          <a:prstGeom prst="rect">
            <a:avLst/>
          </a:prstGeom>
        </p:spPr>
        <p:txBody>
          <a:bodyPr lIns="0" tIns="0" rIns="0" bIns="0" rtlCol="0" anchor="t">
            <a:spAutoFit/>
          </a:bodyPr>
          <a:lstStyle/>
          <a:p>
            <a:pPr algn="ctr">
              <a:lnSpc>
                <a:spcPts val="7000"/>
              </a:lnSpc>
            </a:pPr>
            <a:r>
              <a:rPr lang="en-US" sz="5000" dirty="0">
                <a:solidFill>
                  <a:srgbClr val="FFFCF6"/>
                </a:solidFill>
                <a:latin typeface="Nunito"/>
              </a:rPr>
              <a:t>Resilience</a:t>
            </a:r>
          </a:p>
        </p:txBody>
      </p:sp>
    </p:spTree>
    <p:extLst>
      <p:ext uri="{BB962C8B-B14F-4D97-AF65-F5344CB8AC3E}">
        <p14:creationId xmlns:p14="http://schemas.microsoft.com/office/powerpoint/2010/main" val="9740542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83416" b="-83416"/>
            </a:stretch>
          </a:blipFill>
        </p:spPr>
      </p:sp>
      <p:sp>
        <p:nvSpPr>
          <p:cNvPr id="3" name="Freeform 3"/>
          <p:cNvSpPr/>
          <p:nvPr/>
        </p:nvSpPr>
        <p:spPr>
          <a:xfrm>
            <a:off x="-2099932" y="-1172339"/>
            <a:ext cx="6257264" cy="3629213"/>
          </a:xfrm>
          <a:custGeom>
            <a:avLst/>
            <a:gdLst/>
            <a:ahLst/>
            <a:cxnLst/>
            <a:rect l="l" t="t" r="r" b="b"/>
            <a:pathLst>
              <a:path w="6257264" h="3629213">
                <a:moveTo>
                  <a:pt x="0" y="0"/>
                </a:moveTo>
                <a:lnTo>
                  <a:pt x="6257264" y="0"/>
                </a:lnTo>
                <a:lnTo>
                  <a:pt x="6257264" y="3629214"/>
                </a:lnTo>
                <a:lnTo>
                  <a:pt x="0" y="362921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a:off x="14463101" y="469254"/>
            <a:ext cx="3353781" cy="3862089"/>
          </a:xfrm>
          <a:custGeom>
            <a:avLst/>
            <a:gdLst/>
            <a:ahLst/>
            <a:cxnLst/>
            <a:rect l="l" t="t" r="r" b="b"/>
            <a:pathLst>
              <a:path w="3353781" h="3862089">
                <a:moveTo>
                  <a:pt x="0" y="0"/>
                </a:moveTo>
                <a:lnTo>
                  <a:pt x="3353781" y="0"/>
                </a:lnTo>
                <a:lnTo>
                  <a:pt x="3353781" y="3862088"/>
                </a:lnTo>
                <a:lnTo>
                  <a:pt x="0" y="3862088"/>
                </a:lnTo>
                <a:lnTo>
                  <a:pt x="0" y="0"/>
                </a:lnTo>
                <a:close/>
              </a:path>
            </a:pathLst>
          </a:custGeom>
          <a:blipFill>
            <a:blip r:embed="rId6"/>
            <a:stretch>
              <a:fillRect/>
            </a:stretch>
          </a:blipFill>
        </p:spPr>
      </p:sp>
      <p:sp>
        <p:nvSpPr>
          <p:cNvPr id="5" name="Freeform 5"/>
          <p:cNvSpPr/>
          <p:nvPr/>
        </p:nvSpPr>
        <p:spPr>
          <a:xfrm>
            <a:off x="14857662" y="4767450"/>
            <a:ext cx="2564659" cy="5329291"/>
          </a:xfrm>
          <a:custGeom>
            <a:avLst/>
            <a:gdLst/>
            <a:ahLst/>
            <a:cxnLst/>
            <a:rect l="l" t="t" r="r" b="b"/>
            <a:pathLst>
              <a:path w="2564659" h="5329291">
                <a:moveTo>
                  <a:pt x="0" y="0"/>
                </a:moveTo>
                <a:lnTo>
                  <a:pt x="2564658" y="0"/>
                </a:lnTo>
                <a:lnTo>
                  <a:pt x="2564658" y="5329291"/>
                </a:lnTo>
                <a:lnTo>
                  <a:pt x="0" y="5329291"/>
                </a:lnTo>
                <a:lnTo>
                  <a:pt x="0" y="0"/>
                </a:lnTo>
                <a:close/>
              </a:path>
            </a:pathLst>
          </a:custGeom>
          <a:blipFill>
            <a:blip r:embed="rId7"/>
            <a:stretch>
              <a:fillRect/>
            </a:stretch>
          </a:blipFill>
        </p:spPr>
      </p:sp>
      <p:sp>
        <p:nvSpPr>
          <p:cNvPr id="6" name="Freeform 6"/>
          <p:cNvSpPr/>
          <p:nvPr/>
        </p:nvSpPr>
        <p:spPr>
          <a:xfrm>
            <a:off x="755493" y="6069155"/>
            <a:ext cx="3001450" cy="3642785"/>
          </a:xfrm>
          <a:custGeom>
            <a:avLst/>
            <a:gdLst/>
            <a:ahLst/>
            <a:cxnLst/>
            <a:rect l="l" t="t" r="r" b="b"/>
            <a:pathLst>
              <a:path w="3001450" h="3642785">
                <a:moveTo>
                  <a:pt x="0" y="0"/>
                </a:moveTo>
                <a:lnTo>
                  <a:pt x="3001450" y="0"/>
                </a:lnTo>
                <a:lnTo>
                  <a:pt x="3001450" y="3642785"/>
                </a:lnTo>
                <a:lnTo>
                  <a:pt x="0" y="3642785"/>
                </a:lnTo>
                <a:lnTo>
                  <a:pt x="0" y="0"/>
                </a:lnTo>
                <a:close/>
              </a:path>
            </a:pathLst>
          </a:custGeom>
          <a:blipFill>
            <a:blip r:embed="rId8"/>
            <a:stretch>
              <a:fillRect l="-26931" t="-40484" r="-63654" b="-35272"/>
            </a:stretch>
          </a:blipFill>
        </p:spPr>
      </p:sp>
      <p:sp>
        <p:nvSpPr>
          <p:cNvPr id="7" name="TextBox 7"/>
          <p:cNvSpPr txBox="1"/>
          <p:nvPr/>
        </p:nvSpPr>
        <p:spPr>
          <a:xfrm>
            <a:off x="4154871" y="847725"/>
            <a:ext cx="9978258" cy="1552573"/>
          </a:xfrm>
          <a:prstGeom prst="rect">
            <a:avLst/>
          </a:prstGeom>
        </p:spPr>
        <p:txBody>
          <a:bodyPr lIns="0" tIns="0" rIns="0" bIns="0" rtlCol="0" anchor="t">
            <a:spAutoFit/>
          </a:bodyPr>
          <a:lstStyle/>
          <a:p>
            <a:pPr algn="ctr">
              <a:lnSpc>
                <a:spcPts val="12600"/>
              </a:lnSpc>
            </a:pPr>
            <a:r>
              <a:rPr lang="en-US" sz="9000">
                <a:solidFill>
                  <a:srgbClr val="3C6CA8"/>
                </a:solidFill>
                <a:latin typeface="Rubik One"/>
              </a:rPr>
              <a:t>School Uniform</a:t>
            </a:r>
          </a:p>
        </p:txBody>
      </p:sp>
      <p:sp>
        <p:nvSpPr>
          <p:cNvPr id="8" name="TextBox 8"/>
          <p:cNvSpPr txBox="1"/>
          <p:nvPr/>
        </p:nvSpPr>
        <p:spPr>
          <a:xfrm>
            <a:off x="1028700" y="2333623"/>
            <a:ext cx="9877187" cy="3168816"/>
          </a:xfrm>
          <a:prstGeom prst="rect">
            <a:avLst/>
          </a:prstGeom>
        </p:spPr>
        <p:txBody>
          <a:bodyPr lIns="0" tIns="0" rIns="0" bIns="0" rtlCol="0" anchor="t">
            <a:spAutoFit/>
          </a:bodyPr>
          <a:lstStyle/>
          <a:p>
            <a:pPr algn="l">
              <a:lnSpc>
                <a:spcPts val="5041"/>
              </a:lnSpc>
              <a:spcBef>
                <a:spcPct val="0"/>
              </a:spcBef>
            </a:pPr>
            <a:r>
              <a:rPr lang="en-US" sz="3200" dirty="0">
                <a:solidFill>
                  <a:srgbClr val="3C6CA8"/>
                </a:solidFill>
                <a:latin typeface="Nunito"/>
              </a:rPr>
              <a:t>Tops: white polo shirt, red jumper/cardigan</a:t>
            </a:r>
          </a:p>
          <a:p>
            <a:pPr algn="l">
              <a:lnSpc>
                <a:spcPts val="5041"/>
              </a:lnSpc>
              <a:spcBef>
                <a:spcPct val="0"/>
              </a:spcBef>
            </a:pPr>
            <a:r>
              <a:rPr lang="en-US" sz="3200" dirty="0">
                <a:solidFill>
                  <a:srgbClr val="3C6CA8"/>
                </a:solidFill>
                <a:latin typeface="Nunito"/>
              </a:rPr>
              <a:t>Bottoms: black or grey trousers/shorts </a:t>
            </a:r>
          </a:p>
          <a:p>
            <a:pPr algn="l">
              <a:lnSpc>
                <a:spcPts val="5041"/>
              </a:lnSpc>
              <a:spcBef>
                <a:spcPct val="0"/>
              </a:spcBef>
            </a:pPr>
            <a:r>
              <a:rPr lang="en-US" sz="3200" dirty="0">
                <a:solidFill>
                  <a:srgbClr val="3C6CA8"/>
                </a:solidFill>
                <a:latin typeface="Nunito"/>
              </a:rPr>
              <a:t>Shoes: black school shoes or plain black trainers</a:t>
            </a:r>
          </a:p>
          <a:p>
            <a:pPr algn="l">
              <a:lnSpc>
                <a:spcPts val="5041"/>
              </a:lnSpc>
              <a:spcBef>
                <a:spcPct val="0"/>
              </a:spcBef>
            </a:pPr>
            <a:r>
              <a:rPr lang="en-US" sz="3200" dirty="0">
                <a:solidFill>
                  <a:srgbClr val="3C6CA8"/>
                </a:solidFill>
                <a:latin typeface="Nunito"/>
              </a:rPr>
              <a:t>Summer dresses: red gingham</a:t>
            </a:r>
          </a:p>
          <a:p>
            <a:pPr algn="l">
              <a:lnSpc>
                <a:spcPts val="5041"/>
              </a:lnSpc>
              <a:spcBef>
                <a:spcPct val="0"/>
              </a:spcBef>
            </a:pPr>
            <a:r>
              <a:rPr lang="en-US" sz="3200" dirty="0">
                <a:solidFill>
                  <a:srgbClr val="3C6CA8"/>
                </a:solidFill>
                <a:latin typeface="Nunito"/>
              </a:rPr>
              <a:t>Shoulder length hair should be tied up.</a:t>
            </a:r>
          </a:p>
        </p:txBody>
      </p:sp>
      <p:sp>
        <p:nvSpPr>
          <p:cNvPr id="9" name="TextBox 9"/>
          <p:cNvSpPr txBox="1"/>
          <p:nvPr/>
        </p:nvSpPr>
        <p:spPr>
          <a:xfrm>
            <a:off x="3926451" y="5844569"/>
            <a:ext cx="10931210" cy="4442431"/>
          </a:xfrm>
          <a:prstGeom prst="rect">
            <a:avLst/>
          </a:prstGeom>
        </p:spPr>
        <p:txBody>
          <a:bodyPr lIns="0" tIns="0" rIns="0" bIns="0" rtlCol="0" anchor="t">
            <a:spAutoFit/>
          </a:bodyPr>
          <a:lstStyle/>
          <a:p>
            <a:pPr algn="l">
              <a:lnSpc>
                <a:spcPts val="5041"/>
              </a:lnSpc>
            </a:pPr>
            <a:r>
              <a:rPr lang="en-US" sz="3200" dirty="0">
                <a:solidFill>
                  <a:srgbClr val="3C6CA8"/>
                </a:solidFill>
                <a:latin typeface="Nunito"/>
              </a:rPr>
              <a:t>For PE, children should wear:</a:t>
            </a:r>
          </a:p>
          <a:p>
            <a:pPr marL="777489" lvl="1" indent="-388745" algn="l">
              <a:lnSpc>
                <a:spcPts val="5041"/>
              </a:lnSpc>
              <a:buFont typeface="Arial"/>
              <a:buChar char="•"/>
            </a:pPr>
            <a:r>
              <a:rPr lang="en-US" sz="3200" dirty="0">
                <a:solidFill>
                  <a:srgbClr val="3C6CA8"/>
                </a:solidFill>
                <a:latin typeface="Nunito"/>
              </a:rPr>
              <a:t>black (or red) jogging bottoms or shorts</a:t>
            </a:r>
          </a:p>
          <a:p>
            <a:pPr marL="777489" lvl="1" indent="-388745" algn="l">
              <a:lnSpc>
                <a:spcPts val="5041"/>
              </a:lnSpc>
              <a:buFont typeface="Arial"/>
              <a:buChar char="•"/>
            </a:pPr>
            <a:r>
              <a:rPr lang="en-US" sz="3200" dirty="0">
                <a:solidFill>
                  <a:srgbClr val="3C6CA8"/>
                </a:solidFill>
                <a:latin typeface="Nunito"/>
              </a:rPr>
              <a:t>white (or red) t-shirts</a:t>
            </a:r>
          </a:p>
          <a:p>
            <a:pPr marL="777489" lvl="1" indent="-388745" algn="l">
              <a:lnSpc>
                <a:spcPts val="5041"/>
              </a:lnSpc>
              <a:buFont typeface="Arial"/>
              <a:buChar char="•"/>
            </a:pPr>
            <a:r>
              <a:rPr lang="en-US" sz="3200" dirty="0">
                <a:solidFill>
                  <a:srgbClr val="3C6CA8"/>
                </a:solidFill>
                <a:latin typeface="Nunito"/>
              </a:rPr>
              <a:t>white or black trainers</a:t>
            </a:r>
          </a:p>
          <a:p>
            <a:pPr algn="l">
              <a:lnSpc>
                <a:spcPts val="5041"/>
              </a:lnSpc>
              <a:spcBef>
                <a:spcPct val="0"/>
              </a:spcBef>
            </a:pPr>
            <a:r>
              <a:rPr lang="en-US" sz="3200" dirty="0">
                <a:solidFill>
                  <a:srgbClr val="3C6CA8"/>
                </a:solidFill>
                <a:latin typeface="Nunito"/>
              </a:rPr>
              <a:t>On PE days, earrings should either not be worn or be covered with tape. Religious </a:t>
            </a:r>
            <a:r>
              <a:rPr lang="en-US" sz="3200" dirty="0" err="1">
                <a:solidFill>
                  <a:srgbClr val="3C6CA8"/>
                </a:solidFill>
                <a:latin typeface="Nunito"/>
              </a:rPr>
              <a:t>jewellery</a:t>
            </a:r>
            <a:r>
              <a:rPr lang="en-US" sz="3200" dirty="0">
                <a:solidFill>
                  <a:srgbClr val="3C6CA8"/>
                </a:solidFill>
                <a:latin typeface="Nunito"/>
              </a:rPr>
              <a:t> should be covered with a sweatband.</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83416" b="-83416"/>
            </a:stretch>
          </a:blipFill>
        </p:spPr>
      </p:sp>
      <p:sp>
        <p:nvSpPr>
          <p:cNvPr id="3" name="TextBox 3"/>
          <p:cNvSpPr txBox="1"/>
          <p:nvPr/>
        </p:nvSpPr>
        <p:spPr>
          <a:xfrm>
            <a:off x="1287513" y="2985797"/>
            <a:ext cx="15712974" cy="5212080"/>
          </a:xfrm>
          <a:prstGeom prst="rect">
            <a:avLst/>
          </a:prstGeom>
        </p:spPr>
        <p:txBody>
          <a:bodyPr lIns="0" tIns="0" rIns="0" bIns="0" rtlCol="0" anchor="t">
            <a:spAutoFit/>
          </a:bodyPr>
          <a:lstStyle/>
          <a:p>
            <a:pPr algn="ctr">
              <a:lnSpc>
                <a:spcPts val="4619"/>
              </a:lnSpc>
            </a:pPr>
            <a:r>
              <a:rPr lang="en-US" sz="3299">
                <a:solidFill>
                  <a:srgbClr val="1B548D"/>
                </a:solidFill>
                <a:latin typeface="Nunito"/>
              </a:rPr>
              <a:t>As in EYFS, we will always try to get children outdoors during the school day, so please ensure that your child is appropriately dressed for the weather. Please ensure any additional items of clothing are named.</a:t>
            </a:r>
          </a:p>
          <a:p>
            <a:pPr algn="ctr">
              <a:lnSpc>
                <a:spcPts val="4619"/>
              </a:lnSpc>
            </a:pPr>
            <a:endParaRPr lang="en-US" sz="3299">
              <a:solidFill>
                <a:srgbClr val="1B548D"/>
              </a:solidFill>
              <a:latin typeface="Nunito"/>
            </a:endParaRPr>
          </a:p>
          <a:p>
            <a:pPr algn="ctr">
              <a:lnSpc>
                <a:spcPts val="4619"/>
              </a:lnSpc>
            </a:pPr>
            <a:endParaRPr lang="en-US" sz="3299">
              <a:solidFill>
                <a:srgbClr val="1B548D"/>
              </a:solidFill>
              <a:latin typeface="Nunito"/>
            </a:endParaRPr>
          </a:p>
          <a:p>
            <a:pPr algn="ctr">
              <a:lnSpc>
                <a:spcPts val="4619"/>
              </a:lnSpc>
            </a:pPr>
            <a:endParaRPr lang="en-US" sz="3299">
              <a:solidFill>
                <a:srgbClr val="1B548D"/>
              </a:solidFill>
              <a:latin typeface="Nunito"/>
            </a:endParaRPr>
          </a:p>
          <a:p>
            <a:pPr algn="ctr">
              <a:lnSpc>
                <a:spcPts val="4619"/>
              </a:lnSpc>
            </a:pPr>
            <a:endParaRPr lang="en-US" sz="3299">
              <a:solidFill>
                <a:srgbClr val="1B548D"/>
              </a:solidFill>
              <a:latin typeface="Nunito"/>
            </a:endParaRPr>
          </a:p>
          <a:p>
            <a:pPr algn="ctr">
              <a:lnSpc>
                <a:spcPts val="4619"/>
              </a:lnSpc>
            </a:pPr>
            <a:endParaRPr lang="en-US" sz="3299">
              <a:solidFill>
                <a:srgbClr val="1B548D"/>
              </a:solidFill>
              <a:latin typeface="Nunito"/>
            </a:endParaRPr>
          </a:p>
          <a:p>
            <a:pPr algn="ctr">
              <a:lnSpc>
                <a:spcPts val="4619"/>
              </a:lnSpc>
            </a:pPr>
            <a:r>
              <a:rPr lang="en-US" sz="3299">
                <a:solidFill>
                  <a:srgbClr val="1B548D"/>
                </a:solidFill>
                <a:latin typeface="Nunito"/>
              </a:rPr>
              <a:t>Children should bring in their book bag and a named water bottle every day. </a:t>
            </a:r>
          </a:p>
        </p:txBody>
      </p:sp>
      <p:sp>
        <p:nvSpPr>
          <p:cNvPr id="4" name="Freeform 4"/>
          <p:cNvSpPr/>
          <p:nvPr/>
        </p:nvSpPr>
        <p:spPr>
          <a:xfrm>
            <a:off x="15533991" y="6870677"/>
            <a:ext cx="2977619" cy="4114800"/>
          </a:xfrm>
          <a:custGeom>
            <a:avLst/>
            <a:gdLst/>
            <a:ahLst/>
            <a:cxnLst/>
            <a:rect l="l" t="t" r="r" b="b"/>
            <a:pathLst>
              <a:path w="2977619" h="4114800">
                <a:moveTo>
                  <a:pt x="0" y="0"/>
                </a:moveTo>
                <a:lnTo>
                  <a:pt x="2977619" y="0"/>
                </a:lnTo>
                <a:lnTo>
                  <a:pt x="2977619"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5" name="Freeform 5"/>
          <p:cNvSpPr/>
          <p:nvPr/>
        </p:nvSpPr>
        <p:spPr>
          <a:xfrm>
            <a:off x="-425143" y="-389831"/>
            <a:ext cx="2977619" cy="4114800"/>
          </a:xfrm>
          <a:custGeom>
            <a:avLst/>
            <a:gdLst/>
            <a:ahLst/>
            <a:cxnLst/>
            <a:rect l="l" t="t" r="r" b="b"/>
            <a:pathLst>
              <a:path w="2977619" h="4114800">
                <a:moveTo>
                  <a:pt x="0" y="0"/>
                </a:moveTo>
                <a:lnTo>
                  <a:pt x="2977619" y="0"/>
                </a:lnTo>
                <a:lnTo>
                  <a:pt x="2977619"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6" name="Freeform 6"/>
          <p:cNvSpPr/>
          <p:nvPr/>
        </p:nvSpPr>
        <p:spPr>
          <a:xfrm>
            <a:off x="4090248" y="5239505"/>
            <a:ext cx="2415878" cy="1745472"/>
          </a:xfrm>
          <a:custGeom>
            <a:avLst/>
            <a:gdLst/>
            <a:ahLst/>
            <a:cxnLst/>
            <a:rect l="l" t="t" r="r" b="b"/>
            <a:pathLst>
              <a:path w="2415878" h="1745472">
                <a:moveTo>
                  <a:pt x="0" y="0"/>
                </a:moveTo>
                <a:lnTo>
                  <a:pt x="2415879" y="0"/>
                </a:lnTo>
                <a:lnTo>
                  <a:pt x="2415879" y="1745472"/>
                </a:lnTo>
                <a:lnTo>
                  <a:pt x="0" y="1745472"/>
                </a:lnTo>
                <a:lnTo>
                  <a:pt x="0" y="0"/>
                </a:lnTo>
                <a:close/>
              </a:path>
            </a:pathLst>
          </a:custGeom>
          <a:blipFill>
            <a:blip r:embed="rId6"/>
            <a:stretch>
              <a:fillRect/>
            </a:stretch>
          </a:blipFill>
        </p:spPr>
      </p:sp>
      <p:sp>
        <p:nvSpPr>
          <p:cNvPr id="7" name="Freeform 7"/>
          <p:cNvSpPr/>
          <p:nvPr/>
        </p:nvSpPr>
        <p:spPr>
          <a:xfrm>
            <a:off x="8115852" y="5151390"/>
            <a:ext cx="2056296" cy="1921702"/>
          </a:xfrm>
          <a:custGeom>
            <a:avLst/>
            <a:gdLst/>
            <a:ahLst/>
            <a:cxnLst/>
            <a:rect l="l" t="t" r="r" b="b"/>
            <a:pathLst>
              <a:path w="2056296" h="1921702">
                <a:moveTo>
                  <a:pt x="0" y="0"/>
                </a:moveTo>
                <a:lnTo>
                  <a:pt x="2056296" y="0"/>
                </a:lnTo>
                <a:lnTo>
                  <a:pt x="2056296" y="1921702"/>
                </a:lnTo>
                <a:lnTo>
                  <a:pt x="0" y="192170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8" name="Freeform 8"/>
          <p:cNvSpPr/>
          <p:nvPr/>
        </p:nvSpPr>
        <p:spPr>
          <a:xfrm>
            <a:off x="11782181" y="4885325"/>
            <a:ext cx="1748913" cy="2453832"/>
          </a:xfrm>
          <a:custGeom>
            <a:avLst/>
            <a:gdLst/>
            <a:ahLst/>
            <a:cxnLst/>
            <a:rect l="l" t="t" r="r" b="b"/>
            <a:pathLst>
              <a:path w="1748913" h="2453832">
                <a:moveTo>
                  <a:pt x="0" y="0"/>
                </a:moveTo>
                <a:lnTo>
                  <a:pt x="1748914" y="0"/>
                </a:lnTo>
                <a:lnTo>
                  <a:pt x="1748914" y="2453832"/>
                </a:lnTo>
                <a:lnTo>
                  <a:pt x="0" y="2453832"/>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9" name="TextBox 9"/>
          <p:cNvSpPr txBox="1"/>
          <p:nvPr/>
        </p:nvSpPr>
        <p:spPr>
          <a:xfrm>
            <a:off x="5084024" y="847725"/>
            <a:ext cx="8695587" cy="1552573"/>
          </a:xfrm>
          <a:prstGeom prst="rect">
            <a:avLst/>
          </a:prstGeom>
        </p:spPr>
        <p:txBody>
          <a:bodyPr lIns="0" tIns="0" rIns="0" bIns="0" rtlCol="0" anchor="t">
            <a:spAutoFit/>
          </a:bodyPr>
          <a:lstStyle/>
          <a:p>
            <a:pPr algn="ctr">
              <a:lnSpc>
                <a:spcPts val="12600"/>
              </a:lnSpc>
            </a:pPr>
            <a:r>
              <a:rPr lang="en-US" sz="9000">
                <a:solidFill>
                  <a:srgbClr val="1B548D"/>
                </a:solidFill>
                <a:latin typeface="Rubik One"/>
              </a:rPr>
              <a:t>Outdoors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83416" b="-83416"/>
            </a:stretch>
          </a:blipFill>
        </p:spPr>
      </p:sp>
      <p:sp>
        <p:nvSpPr>
          <p:cNvPr id="3" name="TextBox 3"/>
          <p:cNvSpPr txBox="1"/>
          <p:nvPr/>
        </p:nvSpPr>
        <p:spPr>
          <a:xfrm>
            <a:off x="4796206" y="400457"/>
            <a:ext cx="8695587" cy="1552573"/>
          </a:xfrm>
          <a:prstGeom prst="rect">
            <a:avLst/>
          </a:prstGeom>
        </p:spPr>
        <p:txBody>
          <a:bodyPr lIns="0" tIns="0" rIns="0" bIns="0" rtlCol="0" anchor="t">
            <a:spAutoFit/>
          </a:bodyPr>
          <a:lstStyle/>
          <a:p>
            <a:pPr algn="ctr">
              <a:lnSpc>
                <a:spcPts val="12600"/>
              </a:lnSpc>
            </a:pPr>
            <a:r>
              <a:rPr lang="en-US" sz="9000">
                <a:solidFill>
                  <a:srgbClr val="3C6CA8"/>
                </a:solidFill>
                <a:latin typeface="Rubik One"/>
              </a:rPr>
              <a:t>A Typical Day</a:t>
            </a:r>
          </a:p>
        </p:txBody>
      </p:sp>
      <p:sp>
        <p:nvSpPr>
          <p:cNvPr id="4" name="Freeform 4"/>
          <p:cNvSpPr/>
          <p:nvPr/>
        </p:nvSpPr>
        <p:spPr>
          <a:xfrm>
            <a:off x="-334072" y="-1475968"/>
            <a:ext cx="3808435" cy="4114800"/>
          </a:xfrm>
          <a:custGeom>
            <a:avLst/>
            <a:gdLst/>
            <a:ahLst/>
            <a:cxnLst/>
            <a:rect l="l" t="t" r="r" b="b"/>
            <a:pathLst>
              <a:path w="3808435" h="4114800">
                <a:moveTo>
                  <a:pt x="0" y="0"/>
                </a:moveTo>
                <a:lnTo>
                  <a:pt x="3808435" y="0"/>
                </a:lnTo>
                <a:lnTo>
                  <a:pt x="3808435"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5" name="Freeform 5"/>
          <p:cNvSpPr/>
          <p:nvPr/>
        </p:nvSpPr>
        <p:spPr>
          <a:xfrm>
            <a:off x="14919557" y="9258300"/>
            <a:ext cx="4196989" cy="770720"/>
          </a:xfrm>
          <a:custGeom>
            <a:avLst/>
            <a:gdLst/>
            <a:ahLst/>
            <a:cxnLst/>
            <a:rect l="l" t="t" r="r" b="b"/>
            <a:pathLst>
              <a:path w="4196989" h="770720">
                <a:moveTo>
                  <a:pt x="0" y="0"/>
                </a:moveTo>
                <a:lnTo>
                  <a:pt x="4196989" y="0"/>
                </a:lnTo>
                <a:lnTo>
                  <a:pt x="4196989" y="770720"/>
                </a:lnTo>
                <a:lnTo>
                  <a:pt x="0" y="77072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6" name="TextBox 6"/>
          <p:cNvSpPr txBox="1"/>
          <p:nvPr/>
        </p:nvSpPr>
        <p:spPr>
          <a:xfrm>
            <a:off x="1287513" y="2884170"/>
            <a:ext cx="15712974" cy="5878532"/>
          </a:xfrm>
          <a:prstGeom prst="rect">
            <a:avLst/>
          </a:prstGeom>
        </p:spPr>
        <p:txBody>
          <a:bodyPr lIns="0" tIns="0" rIns="0" bIns="0" rtlCol="0" anchor="t">
            <a:spAutoFit/>
          </a:bodyPr>
          <a:lstStyle/>
          <a:p>
            <a:pPr algn="l">
              <a:lnSpc>
                <a:spcPts val="4619"/>
              </a:lnSpc>
            </a:pPr>
            <a:r>
              <a:rPr lang="en-US" sz="3299" dirty="0">
                <a:solidFill>
                  <a:srgbClr val="1B548D"/>
                </a:solidFill>
                <a:latin typeface="Nunito"/>
              </a:rPr>
              <a:t>Children should arrive at school at 8:40am. The gates close at 8:45am. </a:t>
            </a:r>
          </a:p>
          <a:p>
            <a:pPr algn="l">
              <a:lnSpc>
                <a:spcPts val="4619"/>
              </a:lnSpc>
            </a:pPr>
            <a:endParaRPr lang="en-US" sz="3299" dirty="0">
              <a:solidFill>
                <a:srgbClr val="1B548D"/>
              </a:solidFill>
              <a:latin typeface="Nunito"/>
            </a:endParaRPr>
          </a:p>
          <a:p>
            <a:pPr algn="l">
              <a:lnSpc>
                <a:spcPts val="4619"/>
              </a:lnSpc>
            </a:pPr>
            <a:r>
              <a:rPr lang="en-US" sz="3299" dirty="0">
                <a:solidFill>
                  <a:srgbClr val="1B548D"/>
                </a:solidFill>
                <a:latin typeface="Nunito"/>
              </a:rPr>
              <a:t>Children will take part in daily: </a:t>
            </a:r>
          </a:p>
          <a:p>
            <a:pPr marL="712468" lvl="1" indent="-356234" algn="l">
              <a:lnSpc>
                <a:spcPts val="4619"/>
              </a:lnSpc>
              <a:buFont typeface="Arial"/>
              <a:buChar char="•"/>
            </a:pPr>
            <a:r>
              <a:rPr lang="en-US" sz="3299" dirty="0">
                <a:solidFill>
                  <a:srgbClr val="1B548D"/>
                </a:solidFill>
                <a:latin typeface="Nunito"/>
              </a:rPr>
              <a:t>phonics lessons </a:t>
            </a:r>
          </a:p>
          <a:p>
            <a:pPr marL="712468" lvl="1" indent="-356234" algn="l">
              <a:lnSpc>
                <a:spcPts val="4619"/>
              </a:lnSpc>
              <a:buFont typeface="Arial"/>
              <a:buChar char="•"/>
            </a:pPr>
            <a:r>
              <a:rPr lang="en-US" sz="3299" dirty="0">
                <a:solidFill>
                  <a:srgbClr val="1B548D"/>
                </a:solidFill>
                <a:latin typeface="Nunito"/>
              </a:rPr>
              <a:t>writing lessons </a:t>
            </a:r>
          </a:p>
          <a:p>
            <a:pPr marL="712468" lvl="1" indent="-356234" algn="l">
              <a:lnSpc>
                <a:spcPts val="4619"/>
              </a:lnSpc>
              <a:buFont typeface="Arial"/>
              <a:buChar char="•"/>
            </a:pPr>
            <a:r>
              <a:rPr lang="en-US" sz="3299" dirty="0" err="1">
                <a:solidFill>
                  <a:srgbClr val="1B548D"/>
                </a:solidFill>
                <a:latin typeface="Nunito"/>
              </a:rPr>
              <a:t>maths</a:t>
            </a:r>
            <a:r>
              <a:rPr lang="en-US" sz="3299" dirty="0">
                <a:solidFill>
                  <a:srgbClr val="1B548D"/>
                </a:solidFill>
                <a:latin typeface="Nunito"/>
              </a:rPr>
              <a:t> lessons</a:t>
            </a:r>
          </a:p>
          <a:p>
            <a:pPr algn="l">
              <a:lnSpc>
                <a:spcPts val="4619"/>
              </a:lnSpc>
            </a:pPr>
            <a:endParaRPr lang="en-US" sz="3299" dirty="0">
              <a:solidFill>
                <a:srgbClr val="1B548D"/>
              </a:solidFill>
              <a:latin typeface="Nunito"/>
            </a:endParaRPr>
          </a:p>
          <a:p>
            <a:pPr algn="l">
              <a:lnSpc>
                <a:spcPts val="4619"/>
              </a:lnSpc>
            </a:pPr>
            <a:r>
              <a:rPr lang="en-US" sz="3299" dirty="0">
                <a:solidFill>
                  <a:srgbClr val="1B548D"/>
                </a:solidFill>
                <a:latin typeface="Nunito"/>
              </a:rPr>
              <a:t>In the Autumn term, children will continue to access continuous provision to help them with the transition from EYFS.</a:t>
            </a:r>
          </a:p>
          <a:p>
            <a:pPr algn="l">
              <a:lnSpc>
                <a:spcPts val="4619"/>
              </a:lnSpc>
            </a:pPr>
            <a:endParaRPr lang="en-US" sz="3299" dirty="0">
              <a:solidFill>
                <a:srgbClr val="1B548D"/>
              </a:solidFill>
              <a:latin typeface="Nunito"/>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83416" b="-83416"/>
            </a:stretch>
          </a:blipFill>
        </p:spPr>
      </p:sp>
      <p:sp>
        <p:nvSpPr>
          <p:cNvPr id="3" name="Freeform 3"/>
          <p:cNvSpPr/>
          <p:nvPr/>
        </p:nvSpPr>
        <p:spPr>
          <a:xfrm>
            <a:off x="-2099932" y="-1172339"/>
            <a:ext cx="6257264" cy="3629213"/>
          </a:xfrm>
          <a:custGeom>
            <a:avLst/>
            <a:gdLst/>
            <a:ahLst/>
            <a:cxnLst/>
            <a:rect l="l" t="t" r="r" b="b"/>
            <a:pathLst>
              <a:path w="6257264" h="3629213">
                <a:moveTo>
                  <a:pt x="0" y="0"/>
                </a:moveTo>
                <a:lnTo>
                  <a:pt x="6257264" y="0"/>
                </a:lnTo>
                <a:lnTo>
                  <a:pt x="6257264" y="3629214"/>
                </a:lnTo>
                <a:lnTo>
                  <a:pt x="0" y="362921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a:off x="15533991" y="6870677"/>
            <a:ext cx="2977619" cy="4114800"/>
          </a:xfrm>
          <a:custGeom>
            <a:avLst/>
            <a:gdLst/>
            <a:ahLst/>
            <a:cxnLst/>
            <a:rect l="l" t="t" r="r" b="b"/>
            <a:pathLst>
              <a:path w="2977619" h="4114800">
                <a:moveTo>
                  <a:pt x="0" y="0"/>
                </a:moveTo>
                <a:lnTo>
                  <a:pt x="2977619" y="0"/>
                </a:lnTo>
                <a:lnTo>
                  <a:pt x="2977619"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5" name="Freeform 5"/>
          <p:cNvSpPr/>
          <p:nvPr/>
        </p:nvSpPr>
        <p:spPr>
          <a:xfrm>
            <a:off x="14129969" y="312770"/>
            <a:ext cx="3680713" cy="2470615"/>
          </a:xfrm>
          <a:custGeom>
            <a:avLst/>
            <a:gdLst/>
            <a:ahLst/>
            <a:cxnLst/>
            <a:rect l="l" t="t" r="r" b="b"/>
            <a:pathLst>
              <a:path w="3680713" h="2470615">
                <a:moveTo>
                  <a:pt x="0" y="0"/>
                </a:moveTo>
                <a:lnTo>
                  <a:pt x="3680712" y="0"/>
                </a:lnTo>
                <a:lnTo>
                  <a:pt x="3680712" y="2470616"/>
                </a:lnTo>
                <a:lnTo>
                  <a:pt x="0" y="2470616"/>
                </a:lnTo>
                <a:lnTo>
                  <a:pt x="0" y="0"/>
                </a:lnTo>
                <a:close/>
              </a:path>
            </a:pathLst>
          </a:custGeom>
          <a:blipFill>
            <a:blip r:embed="rId8"/>
            <a:stretch>
              <a:fillRect/>
            </a:stretch>
          </a:blipFill>
        </p:spPr>
      </p:sp>
      <p:sp>
        <p:nvSpPr>
          <p:cNvPr id="6" name="TextBox 6"/>
          <p:cNvSpPr txBox="1"/>
          <p:nvPr/>
        </p:nvSpPr>
        <p:spPr>
          <a:xfrm>
            <a:off x="70174" y="2981881"/>
            <a:ext cx="18217826" cy="4322337"/>
          </a:xfrm>
          <a:prstGeom prst="rect">
            <a:avLst/>
          </a:prstGeom>
        </p:spPr>
        <p:txBody>
          <a:bodyPr lIns="0" tIns="0" rIns="0" bIns="0" rtlCol="0" anchor="t">
            <a:spAutoFit/>
          </a:bodyPr>
          <a:lstStyle/>
          <a:p>
            <a:pPr algn="ctr">
              <a:lnSpc>
                <a:spcPts val="5040"/>
              </a:lnSpc>
              <a:spcBef>
                <a:spcPct val="0"/>
              </a:spcBef>
            </a:pPr>
            <a:r>
              <a:rPr lang="en-US" sz="3600" dirty="0">
                <a:solidFill>
                  <a:srgbClr val="3C6CA8"/>
                </a:solidFill>
                <a:latin typeface="Nunito"/>
              </a:rPr>
              <a:t>Your child will be learning how to read using Essential Letters and Sounds. This phonics </a:t>
            </a:r>
            <a:r>
              <a:rPr lang="en-US" sz="3600" dirty="0" err="1">
                <a:solidFill>
                  <a:srgbClr val="3C6CA8"/>
                </a:solidFill>
                <a:latin typeface="Nunito"/>
              </a:rPr>
              <a:t>programme</a:t>
            </a:r>
            <a:r>
              <a:rPr lang="en-US" sz="3600" dirty="0">
                <a:solidFill>
                  <a:srgbClr val="3C6CA8"/>
                </a:solidFill>
                <a:latin typeface="Nunito"/>
              </a:rPr>
              <a:t> supports your children to develop the skills and knowledge needed for reading. </a:t>
            </a:r>
          </a:p>
          <a:p>
            <a:pPr algn="ctr">
              <a:lnSpc>
                <a:spcPts val="5040"/>
              </a:lnSpc>
              <a:spcBef>
                <a:spcPct val="0"/>
              </a:spcBef>
            </a:pPr>
            <a:endParaRPr lang="en-US" sz="3600" dirty="0">
              <a:solidFill>
                <a:srgbClr val="3C6CA8"/>
              </a:solidFill>
              <a:latin typeface="Nunito"/>
            </a:endParaRPr>
          </a:p>
          <a:p>
            <a:pPr algn="ctr">
              <a:lnSpc>
                <a:spcPts val="5040"/>
              </a:lnSpc>
              <a:spcBef>
                <a:spcPct val="0"/>
              </a:spcBef>
            </a:pPr>
            <a:r>
              <a:rPr lang="en-US" sz="3600" dirty="0">
                <a:solidFill>
                  <a:srgbClr val="3C6CA8"/>
                </a:solidFill>
                <a:latin typeface="Nunito"/>
              </a:rPr>
              <a:t>Children will start by revising phase three and phase five sounds, before learning new phase 5 sounds, including lesser known and alternative GPCs.  </a:t>
            </a:r>
          </a:p>
          <a:p>
            <a:pPr algn="ctr">
              <a:lnSpc>
                <a:spcPts val="3482"/>
              </a:lnSpc>
              <a:spcBef>
                <a:spcPct val="0"/>
              </a:spcBef>
            </a:pPr>
            <a:endParaRPr lang="en-US" sz="3600" dirty="0">
              <a:solidFill>
                <a:srgbClr val="3C6CA8"/>
              </a:solidFill>
              <a:latin typeface="Nunito"/>
            </a:endParaRPr>
          </a:p>
        </p:txBody>
      </p:sp>
      <p:sp>
        <p:nvSpPr>
          <p:cNvPr id="7" name="Freeform 7"/>
          <p:cNvSpPr/>
          <p:nvPr/>
        </p:nvSpPr>
        <p:spPr>
          <a:xfrm>
            <a:off x="615950" y="7605220"/>
            <a:ext cx="2516456" cy="2516456"/>
          </a:xfrm>
          <a:custGeom>
            <a:avLst/>
            <a:gdLst/>
            <a:ahLst/>
            <a:cxnLst/>
            <a:rect l="l" t="t" r="r" b="b"/>
            <a:pathLst>
              <a:path w="2516456" h="2516456">
                <a:moveTo>
                  <a:pt x="0" y="0"/>
                </a:moveTo>
                <a:lnTo>
                  <a:pt x="2516456" y="0"/>
                </a:lnTo>
                <a:lnTo>
                  <a:pt x="2516456" y="2516456"/>
                </a:lnTo>
                <a:lnTo>
                  <a:pt x="0" y="2516456"/>
                </a:lnTo>
                <a:lnTo>
                  <a:pt x="0" y="0"/>
                </a:lnTo>
                <a:close/>
              </a:path>
            </a:pathLst>
          </a:custGeom>
          <a:blipFill>
            <a:blip r:embed="rId9"/>
            <a:stretch>
              <a:fillRect/>
            </a:stretch>
          </a:blipFill>
        </p:spPr>
      </p:sp>
      <p:sp>
        <p:nvSpPr>
          <p:cNvPr id="8" name="Freeform 8"/>
          <p:cNvSpPr/>
          <p:nvPr/>
        </p:nvSpPr>
        <p:spPr>
          <a:xfrm>
            <a:off x="4938382" y="7552186"/>
            <a:ext cx="2600506" cy="2542973"/>
          </a:xfrm>
          <a:custGeom>
            <a:avLst/>
            <a:gdLst/>
            <a:ahLst/>
            <a:cxnLst/>
            <a:rect l="l" t="t" r="r" b="b"/>
            <a:pathLst>
              <a:path w="2600506" h="2542973">
                <a:moveTo>
                  <a:pt x="0" y="0"/>
                </a:moveTo>
                <a:lnTo>
                  <a:pt x="2600507" y="0"/>
                </a:lnTo>
                <a:lnTo>
                  <a:pt x="2600507" y="2542973"/>
                </a:lnTo>
                <a:lnTo>
                  <a:pt x="0" y="2542973"/>
                </a:lnTo>
                <a:lnTo>
                  <a:pt x="0" y="0"/>
                </a:lnTo>
                <a:close/>
              </a:path>
            </a:pathLst>
          </a:custGeom>
          <a:blipFill>
            <a:blip r:embed="rId10"/>
            <a:stretch>
              <a:fillRect/>
            </a:stretch>
          </a:blipFill>
        </p:spPr>
      </p:sp>
      <p:sp>
        <p:nvSpPr>
          <p:cNvPr id="9" name="Freeform 9"/>
          <p:cNvSpPr/>
          <p:nvPr/>
        </p:nvSpPr>
        <p:spPr>
          <a:xfrm>
            <a:off x="7786539" y="7578703"/>
            <a:ext cx="2493786" cy="2516456"/>
          </a:xfrm>
          <a:custGeom>
            <a:avLst/>
            <a:gdLst/>
            <a:ahLst/>
            <a:cxnLst/>
            <a:rect l="l" t="t" r="r" b="b"/>
            <a:pathLst>
              <a:path w="2493786" h="2516456">
                <a:moveTo>
                  <a:pt x="0" y="0"/>
                </a:moveTo>
                <a:lnTo>
                  <a:pt x="2493785" y="0"/>
                </a:lnTo>
                <a:lnTo>
                  <a:pt x="2493785" y="2516456"/>
                </a:lnTo>
                <a:lnTo>
                  <a:pt x="0" y="2516456"/>
                </a:lnTo>
                <a:lnTo>
                  <a:pt x="0" y="0"/>
                </a:lnTo>
                <a:close/>
              </a:path>
            </a:pathLst>
          </a:custGeom>
          <a:blipFill>
            <a:blip r:embed="rId11"/>
            <a:stretch>
              <a:fillRect/>
            </a:stretch>
          </a:blipFill>
        </p:spPr>
      </p:sp>
      <p:sp>
        <p:nvSpPr>
          <p:cNvPr id="10" name="Freeform 10"/>
          <p:cNvSpPr/>
          <p:nvPr/>
        </p:nvSpPr>
        <p:spPr>
          <a:xfrm>
            <a:off x="10755393" y="7427733"/>
            <a:ext cx="3374576" cy="2791879"/>
          </a:xfrm>
          <a:custGeom>
            <a:avLst/>
            <a:gdLst/>
            <a:ahLst/>
            <a:cxnLst/>
            <a:rect l="l" t="t" r="r" b="b"/>
            <a:pathLst>
              <a:path w="3374576" h="2791879">
                <a:moveTo>
                  <a:pt x="0" y="0"/>
                </a:moveTo>
                <a:lnTo>
                  <a:pt x="3374576" y="0"/>
                </a:lnTo>
                <a:lnTo>
                  <a:pt x="3374576" y="2791879"/>
                </a:lnTo>
                <a:lnTo>
                  <a:pt x="0" y="2791879"/>
                </a:lnTo>
                <a:lnTo>
                  <a:pt x="0" y="0"/>
                </a:lnTo>
                <a:close/>
              </a:path>
            </a:pathLst>
          </a:custGeom>
          <a:blipFill>
            <a:blip r:embed="rId12"/>
            <a:stretch>
              <a:fillRect/>
            </a:stretch>
          </a:blipFill>
        </p:spPr>
      </p:sp>
      <p:sp>
        <p:nvSpPr>
          <p:cNvPr id="11" name="TextBox 11"/>
          <p:cNvSpPr txBox="1"/>
          <p:nvPr/>
        </p:nvSpPr>
        <p:spPr>
          <a:xfrm>
            <a:off x="4796206" y="847725"/>
            <a:ext cx="8695587" cy="1552573"/>
          </a:xfrm>
          <a:prstGeom prst="rect">
            <a:avLst/>
          </a:prstGeom>
        </p:spPr>
        <p:txBody>
          <a:bodyPr lIns="0" tIns="0" rIns="0" bIns="0" rtlCol="0" anchor="t">
            <a:spAutoFit/>
          </a:bodyPr>
          <a:lstStyle/>
          <a:p>
            <a:pPr algn="ctr">
              <a:lnSpc>
                <a:spcPts val="12600"/>
              </a:lnSpc>
            </a:pPr>
            <a:r>
              <a:rPr lang="en-US" sz="9000">
                <a:solidFill>
                  <a:srgbClr val="3C6CA8"/>
                </a:solidFill>
                <a:latin typeface="Rubik One"/>
              </a:rPr>
              <a:t>Phonics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83416" b="-83416"/>
            </a:stretch>
          </a:blipFill>
        </p:spPr>
      </p:sp>
      <p:sp>
        <p:nvSpPr>
          <p:cNvPr id="3" name="TextBox 3"/>
          <p:cNvSpPr txBox="1"/>
          <p:nvPr/>
        </p:nvSpPr>
        <p:spPr>
          <a:xfrm>
            <a:off x="4796206" y="1123072"/>
            <a:ext cx="8695587" cy="1552573"/>
          </a:xfrm>
          <a:prstGeom prst="rect">
            <a:avLst/>
          </a:prstGeom>
        </p:spPr>
        <p:txBody>
          <a:bodyPr lIns="0" tIns="0" rIns="0" bIns="0" rtlCol="0" anchor="t">
            <a:spAutoFit/>
          </a:bodyPr>
          <a:lstStyle/>
          <a:p>
            <a:pPr algn="ctr">
              <a:lnSpc>
                <a:spcPts val="12600"/>
              </a:lnSpc>
            </a:pPr>
            <a:r>
              <a:rPr lang="en-US" sz="9000">
                <a:solidFill>
                  <a:srgbClr val="3C6CA8"/>
                </a:solidFill>
                <a:latin typeface="Rubik One"/>
              </a:rPr>
              <a:t>Reading</a:t>
            </a:r>
          </a:p>
        </p:txBody>
      </p:sp>
      <p:sp>
        <p:nvSpPr>
          <p:cNvPr id="4" name="TextBox 4"/>
          <p:cNvSpPr txBox="1"/>
          <p:nvPr/>
        </p:nvSpPr>
        <p:spPr>
          <a:xfrm>
            <a:off x="1141240" y="3199626"/>
            <a:ext cx="16005519" cy="4471670"/>
          </a:xfrm>
          <a:prstGeom prst="rect">
            <a:avLst/>
          </a:prstGeom>
        </p:spPr>
        <p:txBody>
          <a:bodyPr lIns="0" tIns="0" rIns="0" bIns="0" rtlCol="0" anchor="t">
            <a:spAutoFit/>
          </a:bodyPr>
          <a:lstStyle/>
          <a:p>
            <a:pPr algn="l">
              <a:lnSpc>
                <a:spcPts val="4479"/>
              </a:lnSpc>
            </a:pPr>
            <a:r>
              <a:rPr lang="en-US" sz="3199">
                <a:solidFill>
                  <a:srgbClr val="3C6CA8"/>
                </a:solidFill>
                <a:latin typeface="Nunito"/>
              </a:rPr>
              <a:t>In Year One, we teach children to read during:</a:t>
            </a:r>
          </a:p>
          <a:p>
            <a:pPr marL="690879" lvl="1" indent="-345439" algn="l">
              <a:lnSpc>
                <a:spcPts val="4479"/>
              </a:lnSpc>
              <a:buFont typeface="Arial"/>
              <a:buChar char="•"/>
            </a:pPr>
            <a:r>
              <a:rPr lang="en-US" sz="3199">
                <a:solidFill>
                  <a:srgbClr val="3C6CA8"/>
                </a:solidFill>
                <a:latin typeface="Nunito"/>
              </a:rPr>
              <a:t>Daily phonics lessons</a:t>
            </a:r>
          </a:p>
          <a:p>
            <a:pPr marL="690879" lvl="1" indent="-345439" algn="l">
              <a:lnSpc>
                <a:spcPts val="4479"/>
              </a:lnSpc>
              <a:buFont typeface="Arial"/>
              <a:buChar char="•"/>
            </a:pPr>
            <a:r>
              <a:rPr lang="en-US" sz="3199">
                <a:solidFill>
                  <a:srgbClr val="3C6CA8"/>
                </a:solidFill>
                <a:latin typeface="Nunito"/>
              </a:rPr>
              <a:t>Whole class reading lessons </a:t>
            </a:r>
          </a:p>
          <a:p>
            <a:pPr marL="690879" lvl="1" indent="-345439" algn="l">
              <a:lnSpc>
                <a:spcPts val="4479"/>
              </a:lnSpc>
              <a:buFont typeface="Arial"/>
              <a:buChar char="•"/>
            </a:pPr>
            <a:r>
              <a:rPr lang="en-US" sz="3199">
                <a:solidFill>
                  <a:srgbClr val="3C6CA8"/>
                </a:solidFill>
                <a:latin typeface="Nunito"/>
              </a:rPr>
              <a:t>1:1 reading sessions</a:t>
            </a:r>
          </a:p>
          <a:p>
            <a:pPr marL="690879" lvl="1" indent="-345439" algn="l">
              <a:lnSpc>
                <a:spcPts val="4479"/>
              </a:lnSpc>
              <a:buFont typeface="Arial"/>
              <a:buChar char="•"/>
            </a:pPr>
            <a:r>
              <a:rPr lang="en-US" sz="3199">
                <a:solidFill>
                  <a:srgbClr val="3C6CA8"/>
                </a:solidFill>
                <a:latin typeface="Nunito"/>
              </a:rPr>
              <a:t>Whole class story time </a:t>
            </a:r>
          </a:p>
          <a:p>
            <a:pPr algn="l">
              <a:lnSpc>
                <a:spcPts val="4479"/>
              </a:lnSpc>
            </a:pPr>
            <a:endParaRPr lang="en-US" sz="3199">
              <a:solidFill>
                <a:srgbClr val="3C6CA8"/>
              </a:solidFill>
              <a:latin typeface="Nunito"/>
            </a:endParaRPr>
          </a:p>
          <a:p>
            <a:pPr algn="l">
              <a:lnSpc>
                <a:spcPts val="4479"/>
              </a:lnSpc>
            </a:pPr>
            <a:r>
              <a:rPr lang="en-US" sz="3199">
                <a:solidFill>
                  <a:srgbClr val="3C6CA8"/>
                </a:solidFill>
                <a:latin typeface="Nunito"/>
              </a:rPr>
              <a:t>Our writing curriculum is also book-based, so your child will have the opportunity to read and enjoy hundreds of high-quality texts during their time in Year One! </a:t>
            </a:r>
          </a:p>
        </p:txBody>
      </p:sp>
      <p:sp>
        <p:nvSpPr>
          <p:cNvPr id="5" name="Freeform 5"/>
          <p:cNvSpPr/>
          <p:nvPr/>
        </p:nvSpPr>
        <p:spPr>
          <a:xfrm flipH="1">
            <a:off x="15664396" y="7251944"/>
            <a:ext cx="3551363" cy="1646945"/>
          </a:xfrm>
          <a:custGeom>
            <a:avLst/>
            <a:gdLst/>
            <a:ahLst/>
            <a:cxnLst/>
            <a:rect l="l" t="t" r="r" b="b"/>
            <a:pathLst>
              <a:path w="3551363" h="1646945">
                <a:moveTo>
                  <a:pt x="3551364" y="0"/>
                </a:moveTo>
                <a:lnTo>
                  <a:pt x="0" y="0"/>
                </a:lnTo>
                <a:lnTo>
                  <a:pt x="0" y="1646945"/>
                </a:lnTo>
                <a:lnTo>
                  <a:pt x="3551364" y="1646945"/>
                </a:lnTo>
                <a:lnTo>
                  <a:pt x="3551364"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6" name="Freeform 6"/>
          <p:cNvSpPr/>
          <p:nvPr/>
        </p:nvSpPr>
        <p:spPr>
          <a:xfrm>
            <a:off x="-746982" y="1028700"/>
            <a:ext cx="3551363" cy="1646945"/>
          </a:xfrm>
          <a:custGeom>
            <a:avLst/>
            <a:gdLst/>
            <a:ahLst/>
            <a:cxnLst/>
            <a:rect l="l" t="t" r="r" b="b"/>
            <a:pathLst>
              <a:path w="3551363" h="1646945">
                <a:moveTo>
                  <a:pt x="0" y="0"/>
                </a:moveTo>
                <a:lnTo>
                  <a:pt x="3551364" y="0"/>
                </a:lnTo>
                <a:lnTo>
                  <a:pt x="3551364" y="1646945"/>
                </a:lnTo>
                <a:lnTo>
                  <a:pt x="0" y="164694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7" name="TextBox 7"/>
          <p:cNvSpPr txBox="1"/>
          <p:nvPr/>
        </p:nvSpPr>
        <p:spPr>
          <a:xfrm>
            <a:off x="0" y="8851264"/>
            <a:ext cx="18288000" cy="860425"/>
          </a:xfrm>
          <a:prstGeom prst="rect">
            <a:avLst/>
          </a:prstGeom>
        </p:spPr>
        <p:txBody>
          <a:bodyPr lIns="0" tIns="0" rIns="0" bIns="0" rtlCol="0" anchor="t">
            <a:spAutoFit/>
          </a:bodyPr>
          <a:lstStyle/>
          <a:p>
            <a:pPr algn="ctr">
              <a:lnSpc>
                <a:spcPts val="3499"/>
              </a:lnSpc>
              <a:spcBef>
                <a:spcPct val="0"/>
              </a:spcBef>
            </a:pPr>
            <a:r>
              <a:rPr lang="en-US" sz="2499">
                <a:solidFill>
                  <a:srgbClr val="3C6CA8"/>
                </a:solidFill>
                <a:latin typeface="Nunito"/>
              </a:rPr>
              <a:t>If a child is read to 1-2 times per week, they will have heard approximately 63,570 words by the time they are 5 years old.</a:t>
            </a:r>
          </a:p>
          <a:p>
            <a:pPr algn="ctr">
              <a:lnSpc>
                <a:spcPts val="3499"/>
              </a:lnSpc>
              <a:spcBef>
                <a:spcPct val="0"/>
              </a:spcBef>
            </a:pPr>
            <a:r>
              <a:rPr lang="en-US" sz="2499">
                <a:solidFill>
                  <a:srgbClr val="3C6CA8"/>
                </a:solidFill>
                <a:latin typeface="Nunito"/>
              </a:rPr>
              <a:t>If a child is read to every day, they will have heard approximately 296,660 words by the time they are 5 years old.</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83416" b="-83416"/>
            </a:stretch>
          </a:blipFill>
        </p:spPr>
      </p:sp>
      <p:sp>
        <p:nvSpPr>
          <p:cNvPr id="3" name="TextBox 3"/>
          <p:cNvSpPr txBox="1"/>
          <p:nvPr/>
        </p:nvSpPr>
        <p:spPr>
          <a:xfrm>
            <a:off x="2052377" y="3115182"/>
            <a:ext cx="14183245" cy="6374130"/>
          </a:xfrm>
          <a:prstGeom prst="rect">
            <a:avLst/>
          </a:prstGeom>
        </p:spPr>
        <p:txBody>
          <a:bodyPr lIns="0" tIns="0" rIns="0" bIns="0" rtlCol="0" anchor="t">
            <a:spAutoFit/>
          </a:bodyPr>
          <a:lstStyle/>
          <a:p>
            <a:pPr algn="just">
              <a:lnSpc>
                <a:spcPts val="4619"/>
              </a:lnSpc>
            </a:pPr>
            <a:r>
              <a:rPr lang="en-US" sz="3299">
                <a:solidFill>
                  <a:srgbClr val="3C6CA8"/>
                </a:solidFill>
                <a:latin typeface="Nunito"/>
              </a:rPr>
              <a:t>Children will build on the writing skills that they developed in EYFS during:</a:t>
            </a:r>
          </a:p>
          <a:p>
            <a:pPr marL="712468" lvl="1" indent="-356234" algn="just">
              <a:lnSpc>
                <a:spcPts val="4619"/>
              </a:lnSpc>
              <a:buFont typeface="Arial"/>
              <a:buChar char="•"/>
            </a:pPr>
            <a:r>
              <a:rPr lang="en-US" sz="3299">
                <a:solidFill>
                  <a:srgbClr val="3C6CA8"/>
                </a:solidFill>
                <a:latin typeface="Nunito"/>
              </a:rPr>
              <a:t>Daily phonics lessons </a:t>
            </a:r>
          </a:p>
          <a:p>
            <a:pPr marL="712468" lvl="1" indent="-356234" algn="just">
              <a:lnSpc>
                <a:spcPts val="4619"/>
              </a:lnSpc>
              <a:buFont typeface="Arial"/>
              <a:buChar char="•"/>
            </a:pPr>
            <a:r>
              <a:rPr lang="en-US" sz="3299">
                <a:solidFill>
                  <a:srgbClr val="3C6CA8"/>
                </a:solidFill>
                <a:latin typeface="Nunito"/>
              </a:rPr>
              <a:t>Daily writing lessons</a:t>
            </a:r>
          </a:p>
          <a:p>
            <a:pPr marL="712468" lvl="1" indent="-356234" algn="just">
              <a:lnSpc>
                <a:spcPts val="4619"/>
              </a:lnSpc>
              <a:buFont typeface="Arial"/>
              <a:buChar char="•"/>
            </a:pPr>
            <a:r>
              <a:rPr lang="en-US" sz="3299">
                <a:solidFill>
                  <a:srgbClr val="3C6CA8"/>
                </a:solidFill>
                <a:latin typeface="Nunito"/>
              </a:rPr>
              <a:t>Handwriting sessions</a:t>
            </a:r>
          </a:p>
          <a:p>
            <a:pPr algn="just">
              <a:lnSpc>
                <a:spcPts val="4619"/>
              </a:lnSpc>
            </a:pPr>
            <a:endParaRPr lang="en-US" sz="3299">
              <a:solidFill>
                <a:srgbClr val="3C6CA8"/>
              </a:solidFill>
              <a:latin typeface="Nunito"/>
            </a:endParaRPr>
          </a:p>
          <a:p>
            <a:pPr algn="just">
              <a:lnSpc>
                <a:spcPts val="4619"/>
              </a:lnSpc>
            </a:pPr>
            <a:r>
              <a:rPr lang="en-US" sz="3299">
                <a:solidFill>
                  <a:srgbClr val="3C6CA8"/>
                </a:solidFill>
                <a:latin typeface="Nunito"/>
              </a:rPr>
              <a:t>They will have the opportunity to write a range of text types, including:</a:t>
            </a:r>
          </a:p>
          <a:p>
            <a:pPr marL="712468" lvl="1" indent="-356234" algn="just">
              <a:lnSpc>
                <a:spcPts val="4619"/>
              </a:lnSpc>
              <a:buFont typeface="Arial"/>
              <a:buChar char="•"/>
            </a:pPr>
            <a:r>
              <a:rPr lang="en-US" sz="3299">
                <a:solidFill>
                  <a:srgbClr val="3C6CA8"/>
                </a:solidFill>
                <a:latin typeface="Nunito"/>
              </a:rPr>
              <a:t>Letters</a:t>
            </a:r>
          </a:p>
          <a:p>
            <a:pPr marL="712468" lvl="1" indent="-356234" algn="just">
              <a:lnSpc>
                <a:spcPts val="4619"/>
              </a:lnSpc>
              <a:buFont typeface="Arial"/>
              <a:buChar char="•"/>
            </a:pPr>
            <a:r>
              <a:rPr lang="en-US" sz="3299">
                <a:solidFill>
                  <a:srgbClr val="3C6CA8"/>
                </a:solidFill>
                <a:latin typeface="Nunito"/>
              </a:rPr>
              <a:t>Stories</a:t>
            </a:r>
          </a:p>
          <a:p>
            <a:pPr marL="712468" lvl="1" indent="-356234" algn="just">
              <a:lnSpc>
                <a:spcPts val="4619"/>
              </a:lnSpc>
              <a:buFont typeface="Arial"/>
              <a:buChar char="•"/>
            </a:pPr>
            <a:r>
              <a:rPr lang="en-US" sz="3299">
                <a:solidFill>
                  <a:srgbClr val="3C6CA8"/>
                </a:solidFill>
                <a:latin typeface="Nunito"/>
              </a:rPr>
              <a:t>Diary entries</a:t>
            </a:r>
          </a:p>
          <a:p>
            <a:pPr marL="712468" lvl="1" indent="-356234" algn="just">
              <a:lnSpc>
                <a:spcPts val="4619"/>
              </a:lnSpc>
              <a:buFont typeface="Arial"/>
              <a:buChar char="•"/>
            </a:pPr>
            <a:r>
              <a:rPr lang="en-US" sz="3299">
                <a:solidFill>
                  <a:srgbClr val="3C6CA8"/>
                </a:solidFill>
                <a:latin typeface="Nunito"/>
              </a:rPr>
              <a:t>Descriptions</a:t>
            </a:r>
          </a:p>
          <a:p>
            <a:pPr marL="712468" lvl="1" indent="-356234" algn="just">
              <a:lnSpc>
                <a:spcPts val="4619"/>
              </a:lnSpc>
              <a:buFont typeface="Arial"/>
              <a:buChar char="•"/>
            </a:pPr>
            <a:r>
              <a:rPr lang="en-US" sz="3299">
                <a:solidFill>
                  <a:srgbClr val="3C6CA8"/>
                </a:solidFill>
                <a:latin typeface="Nunito"/>
              </a:rPr>
              <a:t>Instructions</a:t>
            </a:r>
          </a:p>
        </p:txBody>
      </p:sp>
      <p:sp>
        <p:nvSpPr>
          <p:cNvPr id="4" name="Freeform 4"/>
          <p:cNvSpPr/>
          <p:nvPr/>
        </p:nvSpPr>
        <p:spPr>
          <a:xfrm>
            <a:off x="-334072" y="-1475968"/>
            <a:ext cx="3808435" cy="4114800"/>
          </a:xfrm>
          <a:custGeom>
            <a:avLst/>
            <a:gdLst/>
            <a:ahLst/>
            <a:cxnLst/>
            <a:rect l="l" t="t" r="r" b="b"/>
            <a:pathLst>
              <a:path w="3808435" h="4114800">
                <a:moveTo>
                  <a:pt x="0" y="0"/>
                </a:moveTo>
                <a:lnTo>
                  <a:pt x="3808435" y="0"/>
                </a:lnTo>
                <a:lnTo>
                  <a:pt x="3808435"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5" name="Freeform 5"/>
          <p:cNvSpPr/>
          <p:nvPr/>
        </p:nvSpPr>
        <p:spPr>
          <a:xfrm>
            <a:off x="13406006" y="9057766"/>
            <a:ext cx="4196989" cy="770720"/>
          </a:xfrm>
          <a:custGeom>
            <a:avLst/>
            <a:gdLst/>
            <a:ahLst/>
            <a:cxnLst/>
            <a:rect l="l" t="t" r="r" b="b"/>
            <a:pathLst>
              <a:path w="4196989" h="770720">
                <a:moveTo>
                  <a:pt x="0" y="0"/>
                </a:moveTo>
                <a:lnTo>
                  <a:pt x="4196989" y="0"/>
                </a:lnTo>
                <a:lnTo>
                  <a:pt x="4196989" y="770720"/>
                </a:lnTo>
                <a:lnTo>
                  <a:pt x="0" y="77072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6" name="Freeform 6"/>
          <p:cNvSpPr/>
          <p:nvPr/>
        </p:nvSpPr>
        <p:spPr>
          <a:xfrm>
            <a:off x="15504500" y="255637"/>
            <a:ext cx="2383194" cy="2383194"/>
          </a:xfrm>
          <a:custGeom>
            <a:avLst/>
            <a:gdLst/>
            <a:ahLst/>
            <a:cxnLst/>
            <a:rect l="l" t="t" r="r" b="b"/>
            <a:pathLst>
              <a:path w="2383194" h="2383194">
                <a:moveTo>
                  <a:pt x="0" y="0"/>
                </a:moveTo>
                <a:lnTo>
                  <a:pt x="2383195" y="0"/>
                </a:lnTo>
                <a:lnTo>
                  <a:pt x="2383195" y="2383195"/>
                </a:lnTo>
                <a:lnTo>
                  <a:pt x="0" y="2383195"/>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7" name="Freeform 7"/>
          <p:cNvSpPr/>
          <p:nvPr/>
        </p:nvSpPr>
        <p:spPr>
          <a:xfrm>
            <a:off x="8578542" y="7335136"/>
            <a:ext cx="3919068" cy="1472668"/>
          </a:xfrm>
          <a:custGeom>
            <a:avLst/>
            <a:gdLst/>
            <a:ahLst/>
            <a:cxnLst/>
            <a:rect l="l" t="t" r="r" b="b"/>
            <a:pathLst>
              <a:path w="3919068" h="1472668">
                <a:moveTo>
                  <a:pt x="0" y="0"/>
                </a:moveTo>
                <a:lnTo>
                  <a:pt x="3919068" y="0"/>
                </a:lnTo>
                <a:lnTo>
                  <a:pt x="3919068" y="1472668"/>
                </a:lnTo>
                <a:lnTo>
                  <a:pt x="0" y="1472668"/>
                </a:lnTo>
                <a:lnTo>
                  <a:pt x="0" y="0"/>
                </a:lnTo>
                <a:close/>
              </a:path>
            </a:pathLst>
          </a:custGeom>
          <a:blipFill>
            <a:blip r:embed="rId10"/>
            <a:stretch>
              <a:fillRect/>
            </a:stretch>
          </a:blipFill>
        </p:spPr>
      </p:sp>
      <p:sp>
        <p:nvSpPr>
          <p:cNvPr id="8" name="TextBox 8"/>
          <p:cNvSpPr txBox="1"/>
          <p:nvPr/>
        </p:nvSpPr>
        <p:spPr>
          <a:xfrm>
            <a:off x="4796206" y="1629284"/>
            <a:ext cx="8695587" cy="1552573"/>
          </a:xfrm>
          <a:prstGeom prst="rect">
            <a:avLst/>
          </a:prstGeom>
        </p:spPr>
        <p:txBody>
          <a:bodyPr lIns="0" tIns="0" rIns="0" bIns="0" rtlCol="0" anchor="t">
            <a:spAutoFit/>
          </a:bodyPr>
          <a:lstStyle/>
          <a:p>
            <a:pPr algn="ctr">
              <a:lnSpc>
                <a:spcPts val="12600"/>
              </a:lnSpc>
            </a:pPr>
            <a:r>
              <a:rPr lang="en-US" sz="9000">
                <a:solidFill>
                  <a:srgbClr val="3C6CA8"/>
                </a:solidFill>
                <a:latin typeface="Rubik One"/>
              </a:rPr>
              <a:t>Writing</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83416" b="-83416"/>
            </a:stretch>
          </a:blipFill>
        </p:spPr>
      </p:sp>
      <p:sp>
        <p:nvSpPr>
          <p:cNvPr id="3" name="TextBox 3"/>
          <p:cNvSpPr txBox="1"/>
          <p:nvPr/>
        </p:nvSpPr>
        <p:spPr>
          <a:xfrm>
            <a:off x="1329241" y="2972493"/>
            <a:ext cx="15629518" cy="6374130"/>
          </a:xfrm>
          <a:prstGeom prst="rect">
            <a:avLst/>
          </a:prstGeom>
        </p:spPr>
        <p:txBody>
          <a:bodyPr lIns="0" tIns="0" rIns="0" bIns="0" rtlCol="0" anchor="t">
            <a:spAutoFit/>
          </a:bodyPr>
          <a:lstStyle/>
          <a:p>
            <a:pPr algn="l">
              <a:lnSpc>
                <a:spcPts val="4619"/>
              </a:lnSpc>
            </a:pPr>
            <a:r>
              <a:rPr lang="en-US" sz="3299">
                <a:solidFill>
                  <a:srgbClr val="3C6CA8"/>
                </a:solidFill>
                <a:latin typeface="Nunito"/>
              </a:rPr>
              <a:t>In daily maths lessons, children will explore:</a:t>
            </a:r>
          </a:p>
          <a:p>
            <a:pPr marL="712468" lvl="1" indent="-356234" algn="l">
              <a:lnSpc>
                <a:spcPts val="4619"/>
              </a:lnSpc>
              <a:buFont typeface="Arial"/>
              <a:buChar char="•"/>
            </a:pPr>
            <a:r>
              <a:rPr lang="en-US" sz="3299">
                <a:solidFill>
                  <a:srgbClr val="3C6CA8"/>
                </a:solidFill>
                <a:latin typeface="Nunito"/>
              </a:rPr>
              <a:t>Place value (tens and ones)</a:t>
            </a:r>
          </a:p>
          <a:p>
            <a:pPr marL="712468" lvl="1" indent="-356234" algn="l">
              <a:lnSpc>
                <a:spcPts val="4619"/>
              </a:lnSpc>
              <a:buFont typeface="Arial"/>
              <a:buChar char="•"/>
            </a:pPr>
            <a:r>
              <a:rPr lang="en-US" sz="3299">
                <a:solidFill>
                  <a:srgbClr val="3C6CA8"/>
                </a:solidFill>
                <a:latin typeface="Nunito"/>
              </a:rPr>
              <a:t>Addition and subtraction</a:t>
            </a:r>
          </a:p>
          <a:p>
            <a:pPr marL="712468" lvl="1" indent="-356234" algn="l">
              <a:lnSpc>
                <a:spcPts val="4619"/>
              </a:lnSpc>
              <a:buFont typeface="Arial"/>
              <a:buChar char="•"/>
            </a:pPr>
            <a:r>
              <a:rPr lang="en-US" sz="3299">
                <a:solidFill>
                  <a:srgbClr val="3C6CA8"/>
                </a:solidFill>
                <a:latin typeface="Nunito"/>
              </a:rPr>
              <a:t>Multiplication and division</a:t>
            </a:r>
          </a:p>
          <a:p>
            <a:pPr marL="712468" lvl="1" indent="-356234" algn="l">
              <a:lnSpc>
                <a:spcPts val="4619"/>
              </a:lnSpc>
              <a:buFont typeface="Arial"/>
              <a:buChar char="•"/>
            </a:pPr>
            <a:r>
              <a:rPr lang="en-US" sz="3299">
                <a:solidFill>
                  <a:srgbClr val="3C6CA8"/>
                </a:solidFill>
                <a:latin typeface="Nunito"/>
              </a:rPr>
              <a:t>Fractions</a:t>
            </a:r>
          </a:p>
          <a:p>
            <a:pPr marL="712468" lvl="1" indent="-356234" algn="l">
              <a:lnSpc>
                <a:spcPts val="4619"/>
              </a:lnSpc>
              <a:buFont typeface="Arial"/>
              <a:buChar char="•"/>
            </a:pPr>
            <a:r>
              <a:rPr lang="en-US" sz="3299">
                <a:solidFill>
                  <a:srgbClr val="3C6CA8"/>
                </a:solidFill>
                <a:latin typeface="Nunito"/>
              </a:rPr>
              <a:t>2D and 3D shapes</a:t>
            </a:r>
          </a:p>
          <a:p>
            <a:pPr marL="712468" lvl="1" indent="-356234" algn="l">
              <a:lnSpc>
                <a:spcPts val="4619"/>
              </a:lnSpc>
              <a:buFont typeface="Arial"/>
              <a:buChar char="•"/>
            </a:pPr>
            <a:r>
              <a:rPr lang="en-US" sz="3299">
                <a:solidFill>
                  <a:srgbClr val="3C6CA8"/>
                </a:solidFill>
                <a:latin typeface="Nunito"/>
              </a:rPr>
              <a:t>Measurement - including length, mass, capacity, volume, time and temperature</a:t>
            </a:r>
          </a:p>
          <a:p>
            <a:pPr marL="712468" lvl="1" indent="-356234" algn="l">
              <a:lnSpc>
                <a:spcPts val="4619"/>
              </a:lnSpc>
              <a:buFont typeface="Arial"/>
              <a:buChar char="•"/>
            </a:pPr>
            <a:r>
              <a:rPr lang="en-US" sz="3299">
                <a:solidFill>
                  <a:srgbClr val="3C6CA8"/>
                </a:solidFill>
                <a:latin typeface="Nunito"/>
              </a:rPr>
              <a:t>Position and direction</a:t>
            </a:r>
          </a:p>
          <a:p>
            <a:pPr algn="l">
              <a:lnSpc>
                <a:spcPts val="4619"/>
              </a:lnSpc>
            </a:pPr>
            <a:endParaRPr lang="en-US" sz="3299">
              <a:solidFill>
                <a:srgbClr val="3C6CA8"/>
              </a:solidFill>
              <a:latin typeface="Nunito"/>
            </a:endParaRPr>
          </a:p>
          <a:p>
            <a:pPr algn="l">
              <a:lnSpc>
                <a:spcPts val="4619"/>
              </a:lnSpc>
            </a:pPr>
            <a:r>
              <a:rPr lang="en-US" sz="3299">
                <a:solidFill>
                  <a:srgbClr val="3C6CA8"/>
                </a:solidFill>
                <a:latin typeface="Nunito"/>
              </a:rPr>
              <a:t>Children will have their own Power Maths workbooks, where they will complete their maths work.</a:t>
            </a:r>
          </a:p>
        </p:txBody>
      </p:sp>
      <p:sp>
        <p:nvSpPr>
          <p:cNvPr id="4" name="Freeform 4"/>
          <p:cNvSpPr/>
          <p:nvPr/>
        </p:nvSpPr>
        <p:spPr>
          <a:xfrm>
            <a:off x="15533991" y="6870677"/>
            <a:ext cx="2977619" cy="4114800"/>
          </a:xfrm>
          <a:custGeom>
            <a:avLst/>
            <a:gdLst/>
            <a:ahLst/>
            <a:cxnLst/>
            <a:rect l="l" t="t" r="r" b="b"/>
            <a:pathLst>
              <a:path w="2977619" h="4114800">
                <a:moveTo>
                  <a:pt x="0" y="0"/>
                </a:moveTo>
                <a:lnTo>
                  <a:pt x="2977619" y="0"/>
                </a:lnTo>
                <a:lnTo>
                  <a:pt x="2977619"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5" name="Freeform 5"/>
          <p:cNvSpPr/>
          <p:nvPr/>
        </p:nvSpPr>
        <p:spPr>
          <a:xfrm>
            <a:off x="-425143" y="-389831"/>
            <a:ext cx="2977619" cy="4114800"/>
          </a:xfrm>
          <a:custGeom>
            <a:avLst/>
            <a:gdLst/>
            <a:ahLst/>
            <a:cxnLst/>
            <a:rect l="l" t="t" r="r" b="b"/>
            <a:pathLst>
              <a:path w="2977619" h="4114800">
                <a:moveTo>
                  <a:pt x="0" y="0"/>
                </a:moveTo>
                <a:lnTo>
                  <a:pt x="2977619" y="0"/>
                </a:lnTo>
                <a:lnTo>
                  <a:pt x="2977619"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6" name="Freeform 6"/>
          <p:cNvSpPr/>
          <p:nvPr/>
        </p:nvSpPr>
        <p:spPr>
          <a:xfrm>
            <a:off x="14071033" y="219622"/>
            <a:ext cx="3896164" cy="3896164"/>
          </a:xfrm>
          <a:custGeom>
            <a:avLst/>
            <a:gdLst/>
            <a:ahLst/>
            <a:cxnLst/>
            <a:rect l="l" t="t" r="r" b="b"/>
            <a:pathLst>
              <a:path w="3896164" h="3896164">
                <a:moveTo>
                  <a:pt x="0" y="0"/>
                </a:moveTo>
                <a:lnTo>
                  <a:pt x="3896165" y="0"/>
                </a:lnTo>
                <a:lnTo>
                  <a:pt x="3896165" y="3896164"/>
                </a:lnTo>
                <a:lnTo>
                  <a:pt x="0" y="3896164"/>
                </a:lnTo>
                <a:lnTo>
                  <a:pt x="0" y="0"/>
                </a:lnTo>
                <a:close/>
              </a:path>
            </a:pathLst>
          </a:custGeom>
          <a:blipFill>
            <a:blip r:embed="rId6"/>
            <a:stretch>
              <a:fillRect/>
            </a:stretch>
          </a:blipFill>
        </p:spPr>
      </p:sp>
      <p:sp>
        <p:nvSpPr>
          <p:cNvPr id="7" name="TextBox 7"/>
          <p:cNvSpPr txBox="1"/>
          <p:nvPr/>
        </p:nvSpPr>
        <p:spPr>
          <a:xfrm>
            <a:off x="4796206" y="1486594"/>
            <a:ext cx="8695587" cy="1552573"/>
          </a:xfrm>
          <a:prstGeom prst="rect">
            <a:avLst/>
          </a:prstGeom>
        </p:spPr>
        <p:txBody>
          <a:bodyPr lIns="0" tIns="0" rIns="0" bIns="0" rtlCol="0" anchor="t">
            <a:spAutoFit/>
          </a:bodyPr>
          <a:lstStyle/>
          <a:p>
            <a:pPr algn="ctr">
              <a:lnSpc>
                <a:spcPts val="12600"/>
              </a:lnSpc>
            </a:pPr>
            <a:r>
              <a:rPr lang="en-US" sz="9000">
                <a:solidFill>
                  <a:srgbClr val="3C6CA8"/>
                </a:solidFill>
                <a:latin typeface="Rubik One"/>
              </a:rPr>
              <a:t>Maths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83416" b="-83416"/>
            </a:stretch>
          </a:blipFill>
        </p:spPr>
      </p:sp>
      <p:sp>
        <p:nvSpPr>
          <p:cNvPr id="3" name="TextBox 3"/>
          <p:cNvSpPr txBox="1"/>
          <p:nvPr/>
        </p:nvSpPr>
        <p:spPr>
          <a:xfrm>
            <a:off x="1974976" y="2967211"/>
            <a:ext cx="14338047" cy="6157595"/>
          </a:xfrm>
          <a:prstGeom prst="rect">
            <a:avLst/>
          </a:prstGeom>
        </p:spPr>
        <p:txBody>
          <a:bodyPr lIns="0" tIns="0" rIns="0" bIns="0" rtlCol="0" anchor="t">
            <a:spAutoFit/>
          </a:bodyPr>
          <a:lstStyle/>
          <a:p>
            <a:pPr algn="l">
              <a:lnSpc>
                <a:spcPts val="4479"/>
              </a:lnSpc>
            </a:pPr>
            <a:r>
              <a:rPr lang="en-US" sz="3199" dirty="0">
                <a:solidFill>
                  <a:srgbClr val="3C6CA8"/>
                </a:solidFill>
                <a:latin typeface="Nunito"/>
              </a:rPr>
              <a:t>Over the year, children will have the chance to explore a number of exciting topics in a range of subjects, including:</a:t>
            </a:r>
          </a:p>
          <a:p>
            <a:pPr marL="690879" lvl="1" indent="-345439" algn="l">
              <a:lnSpc>
                <a:spcPts val="4479"/>
              </a:lnSpc>
              <a:buFont typeface="Arial"/>
              <a:buChar char="•"/>
            </a:pPr>
            <a:r>
              <a:rPr lang="en-US" sz="3199" dirty="0">
                <a:solidFill>
                  <a:srgbClr val="3C6CA8"/>
                </a:solidFill>
                <a:latin typeface="Nunito"/>
              </a:rPr>
              <a:t>History</a:t>
            </a:r>
          </a:p>
          <a:p>
            <a:pPr marL="690879" lvl="1" indent="-345439" algn="l">
              <a:lnSpc>
                <a:spcPts val="4479"/>
              </a:lnSpc>
              <a:buFont typeface="Arial"/>
              <a:buChar char="•"/>
            </a:pPr>
            <a:r>
              <a:rPr lang="en-US" sz="3199" dirty="0">
                <a:solidFill>
                  <a:srgbClr val="3C6CA8"/>
                </a:solidFill>
                <a:latin typeface="Nunito"/>
              </a:rPr>
              <a:t>Geography</a:t>
            </a:r>
          </a:p>
          <a:p>
            <a:pPr marL="690879" lvl="1" indent="-345439" algn="l">
              <a:lnSpc>
                <a:spcPts val="4479"/>
              </a:lnSpc>
              <a:buFont typeface="Arial"/>
              <a:buChar char="•"/>
            </a:pPr>
            <a:r>
              <a:rPr lang="en-US" sz="3199" dirty="0">
                <a:solidFill>
                  <a:srgbClr val="3C6CA8"/>
                </a:solidFill>
                <a:latin typeface="Nunito"/>
              </a:rPr>
              <a:t>Science</a:t>
            </a:r>
          </a:p>
          <a:p>
            <a:pPr marL="690879" lvl="1" indent="-345439" algn="l">
              <a:lnSpc>
                <a:spcPts val="4479"/>
              </a:lnSpc>
              <a:buFont typeface="Arial"/>
              <a:buChar char="•"/>
            </a:pPr>
            <a:r>
              <a:rPr lang="en-US" sz="3199" dirty="0">
                <a:solidFill>
                  <a:srgbClr val="3C6CA8"/>
                </a:solidFill>
                <a:latin typeface="Nunito"/>
              </a:rPr>
              <a:t>Computing</a:t>
            </a:r>
          </a:p>
          <a:p>
            <a:pPr marL="690879" lvl="1" indent="-345439" algn="l">
              <a:lnSpc>
                <a:spcPts val="4479"/>
              </a:lnSpc>
              <a:buFont typeface="Arial"/>
              <a:buChar char="•"/>
            </a:pPr>
            <a:r>
              <a:rPr lang="en-US" sz="3199" dirty="0">
                <a:solidFill>
                  <a:srgbClr val="3C6CA8"/>
                </a:solidFill>
                <a:latin typeface="Nunito"/>
              </a:rPr>
              <a:t>Art</a:t>
            </a:r>
          </a:p>
          <a:p>
            <a:pPr marL="690879" lvl="1" indent="-345439" algn="l">
              <a:lnSpc>
                <a:spcPts val="4479"/>
              </a:lnSpc>
              <a:buFont typeface="Arial"/>
              <a:buChar char="•"/>
            </a:pPr>
            <a:r>
              <a:rPr lang="en-US" sz="3199" dirty="0">
                <a:solidFill>
                  <a:srgbClr val="3C6CA8"/>
                </a:solidFill>
                <a:latin typeface="Nunito"/>
              </a:rPr>
              <a:t>DT</a:t>
            </a:r>
          </a:p>
          <a:p>
            <a:pPr marL="690879" lvl="1" indent="-345439" algn="l">
              <a:lnSpc>
                <a:spcPts val="4479"/>
              </a:lnSpc>
              <a:buFont typeface="Arial"/>
              <a:buChar char="•"/>
            </a:pPr>
            <a:r>
              <a:rPr lang="en-US" sz="3199" dirty="0">
                <a:solidFill>
                  <a:srgbClr val="3C6CA8"/>
                </a:solidFill>
                <a:latin typeface="Nunito"/>
              </a:rPr>
              <a:t>RE</a:t>
            </a:r>
          </a:p>
          <a:p>
            <a:pPr marL="690879" lvl="1" indent="-345439" algn="l">
              <a:lnSpc>
                <a:spcPts val="4479"/>
              </a:lnSpc>
              <a:buFont typeface="Arial"/>
              <a:buChar char="•"/>
            </a:pPr>
            <a:r>
              <a:rPr lang="en-US" sz="3199" dirty="0">
                <a:solidFill>
                  <a:srgbClr val="3C6CA8"/>
                </a:solidFill>
                <a:latin typeface="Nunito"/>
              </a:rPr>
              <a:t>PE</a:t>
            </a:r>
          </a:p>
          <a:p>
            <a:pPr marL="690879" lvl="1" indent="-345439" algn="l">
              <a:lnSpc>
                <a:spcPts val="4479"/>
              </a:lnSpc>
              <a:buFont typeface="Arial"/>
              <a:buChar char="•"/>
            </a:pPr>
            <a:r>
              <a:rPr lang="en-US" sz="3199" dirty="0">
                <a:solidFill>
                  <a:srgbClr val="3C6CA8"/>
                </a:solidFill>
                <a:latin typeface="Nunito"/>
              </a:rPr>
              <a:t>Music</a:t>
            </a:r>
          </a:p>
        </p:txBody>
      </p:sp>
      <p:sp>
        <p:nvSpPr>
          <p:cNvPr id="4" name="Freeform 4"/>
          <p:cNvSpPr/>
          <p:nvPr/>
        </p:nvSpPr>
        <p:spPr>
          <a:xfrm flipH="1">
            <a:off x="15690050" y="7739359"/>
            <a:ext cx="3551363" cy="1646945"/>
          </a:xfrm>
          <a:custGeom>
            <a:avLst/>
            <a:gdLst/>
            <a:ahLst/>
            <a:cxnLst/>
            <a:rect l="l" t="t" r="r" b="b"/>
            <a:pathLst>
              <a:path w="3551363" h="1646945">
                <a:moveTo>
                  <a:pt x="3551363" y="0"/>
                </a:moveTo>
                <a:lnTo>
                  <a:pt x="0" y="0"/>
                </a:lnTo>
                <a:lnTo>
                  <a:pt x="0" y="1646944"/>
                </a:lnTo>
                <a:lnTo>
                  <a:pt x="3551363" y="1646944"/>
                </a:lnTo>
                <a:lnTo>
                  <a:pt x="3551363"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5" name="Freeform 5"/>
          <p:cNvSpPr/>
          <p:nvPr/>
        </p:nvSpPr>
        <p:spPr>
          <a:xfrm>
            <a:off x="-746982" y="1028700"/>
            <a:ext cx="3551363" cy="1646945"/>
          </a:xfrm>
          <a:custGeom>
            <a:avLst/>
            <a:gdLst/>
            <a:ahLst/>
            <a:cxnLst/>
            <a:rect l="l" t="t" r="r" b="b"/>
            <a:pathLst>
              <a:path w="3551363" h="1646945">
                <a:moveTo>
                  <a:pt x="0" y="0"/>
                </a:moveTo>
                <a:lnTo>
                  <a:pt x="3551364" y="0"/>
                </a:lnTo>
                <a:lnTo>
                  <a:pt x="3551364" y="1646945"/>
                </a:lnTo>
                <a:lnTo>
                  <a:pt x="0" y="164694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6" name="Freeform 6"/>
          <p:cNvSpPr/>
          <p:nvPr/>
        </p:nvSpPr>
        <p:spPr>
          <a:xfrm>
            <a:off x="14391075" y="4500336"/>
            <a:ext cx="2597950" cy="2597950"/>
          </a:xfrm>
          <a:custGeom>
            <a:avLst/>
            <a:gdLst/>
            <a:ahLst/>
            <a:cxnLst/>
            <a:rect l="l" t="t" r="r" b="b"/>
            <a:pathLst>
              <a:path w="2597950" h="2597950">
                <a:moveTo>
                  <a:pt x="0" y="0"/>
                </a:moveTo>
                <a:lnTo>
                  <a:pt x="2597950" y="0"/>
                </a:lnTo>
                <a:lnTo>
                  <a:pt x="2597950" y="2597950"/>
                </a:lnTo>
                <a:lnTo>
                  <a:pt x="0" y="259795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7" name="Freeform 7"/>
          <p:cNvSpPr/>
          <p:nvPr/>
        </p:nvSpPr>
        <p:spPr>
          <a:xfrm>
            <a:off x="5697045" y="8291650"/>
            <a:ext cx="2276783" cy="1829705"/>
          </a:xfrm>
          <a:custGeom>
            <a:avLst/>
            <a:gdLst/>
            <a:ahLst/>
            <a:cxnLst/>
            <a:rect l="l" t="t" r="r" b="b"/>
            <a:pathLst>
              <a:path w="2276783" h="1829705">
                <a:moveTo>
                  <a:pt x="0" y="0"/>
                </a:moveTo>
                <a:lnTo>
                  <a:pt x="2276783" y="0"/>
                </a:lnTo>
                <a:lnTo>
                  <a:pt x="2276783" y="1829706"/>
                </a:lnTo>
                <a:lnTo>
                  <a:pt x="0" y="1829706"/>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8" name="Freeform 8"/>
          <p:cNvSpPr/>
          <p:nvPr/>
        </p:nvSpPr>
        <p:spPr>
          <a:xfrm>
            <a:off x="8676331" y="5917774"/>
            <a:ext cx="2166702" cy="2373876"/>
          </a:xfrm>
          <a:custGeom>
            <a:avLst/>
            <a:gdLst/>
            <a:ahLst/>
            <a:cxnLst/>
            <a:rect l="l" t="t" r="r" b="b"/>
            <a:pathLst>
              <a:path w="2166702" h="2373876">
                <a:moveTo>
                  <a:pt x="0" y="0"/>
                </a:moveTo>
                <a:lnTo>
                  <a:pt x="2166702" y="0"/>
                </a:lnTo>
                <a:lnTo>
                  <a:pt x="2166702" y="2373876"/>
                </a:lnTo>
                <a:lnTo>
                  <a:pt x="0" y="237387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9" name="Freeform 9"/>
          <p:cNvSpPr/>
          <p:nvPr/>
        </p:nvSpPr>
        <p:spPr>
          <a:xfrm>
            <a:off x="11144100" y="7847207"/>
            <a:ext cx="3629202" cy="2166301"/>
          </a:xfrm>
          <a:custGeom>
            <a:avLst/>
            <a:gdLst/>
            <a:ahLst/>
            <a:cxnLst/>
            <a:rect l="l" t="t" r="r" b="b"/>
            <a:pathLst>
              <a:path w="3629202" h="2166301">
                <a:moveTo>
                  <a:pt x="0" y="0"/>
                </a:moveTo>
                <a:lnTo>
                  <a:pt x="3629201" y="0"/>
                </a:lnTo>
                <a:lnTo>
                  <a:pt x="3629201" y="2166301"/>
                </a:lnTo>
                <a:lnTo>
                  <a:pt x="0" y="2166301"/>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0" name="TextBox 10"/>
          <p:cNvSpPr txBox="1"/>
          <p:nvPr/>
        </p:nvSpPr>
        <p:spPr>
          <a:xfrm>
            <a:off x="3616149" y="847725"/>
            <a:ext cx="11055701" cy="1552573"/>
          </a:xfrm>
          <a:prstGeom prst="rect">
            <a:avLst/>
          </a:prstGeom>
        </p:spPr>
        <p:txBody>
          <a:bodyPr lIns="0" tIns="0" rIns="0" bIns="0" rtlCol="0" anchor="t">
            <a:spAutoFit/>
          </a:bodyPr>
          <a:lstStyle/>
          <a:p>
            <a:pPr algn="ctr">
              <a:lnSpc>
                <a:spcPts val="12600"/>
              </a:lnSpc>
            </a:pPr>
            <a:r>
              <a:rPr lang="en-US" sz="9000">
                <a:solidFill>
                  <a:srgbClr val="3C6CA8"/>
                </a:solidFill>
                <a:latin typeface="Rubik One"/>
              </a:rPr>
              <a:t>Wider Curriculum</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83416" b="-83416"/>
            </a:stretch>
          </a:blipFill>
        </p:spPr>
      </p:sp>
      <p:sp>
        <p:nvSpPr>
          <p:cNvPr id="3" name="TextBox 3"/>
          <p:cNvSpPr txBox="1"/>
          <p:nvPr/>
        </p:nvSpPr>
        <p:spPr>
          <a:xfrm>
            <a:off x="3616149" y="847725"/>
            <a:ext cx="11055701" cy="1552573"/>
          </a:xfrm>
          <a:prstGeom prst="rect">
            <a:avLst/>
          </a:prstGeom>
        </p:spPr>
        <p:txBody>
          <a:bodyPr lIns="0" tIns="0" rIns="0" bIns="0" rtlCol="0" anchor="t">
            <a:spAutoFit/>
          </a:bodyPr>
          <a:lstStyle/>
          <a:p>
            <a:pPr algn="ctr">
              <a:lnSpc>
                <a:spcPts val="12600"/>
              </a:lnSpc>
            </a:pPr>
            <a:r>
              <a:rPr lang="en-US" sz="9000">
                <a:solidFill>
                  <a:srgbClr val="3C6CA8"/>
                </a:solidFill>
                <a:latin typeface="Rubik One"/>
              </a:rPr>
              <a:t>Wider Curriculum</a:t>
            </a:r>
          </a:p>
        </p:txBody>
      </p:sp>
      <p:sp>
        <p:nvSpPr>
          <p:cNvPr id="4" name="TextBox 4"/>
          <p:cNvSpPr txBox="1"/>
          <p:nvPr/>
        </p:nvSpPr>
        <p:spPr>
          <a:xfrm>
            <a:off x="1431813" y="2830149"/>
            <a:ext cx="14338047" cy="762001"/>
          </a:xfrm>
          <a:prstGeom prst="rect">
            <a:avLst/>
          </a:prstGeom>
        </p:spPr>
        <p:txBody>
          <a:bodyPr lIns="0" tIns="0" rIns="0" bIns="0" rtlCol="0" anchor="t">
            <a:spAutoFit/>
          </a:bodyPr>
          <a:lstStyle/>
          <a:p>
            <a:pPr algn="l">
              <a:lnSpc>
                <a:spcPts val="6299"/>
              </a:lnSpc>
            </a:pPr>
            <a:r>
              <a:rPr lang="en-US" sz="4499">
                <a:solidFill>
                  <a:srgbClr val="3C6CA8"/>
                </a:solidFill>
                <a:latin typeface="Nunito"/>
              </a:rPr>
              <a:t>Some of our topics will include:</a:t>
            </a:r>
          </a:p>
        </p:txBody>
      </p:sp>
      <p:sp>
        <p:nvSpPr>
          <p:cNvPr id="5" name="Freeform 5"/>
          <p:cNvSpPr/>
          <p:nvPr/>
        </p:nvSpPr>
        <p:spPr>
          <a:xfrm flipH="1">
            <a:off x="15690050" y="7739359"/>
            <a:ext cx="3551363" cy="1646945"/>
          </a:xfrm>
          <a:custGeom>
            <a:avLst/>
            <a:gdLst/>
            <a:ahLst/>
            <a:cxnLst/>
            <a:rect l="l" t="t" r="r" b="b"/>
            <a:pathLst>
              <a:path w="3551363" h="1646945">
                <a:moveTo>
                  <a:pt x="3551363" y="0"/>
                </a:moveTo>
                <a:lnTo>
                  <a:pt x="0" y="0"/>
                </a:lnTo>
                <a:lnTo>
                  <a:pt x="0" y="1646944"/>
                </a:lnTo>
                <a:lnTo>
                  <a:pt x="3551363" y="1646944"/>
                </a:lnTo>
                <a:lnTo>
                  <a:pt x="3551363"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6" name="Freeform 6"/>
          <p:cNvSpPr/>
          <p:nvPr/>
        </p:nvSpPr>
        <p:spPr>
          <a:xfrm>
            <a:off x="-746982" y="1028700"/>
            <a:ext cx="3551363" cy="1646945"/>
          </a:xfrm>
          <a:custGeom>
            <a:avLst/>
            <a:gdLst/>
            <a:ahLst/>
            <a:cxnLst/>
            <a:rect l="l" t="t" r="r" b="b"/>
            <a:pathLst>
              <a:path w="3551363" h="1646945">
                <a:moveTo>
                  <a:pt x="0" y="0"/>
                </a:moveTo>
                <a:lnTo>
                  <a:pt x="3551364" y="0"/>
                </a:lnTo>
                <a:lnTo>
                  <a:pt x="3551364" y="1646945"/>
                </a:lnTo>
                <a:lnTo>
                  <a:pt x="0" y="164694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grpSp>
        <p:nvGrpSpPr>
          <p:cNvPr id="7" name="Group 7"/>
          <p:cNvGrpSpPr/>
          <p:nvPr/>
        </p:nvGrpSpPr>
        <p:grpSpPr>
          <a:xfrm>
            <a:off x="3822158" y="8601125"/>
            <a:ext cx="4634336" cy="1193812"/>
            <a:chOff x="0" y="0"/>
            <a:chExt cx="1220566" cy="314420"/>
          </a:xfrm>
        </p:grpSpPr>
        <p:sp>
          <p:nvSpPr>
            <p:cNvPr id="8" name="Freeform 8"/>
            <p:cNvSpPr/>
            <p:nvPr/>
          </p:nvSpPr>
          <p:spPr>
            <a:xfrm>
              <a:off x="0" y="0"/>
              <a:ext cx="1220566" cy="314420"/>
            </a:xfrm>
            <a:custGeom>
              <a:avLst/>
              <a:gdLst/>
              <a:ahLst/>
              <a:cxnLst/>
              <a:rect l="l" t="t" r="r" b="b"/>
              <a:pathLst>
                <a:path w="1220566" h="314420">
                  <a:moveTo>
                    <a:pt x="0" y="0"/>
                  </a:moveTo>
                  <a:lnTo>
                    <a:pt x="1220566" y="0"/>
                  </a:lnTo>
                  <a:lnTo>
                    <a:pt x="1220566" y="314420"/>
                  </a:lnTo>
                  <a:lnTo>
                    <a:pt x="0" y="314420"/>
                  </a:lnTo>
                  <a:close/>
                </a:path>
              </a:pathLst>
            </a:custGeom>
            <a:solidFill>
              <a:srgbClr val="EAE164"/>
            </a:solidFill>
          </p:spPr>
        </p:sp>
        <p:sp>
          <p:nvSpPr>
            <p:cNvPr id="9" name="TextBox 9"/>
            <p:cNvSpPr txBox="1"/>
            <p:nvPr/>
          </p:nvSpPr>
          <p:spPr>
            <a:xfrm>
              <a:off x="0" y="-38100"/>
              <a:ext cx="1220566" cy="352520"/>
            </a:xfrm>
            <a:prstGeom prst="rect">
              <a:avLst/>
            </a:prstGeom>
          </p:spPr>
          <p:txBody>
            <a:bodyPr lIns="50800" tIns="50800" rIns="50800" bIns="50800" rtlCol="0" anchor="ctr"/>
            <a:lstStyle/>
            <a:p>
              <a:pPr algn="ctr">
                <a:lnSpc>
                  <a:spcPts val="2659"/>
                </a:lnSpc>
              </a:pPr>
              <a:endParaRPr/>
            </a:p>
          </p:txBody>
        </p:sp>
      </p:grpSp>
      <p:sp>
        <p:nvSpPr>
          <p:cNvPr id="10" name="TextBox 10"/>
          <p:cNvSpPr txBox="1"/>
          <p:nvPr/>
        </p:nvSpPr>
        <p:spPr>
          <a:xfrm>
            <a:off x="4079481" y="8713843"/>
            <a:ext cx="4119690" cy="863600"/>
          </a:xfrm>
          <a:prstGeom prst="rect">
            <a:avLst/>
          </a:prstGeom>
        </p:spPr>
        <p:txBody>
          <a:bodyPr lIns="0" tIns="0" rIns="0" bIns="0" rtlCol="0" anchor="t">
            <a:spAutoFit/>
          </a:bodyPr>
          <a:lstStyle/>
          <a:p>
            <a:pPr algn="ctr">
              <a:lnSpc>
                <a:spcPts val="7000"/>
              </a:lnSpc>
            </a:pPr>
            <a:r>
              <a:rPr lang="en-US" sz="5000">
                <a:solidFill>
                  <a:srgbClr val="000000"/>
                </a:solidFill>
                <a:latin typeface="Nunito"/>
              </a:rPr>
              <a:t>Plants</a:t>
            </a:r>
          </a:p>
        </p:txBody>
      </p:sp>
      <p:grpSp>
        <p:nvGrpSpPr>
          <p:cNvPr id="11" name="Group 11"/>
          <p:cNvGrpSpPr/>
          <p:nvPr/>
        </p:nvGrpSpPr>
        <p:grpSpPr>
          <a:xfrm>
            <a:off x="1076731" y="6034715"/>
            <a:ext cx="6362507" cy="1937761"/>
            <a:chOff x="0" y="0"/>
            <a:chExt cx="1675722" cy="510357"/>
          </a:xfrm>
        </p:grpSpPr>
        <p:sp>
          <p:nvSpPr>
            <p:cNvPr id="12" name="Freeform 12"/>
            <p:cNvSpPr/>
            <p:nvPr/>
          </p:nvSpPr>
          <p:spPr>
            <a:xfrm>
              <a:off x="0" y="0"/>
              <a:ext cx="1675722" cy="510357"/>
            </a:xfrm>
            <a:custGeom>
              <a:avLst/>
              <a:gdLst/>
              <a:ahLst/>
              <a:cxnLst/>
              <a:rect l="l" t="t" r="r" b="b"/>
              <a:pathLst>
                <a:path w="1675722" h="510357">
                  <a:moveTo>
                    <a:pt x="0" y="0"/>
                  </a:moveTo>
                  <a:lnTo>
                    <a:pt x="1675722" y="0"/>
                  </a:lnTo>
                  <a:lnTo>
                    <a:pt x="1675722" y="510357"/>
                  </a:lnTo>
                  <a:lnTo>
                    <a:pt x="0" y="510357"/>
                  </a:lnTo>
                  <a:close/>
                </a:path>
              </a:pathLst>
            </a:custGeom>
            <a:solidFill>
              <a:srgbClr val="EAE164"/>
            </a:solidFill>
          </p:spPr>
        </p:sp>
        <p:sp>
          <p:nvSpPr>
            <p:cNvPr id="13" name="TextBox 13"/>
            <p:cNvSpPr txBox="1"/>
            <p:nvPr/>
          </p:nvSpPr>
          <p:spPr>
            <a:xfrm>
              <a:off x="0" y="-38100"/>
              <a:ext cx="1675722" cy="548457"/>
            </a:xfrm>
            <a:prstGeom prst="rect">
              <a:avLst/>
            </a:prstGeom>
          </p:spPr>
          <p:txBody>
            <a:bodyPr lIns="50800" tIns="50800" rIns="50800" bIns="50800" rtlCol="0" anchor="ctr"/>
            <a:lstStyle/>
            <a:p>
              <a:pPr algn="ctr">
                <a:lnSpc>
                  <a:spcPts val="2659"/>
                </a:lnSpc>
              </a:pPr>
              <a:endParaRPr/>
            </a:p>
          </p:txBody>
        </p:sp>
      </p:grpSp>
      <p:sp>
        <p:nvSpPr>
          <p:cNvPr id="14" name="TextBox 14"/>
          <p:cNvSpPr txBox="1"/>
          <p:nvPr/>
        </p:nvSpPr>
        <p:spPr>
          <a:xfrm>
            <a:off x="1431813" y="6166665"/>
            <a:ext cx="5652342" cy="1588135"/>
          </a:xfrm>
          <a:prstGeom prst="rect">
            <a:avLst/>
          </a:prstGeom>
        </p:spPr>
        <p:txBody>
          <a:bodyPr lIns="0" tIns="0" rIns="0" bIns="0" rtlCol="0" anchor="t">
            <a:spAutoFit/>
          </a:bodyPr>
          <a:lstStyle/>
          <a:p>
            <a:pPr algn="ctr">
              <a:lnSpc>
                <a:spcPts val="6440"/>
              </a:lnSpc>
            </a:pPr>
            <a:r>
              <a:rPr lang="en-US" sz="4600">
                <a:solidFill>
                  <a:srgbClr val="000000"/>
                </a:solidFill>
                <a:latin typeface="Nunito"/>
              </a:rPr>
              <a:t>How have explorers changed the world?</a:t>
            </a:r>
          </a:p>
        </p:txBody>
      </p:sp>
      <p:grpSp>
        <p:nvGrpSpPr>
          <p:cNvPr id="15" name="Group 15"/>
          <p:cNvGrpSpPr/>
          <p:nvPr/>
        </p:nvGrpSpPr>
        <p:grpSpPr>
          <a:xfrm>
            <a:off x="4509664" y="4107726"/>
            <a:ext cx="4634336" cy="1193812"/>
            <a:chOff x="0" y="0"/>
            <a:chExt cx="1220566" cy="314420"/>
          </a:xfrm>
        </p:grpSpPr>
        <p:sp>
          <p:nvSpPr>
            <p:cNvPr id="16" name="Freeform 16"/>
            <p:cNvSpPr/>
            <p:nvPr/>
          </p:nvSpPr>
          <p:spPr>
            <a:xfrm>
              <a:off x="0" y="0"/>
              <a:ext cx="1220566" cy="314420"/>
            </a:xfrm>
            <a:custGeom>
              <a:avLst/>
              <a:gdLst/>
              <a:ahLst/>
              <a:cxnLst/>
              <a:rect l="l" t="t" r="r" b="b"/>
              <a:pathLst>
                <a:path w="1220566" h="314420">
                  <a:moveTo>
                    <a:pt x="0" y="0"/>
                  </a:moveTo>
                  <a:lnTo>
                    <a:pt x="1220566" y="0"/>
                  </a:lnTo>
                  <a:lnTo>
                    <a:pt x="1220566" y="314420"/>
                  </a:lnTo>
                  <a:lnTo>
                    <a:pt x="0" y="314420"/>
                  </a:lnTo>
                  <a:close/>
                </a:path>
              </a:pathLst>
            </a:custGeom>
            <a:solidFill>
              <a:srgbClr val="EAE164"/>
            </a:solidFill>
          </p:spPr>
        </p:sp>
        <p:sp>
          <p:nvSpPr>
            <p:cNvPr id="17" name="TextBox 17"/>
            <p:cNvSpPr txBox="1"/>
            <p:nvPr/>
          </p:nvSpPr>
          <p:spPr>
            <a:xfrm>
              <a:off x="0" y="-38100"/>
              <a:ext cx="1220566" cy="352520"/>
            </a:xfrm>
            <a:prstGeom prst="rect">
              <a:avLst/>
            </a:prstGeom>
          </p:spPr>
          <p:txBody>
            <a:bodyPr lIns="50800" tIns="50800" rIns="50800" bIns="50800" rtlCol="0" anchor="ctr"/>
            <a:lstStyle/>
            <a:p>
              <a:pPr algn="ctr">
                <a:lnSpc>
                  <a:spcPts val="2659"/>
                </a:lnSpc>
              </a:pPr>
              <a:endParaRPr/>
            </a:p>
          </p:txBody>
        </p:sp>
      </p:grpSp>
      <p:sp>
        <p:nvSpPr>
          <p:cNvPr id="18" name="TextBox 18"/>
          <p:cNvSpPr txBox="1"/>
          <p:nvPr/>
        </p:nvSpPr>
        <p:spPr>
          <a:xfrm>
            <a:off x="4766987" y="4220445"/>
            <a:ext cx="4119690" cy="863600"/>
          </a:xfrm>
          <a:prstGeom prst="rect">
            <a:avLst/>
          </a:prstGeom>
        </p:spPr>
        <p:txBody>
          <a:bodyPr lIns="0" tIns="0" rIns="0" bIns="0" rtlCol="0" anchor="t">
            <a:spAutoFit/>
          </a:bodyPr>
          <a:lstStyle/>
          <a:p>
            <a:pPr algn="ctr">
              <a:lnSpc>
                <a:spcPts val="7000"/>
              </a:lnSpc>
            </a:pPr>
            <a:r>
              <a:rPr lang="en-US" sz="5000">
                <a:solidFill>
                  <a:srgbClr val="000000"/>
                </a:solidFill>
                <a:latin typeface="Nunito"/>
              </a:rPr>
              <a:t>Our weather</a:t>
            </a:r>
          </a:p>
        </p:txBody>
      </p:sp>
      <p:grpSp>
        <p:nvGrpSpPr>
          <p:cNvPr id="19" name="Group 19"/>
          <p:cNvGrpSpPr/>
          <p:nvPr/>
        </p:nvGrpSpPr>
        <p:grpSpPr>
          <a:xfrm>
            <a:off x="10382175" y="4107726"/>
            <a:ext cx="6257913" cy="2162692"/>
            <a:chOff x="0" y="0"/>
            <a:chExt cx="1220566" cy="421819"/>
          </a:xfrm>
        </p:grpSpPr>
        <p:sp>
          <p:nvSpPr>
            <p:cNvPr id="20" name="Freeform 20"/>
            <p:cNvSpPr/>
            <p:nvPr/>
          </p:nvSpPr>
          <p:spPr>
            <a:xfrm>
              <a:off x="0" y="0"/>
              <a:ext cx="1220566" cy="421819"/>
            </a:xfrm>
            <a:custGeom>
              <a:avLst/>
              <a:gdLst/>
              <a:ahLst/>
              <a:cxnLst/>
              <a:rect l="l" t="t" r="r" b="b"/>
              <a:pathLst>
                <a:path w="1220566" h="421819">
                  <a:moveTo>
                    <a:pt x="0" y="0"/>
                  </a:moveTo>
                  <a:lnTo>
                    <a:pt x="1220566" y="0"/>
                  </a:lnTo>
                  <a:lnTo>
                    <a:pt x="1220566" y="421819"/>
                  </a:lnTo>
                  <a:lnTo>
                    <a:pt x="0" y="421819"/>
                  </a:lnTo>
                  <a:close/>
                </a:path>
              </a:pathLst>
            </a:custGeom>
            <a:solidFill>
              <a:srgbClr val="EAE164"/>
            </a:solidFill>
          </p:spPr>
        </p:sp>
        <p:sp>
          <p:nvSpPr>
            <p:cNvPr id="21" name="TextBox 21"/>
            <p:cNvSpPr txBox="1"/>
            <p:nvPr/>
          </p:nvSpPr>
          <p:spPr>
            <a:xfrm>
              <a:off x="0" y="-38100"/>
              <a:ext cx="1220566" cy="459919"/>
            </a:xfrm>
            <a:prstGeom prst="rect">
              <a:avLst/>
            </a:prstGeom>
          </p:spPr>
          <p:txBody>
            <a:bodyPr lIns="50800" tIns="50800" rIns="50800" bIns="50800" rtlCol="0" anchor="ctr"/>
            <a:lstStyle/>
            <a:p>
              <a:pPr algn="ctr">
                <a:lnSpc>
                  <a:spcPts val="2659"/>
                </a:lnSpc>
              </a:pPr>
              <a:endParaRPr/>
            </a:p>
          </p:txBody>
        </p:sp>
      </p:grpSp>
      <p:sp>
        <p:nvSpPr>
          <p:cNvPr id="22" name="TextBox 22"/>
          <p:cNvSpPr txBox="1"/>
          <p:nvPr/>
        </p:nvSpPr>
        <p:spPr>
          <a:xfrm>
            <a:off x="10729648" y="4296641"/>
            <a:ext cx="5562967" cy="1749425"/>
          </a:xfrm>
          <a:prstGeom prst="rect">
            <a:avLst/>
          </a:prstGeom>
        </p:spPr>
        <p:txBody>
          <a:bodyPr lIns="0" tIns="0" rIns="0" bIns="0" rtlCol="0" anchor="t">
            <a:spAutoFit/>
          </a:bodyPr>
          <a:lstStyle/>
          <a:p>
            <a:pPr algn="ctr">
              <a:lnSpc>
                <a:spcPts val="7000"/>
              </a:lnSpc>
            </a:pPr>
            <a:r>
              <a:rPr lang="en-US" sz="5000">
                <a:solidFill>
                  <a:srgbClr val="000000"/>
                </a:solidFill>
                <a:latin typeface="Nunito"/>
              </a:rPr>
              <a:t>How have toys changed?</a:t>
            </a:r>
          </a:p>
        </p:txBody>
      </p:sp>
      <p:grpSp>
        <p:nvGrpSpPr>
          <p:cNvPr id="23" name="Group 23"/>
          <p:cNvGrpSpPr/>
          <p:nvPr/>
        </p:nvGrpSpPr>
        <p:grpSpPr>
          <a:xfrm>
            <a:off x="9144000" y="7142453"/>
            <a:ext cx="5572842" cy="1435572"/>
            <a:chOff x="0" y="0"/>
            <a:chExt cx="1220566" cy="314420"/>
          </a:xfrm>
        </p:grpSpPr>
        <p:sp>
          <p:nvSpPr>
            <p:cNvPr id="24" name="Freeform 24"/>
            <p:cNvSpPr/>
            <p:nvPr/>
          </p:nvSpPr>
          <p:spPr>
            <a:xfrm>
              <a:off x="0" y="0"/>
              <a:ext cx="1220566" cy="314420"/>
            </a:xfrm>
            <a:custGeom>
              <a:avLst/>
              <a:gdLst/>
              <a:ahLst/>
              <a:cxnLst/>
              <a:rect l="l" t="t" r="r" b="b"/>
              <a:pathLst>
                <a:path w="1220566" h="314420">
                  <a:moveTo>
                    <a:pt x="0" y="0"/>
                  </a:moveTo>
                  <a:lnTo>
                    <a:pt x="1220566" y="0"/>
                  </a:lnTo>
                  <a:lnTo>
                    <a:pt x="1220566" y="314420"/>
                  </a:lnTo>
                  <a:lnTo>
                    <a:pt x="0" y="314420"/>
                  </a:lnTo>
                  <a:close/>
                </a:path>
              </a:pathLst>
            </a:custGeom>
            <a:solidFill>
              <a:srgbClr val="EAE164"/>
            </a:solidFill>
          </p:spPr>
        </p:sp>
        <p:sp>
          <p:nvSpPr>
            <p:cNvPr id="25" name="TextBox 25"/>
            <p:cNvSpPr txBox="1"/>
            <p:nvPr/>
          </p:nvSpPr>
          <p:spPr>
            <a:xfrm>
              <a:off x="0" y="-38100"/>
              <a:ext cx="1220566" cy="352520"/>
            </a:xfrm>
            <a:prstGeom prst="rect">
              <a:avLst/>
            </a:prstGeom>
          </p:spPr>
          <p:txBody>
            <a:bodyPr lIns="50800" tIns="50800" rIns="50800" bIns="50800" rtlCol="0" anchor="ctr"/>
            <a:lstStyle/>
            <a:p>
              <a:pPr algn="ctr">
                <a:lnSpc>
                  <a:spcPts val="2659"/>
                </a:lnSpc>
              </a:pPr>
              <a:endParaRPr/>
            </a:p>
          </p:txBody>
        </p:sp>
      </p:grpSp>
      <p:sp>
        <p:nvSpPr>
          <p:cNvPr id="26" name="TextBox 26"/>
          <p:cNvSpPr txBox="1"/>
          <p:nvPr/>
        </p:nvSpPr>
        <p:spPr>
          <a:xfrm>
            <a:off x="9458372" y="7385577"/>
            <a:ext cx="4953974" cy="854075"/>
          </a:xfrm>
          <a:prstGeom prst="rect">
            <a:avLst/>
          </a:prstGeom>
        </p:spPr>
        <p:txBody>
          <a:bodyPr lIns="0" tIns="0" rIns="0" bIns="0" rtlCol="0" anchor="t">
            <a:spAutoFit/>
          </a:bodyPr>
          <a:lstStyle/>
          <a:p>
            <a:pPr algn="ctr">
              <a:lnSpc>
                <a:spcPts val="6999"/>
              </a:lnSpc>
            </a:pPr>
            <a:r>
              <a:rPr lang="en-US" sz="4999">
                <a:solidFill>
                  <a:srgbClr val="000000"/>
                </a:solidFill>
                <a:latin typeface="Nunito"/>
              </a:rPr>
              <a:t>Digital painting</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83416" b="-83416"/>
            </a:stretch>
          </a:blipFill>
        </p:spPr>
      </p:sp>
      <p:sp>
        <p:nvSpPr>
          <p:cNvPr id="4" name="Freeform 4"/>
          <p:cNvSpPr/>
          <p:nvPr/>
        </p:nvSpPr>
        <p:spPr>
          <a:xfrm>
            <a:off x="15533991" y="6870677"/>
            <a:ext cx="2977619" cy="4114800"/>
          </a:xfrm>
          <a:custGeom>
            <a:avLst/>
            <a:gdLst/>
            <a:ahLst/>
            <a:cxnLst/>
            <a:rect l="l" t="t" r="r" b="b"/>
            <a:pathLst>
              <a:path w="2977619" h="4114800">
                <a:moveTo>
                  <a:pt x="0" y="0"/>
                </a:moveTo>
                <a:lnTo>
                  <a:pt x="2977619" y="0"/>
                </a:lnTo>
                <a:lnTo>
                  <a:pt x="2977619"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5" name="Freeform 5"/>
          <p:cNvSpPr/>
          <p:nvPr/>
        </p:nvSpPr>
        <p:spPr>
          <a:xfrm>
            <a:off x="-425143" y="-389831"/>
            <a:ext cx="2977619" cy="4114800"/>
          </a:xfrm>
          <a:custGeom>
            <a:avLst/>
            <a:gdLst/>
            <a:ahLst/>
            <a:cxnLst/>
            <a:rect l="l" t="t" r="r" b="b"/>
            <a:pathLst>
              <a:path w="2977619" h="4114800">
                <a:moveTo>
                  <a:pt x="0" y="0"/>
                </a:moveTo>
                <a:lnTo>
                  <a:pt x="2977619" y="0"/>
                </a:lnTo>
                <a:lnTo>
                  <a:pt x="2977619"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7" name="TextBox 7"/>
          <p:cNvSpPr txBox="1"/>
          <p:nvPr/>
        </p:nvSpPr>
        <p:spPr>
          <a:xfrm>
            <a:off x="2931503" y="709143"/>
            <a:ext cx="12424994" cy="1554208"/>
          </a:xfrm>
          <a:prstGeom prst="rect">
            <a:avLst/>
          </a:prstGeom>
        </p:spPr>
        <p:txBody>
          <a:bodyPr wrap="square" lIns="0" tIns="0" rIns="0" bIns="0" rtlCol="0" anchor="t">
            <a:spAutoFit/>
          </a:bodyPr>
          <a:lstStyle/>
          <a:p>
            <a:pPr algn="ctr">
              <a:lnSpc>
                <a:spcPts val="12600"/>
              </a:lnSpc>
            </a:pPr>
            <a:r>
              <a:rPr lang="en-US" sz="9000" dirty="0">
                <a:solidFill>
                  <a:srgbClr val="3C6CA8"/>
                </a:solidFill>
                <a:latin typeface="Rubik One"/>
              </a:rPr>
              <a:t>Date for your Diary</a:t>
            </a:r>
          </a:p>
        </p:txBody>
      </p:sp>
      <p:sp>
        <p:nvSpPr>
          <p:cNvPr id="8" name="Freeform 5">
            <a:extLst>
              <a:ext uri="{FF2B5EF4-FFF2-40B4-BE49-F238E27FC236}">
                <a16:creationId xmlns:a16="http://schemas.microsoft.com/office/drawing/2014/main" id="{2451BDD0-9475-49BB-9265-5C1590115032}"/>
              </a:ext>
            </a:extLst>
          </p:cNvPr>
          <p:cNvSpPr/>
          <p:nvPr/>
        </p:nvSpPr>
        <p:spPr>
          <a:xfrm>
            <a:off x="10243162" y="2693125"/>
            <a:ext cx="3680713" cy="2470615"/>
          </a:xfrm>
          <a:custGeom>
            <a:avLst/>
            <a:gdLst/>
            <a:ahLst/>
            <a:cxnLst/>
            <a:rect l="l" t="t" r="r" b="b"/>
            <a:pathLst>
              <a:path w="3680713" h="2470615">
                <a:moveTo>
                  <a:pt x="0" y="0"/>
                </a:moveTo>
                <a:lnTo>
                  <a:pt x="3680712" y="0"/>
                </a:lnTo>
                <a:lnTo>
                  <a:pt x="3680712" y="2470616"/>
                </a:lnTo>
                <a:lnTo>
                  <a:pt x="0" y="2470616"/>
                </a:lnTo>
                <a:lnTo>
                  <a:pt x="0" y="0"/>
                </a:lnTo>
                <a:close/>
              </a:path>
            </a:pathLst>
          </a:custGeom>
          <a:blipFill>
            <a:blip r:embed="rId6"/>
            <a:stretch>
              <a:fillRect/>
            </a:stretch>
          </a:blipFill>
        </p:spPr>
      </p:sp>
      <p:pic>
        <p:nvPicPr>
          <p:cNvPr id="10" name="Picture 9">
            <a:extLst>
              <a:ext uri="{FF2B5EF4-FFF2-40B4-BE49-F238E27FC236}">
                <a16:creationId xmlns:a16="http://schemas.microsoft.com/office/drawing/2014/main" id="{C80E7E41-50D0-42CB-BCB2-CF0D48B0DA0A}"/>
              </a:ext>
            </a:extLst>
          </p:cNvPr>
          <p:cNvPicPr>
            <a:picLocks noChangeAspect="1"/>
          </p:cNvPicPr>
          <p:nvPr/>
        </p:nvPicPr>
        <p:blipFill rotWithShape="1">
          <a:blip r:embed="rId7"/>
          <a:srcRect t="15001" r="1250" b="18333"/>
          <a:stretch/>
        </p:blipFill>
        <p:spPr>
          <a:xfrm>
            <a:off x="3733800" y="2404433"/>
            <a:ext cx="6019800" cy="3048000"/>
          </a:xfrm>
          <a:prstGeom prst="rect">
            <a:avLst/>
          </a:prstGeom>
        </p:spPr>
      </p:pic>
      <p:grpSp>
        <p:nvGrpSpPr>
          <p:cNvPr id="11" name="Group 10">
            <a:extLst>
              <a:ext uri="{FF2B5EF4-FFF2-40B4-BE49-F238E27FC236}">
                <a16:creationId xmlns:a16="http://schemas.microsoft.com/office/drawing/2014/main" id="{38581A4C-621C-4012-B54B-EA8EAB424B34}"/>
              </a:ext>
            </a:extLst>
          </p:cNvPr>
          <p:cNvGrpSpPr/>
          <p:nvPr/>
        </p:nvGrpSpPr>
        <p:grpSpPr>
          <a:xfrm>
            <a:off x="3771423" y="5566248"/>
            <a:ext cx="10745153" cy="4482394"/>
            <a:chOff x="0" y="0"/>
            <a:chExt cx="1220566" cy="314420"/>
          </a:xfrm>
        </p:grpSpPr>
        <p:sp>
          <p:nvSpPr>
            <p:cNvPr id="12" name="Freeform 11">
              <a:extLst>
                <a:ext uri="{FF2B5EF4-FFF2-40B4-BE49-F238E27FC236}">
                  <a16:creationId xmlns:a16="http://schemas.microsoft.com/office/drawing/2014/main" id="{0695C0ED-5DEE-44A4-8CD4-E59CDC8B55CD}"/>
                </a:ext>
              </a:extLst>
            </p:cNvPr>
            <p:cNvSpPr/>
            <p:nvPr/>
          </p:nvSpPr>
          <p:spPr>
            <a:xfrm>
              <a:off x="0" y="0"/>
              <a:ext cx="1220566" cy="314420"/>
            </a:xfrm>
            <a:custGeom>
              <a:avLst/>
              <a:gdLst/>
              <a:ahLst/>
              <a:cxnLst/>
              <a:rect l="l" t="t" r="r" b="b"/>
              <a:pathLst>
                <a:path w="1220566" h="314420">
                  <a:moveTo>
                    <a:pt x="0" y="0"/>
                  </a:moveTo>
                  <a:lnTo>
                    <a:pt x="1220566" y="0"/>
                  </a:lnTo>
                  <a:lnTo>
                    <a:pt x="1220566" y="314420"/>
                  </a:lnTo>
                  <a:lnTo>
                    <a:pt x="0" y="314420"/>
                  </a:lnTo>
                  <a:close/>
                </a:path>
              </a:pathLst>
            </a:custGeom>
            <a:solidFill>
              <a:srgbClr val="3C6CA8"/>
            </a:solidFill>
          </p:spPr>
        </p:sp>
        <p:sp>
          <p:nvSpPr>
            <p:cNvPr id="13" name="TextBox 12">
              <a:extLst>
                <a:ext uri="{FF2B5EF4-FFF2-40B4-BE49-F238E27FC236}">
                  <a16:creationId xmlns:a16="http://schemas.microsoft.com/office/drawing/2014/main" id="{57416B20-EFAE-425A-AC51-7DF4DB17BC96}"/>
                </a:ext>
              </a:extLst>
            </p:cNvPr>
            <p:cNvSpPr txBox="1"/>
            <p:nvPr/>
          </p:nvSpPr>
          <p:spPr>
            <a:xfrm>
              <a:off x="0" y="-38100"/>
              <a:ext cx="1220566" cy="352520"/>
            </a:xfrm>
            <a:prstGeom prst="rect">
              <a:avLst/>
            </a:prstGeom>
          </p:spPr>
          <p:txBody>
            <a:bodyPr lIns="50800" tIns="50800" rIns="50800" bIns="50800" rtlCol="0" anchor="ctr"/>
            <a:lstStyle/>
            <a:p>
              <a:pPr algn="ctr">
                <a:lnSpc>
                  <a:spcPts val="2659"/>
                </a:lnSpc>
              </a:pPr>
              <a:endParaRPr/>
            </a:p>
          </p:txBody>
        </p:sp>
      </p:grpSp>
      <p:sp>
        <p:nvSpPr>
          <p:cNvPr id="14" name="TextBox 17">
            <a:extLst>
              <a:ext uri="{FF2B5EF4-FFF2-40B4-BE49-F238E27FC236}">
                <a16:creationId xmlns:a16="http://schemas.microsoft.com/office/drawing/2014/main" id="{54ABFDE5-ED6C-49C0-8D47-BBB1FC19AF7A}"/>
              </a:ext>
            </a:extLst>
          </p:cNvPr>
          <p:cNvSpPr txBox="1"/>
          <p:nvPr/>
        </p:nvSpPr>
        <p:spPr>
          <a:xfrm>
            <a:off x="4368050" y="5689570"/>
            <a:ext cx="9551897" cy="4456348"/>
          </a:xfrm>
          <a:prstGeom prst="rect">
            <a:avLst/>
          </a:prstGeom>
        </p:spPr>
        <p:txBody>
          <a:bodyPr wrap="square" lIns="0" tIns="0" rIns="0" bIns="0" rtlCol="0" anchor="t">
            <a:spAutoFit/>
          </a:bodyPr>
          <a:lstStyle/>
          <a:p>
            <a:pPr algn="ctr">
              <a:lnSpc>
                <a:spcPts val="7000"/>
              </a:lnSpc>
            </a:pPr>
            <a:r>
              <a:rPr lang="en-US" sz="5000" b="1" dirty="0">
                <a:solidFill>
                  <a:srgbClr val="FFFCF6"/>
                </a:solidFill>
                <a:latin typeface="Nunito"/>
              </a:rPr>
              <a:t>Phonics Information Event</a:t>
            </a:r>
          </a:p>
          <a:p>
            <a:pPr algn="ctr">
              <a:lnSpc>
                <a:spcPts val="7000"/>
              </a:lnSpc>
            </a:pPr>
            <a:r>
              <a:rPr lang="en-US" sz="5000" b="1" dirty="0">
                <a:solidFill>
                  <a:srgbClr val="FFFCF6"/>
                </a:solidFill>
                <a:latin typeface="Nunito"/>
              </a:rPr>
              <a:t>For all EYFS and Year 1 parents</a:t>
            </a:r>
          </a:p>
          <a:p>
            <a:pPr algn="ctr">
              <a:lnSpc>
                <a:spcPts val="7000"/>
              </a:lnSpc>
            </a:pPr>
            <a:endParaRPr lang="en-US" sz="5000" b="1" dirty="0">
              <a:solidFill>
                <a:srgbClr val="FFFCF6"/>
              </a:solidFill>
              <a:latin typeface="Nunito"/>
            </a:endParaRPr>
          </a:p>
          <a:p>
            <a:pPr algn="ctr">
              <a:lnSpc>
                <a:spcPts val="7000"/>
              </a:lnSpc>
            </a:pPr>
            <a:r>
              <a:rPr lang="en-US" sz="5000" b="1" dirty="0">
                <a:solidFill>
                  <a:srgbClr val="FFFCF6"/>
                </a:solidFill>
                <a:latin typeface="Nunito"/>
              </a:rPr>
              <a:t>Thursday 11</a:t>
            </a:r>
            <a:r>
              <a:rPr lang="en-US" sz="5000" b="1" baseline="30000" dirty="0">
                <a:solidFill>
                  <a:srgbClr val="FFFCF6"/>
                </a:solidFill>
                <a:latin typeface="Nunito"/>
              </a:rPr>
              <a:t>th</a:t>
            </a:r>
            <a:r>
              <a:rPr lang="en-US" sz="5000" b="1" dirty="0">
                <a:solidFill>
                  <a:srgbClr val="FFFCF6"/>
                </a:solidFill>
                <a:latin typeface="Nunito"/>
              </a:rPr>
              <a:t> September</a:t>
            </a:r>
          </a:p>
          <a:p>
            <a:pPr algn="ctr">
              <a:lnSpc>
                <a:spcPts val="7000"/>
              </a:lnSpc>
            </a:pPr>
            <a:r>
              <a:rPr lang="en-US" sz="5000" b="1" dirty="0">
                <a:solidFill>
                  <a:srgbClr val="FFFCF6"/>
                </a:solidFill>
                <a:latin typeface="Nunito"/>
              </a:rPr>
              <a:t>2:45 – 3:15</a:t>
            </a:r>
          </a:p>
        </p:txBody>
      </p:sp>
    </p:spTree>
    <p:extLst>
      <p:ext uri="{BB962C8B-B14F-4D97-AF65-F5344CB8AC3E}">
        <p14:creationId xmlns:p14="http://schemas.microsoft.com/office/powerpoint/2010/main" val="33700650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83416" b="-83416"/>
            </a:stretch>
          </a:blipFill>
        </p:spPr>
      </p:sp>
      <p:sp>
        <p:nvSpPr>
          <p:cNvPr id="4" name="Freeform 4"/>
          <p:cNvSpPr/>
          <p:nvPr/>
        </p:nvSpPr>
        <p:spPr>
          <a:xfrm>
            <a:off x="15533991" y="6870677"/>
            <a:ext cx="2977619" cy="4114800"/>
          </a:xfrm>
          <a:custGeom>
            <a:avLst/>
            <a:gdLst/>
            <a:ahLst/>
            <a:cxnLst/>
            <a:rect l="l" t="t" r="r" b="b"/>
            <a:pathLst>
              <a:path w="2977619" h="4114800">
                <a:moveTo>
                  <a:pt x="0" y="0"/>
                </a:moveTo>
                <a:lnTo>
                  <a:pt x="2977619" y="0"/>
                </a:lnTo>
                <a:lnTo>
                  <a:pt x="2977619"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5" name="Freeform 5"/>
          <p:cNvSpPr/>
          <p:nvPr/>
        </p:nvSpPr>
        <p:spPr>
          <a:xfrm>
            <a:off x="-425143" y="-389831"/>
            <a:ext cx="2977619" cy="4114800"/>
          </a:xfrm>
          <a:custGeom>
            <a:avLst/>
            <a:gdLst/>
            <a:ahLst/>
            <a:cxnLst/>
            <a:rect l="l" t="t" r="r" b="b"/>
            <a:pathLst>
              <a:path w="2977619" h="4114800">
                <a:moveTo>
                  <a:pt x="0" y="0"/>
                </a:moveTo>
                <a:lnTo>
                  <a:pt x="2977619" y="0"/>
                </a:lnTo>
                <a:lnTo>
                  <a:pt x="2977619"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7" name="TextBox 7"/>
          <p:cNvSpPr txBox="1"/>
          <p:nvPr/>
        </p:nvSpPr>
        <p:spPr>
          <a:xfrm>
            <a:off x="2931503" y="709143"/>
            <a:ext cx="12424994" cy="1554208"/>
          </a:xfrm>
          <a:prstGeom prst="rect">
            <a:avLst/>
          </a:prstGeom>
        </p:spPr>
        <p:txBody>
          <a:bodyPr wrap="square" lIns="0" tIns="0" rIns="0" bIns="0" rtlCol="0" anchor="t">
            <a:spAutoFit/>
          </a:bodyPr>
          <a:lstStyle/>
          <a:p>
            <a:pPr algn="ctr">
              <a:lnSpc>
                <a:spcPts val="12600"/>
              </a:lnSpc>
            </a:pPr>
            <a:r>
              <a:rPr lang="en-US" sz="9000" dirty="0">
                <a:solidFill>
                  <a:srgbClr val="3C6CA8"/>
                </a:solidFill>
                <a:latin typeface="Rubik One"/>
              </a:rPr>
              <a:t>Homework</a:t>
            </a:r>
          </a:p>
        </p:txBody>
      </p:sp>
      <p:sp>
        <p:nvSpPr>
          <p:cNvPr id="15" name="TextBox 3">
            <a:extLst>
              <a:ext uri="{FF2B5EF4-FFF2-40B4-BE49-F238E27FC236}">
                <a16:creationId xmlns:a16="http://schemas.microsoft.com/office/drawing/2014/main" id="{2A58401D-C3B0-4EBA-8788-4680AD9BEE87}"/>
              </a:ext>
            </a:extLst>
          </p:cNvPr>
          <p:cNvSpPr txBox="1"/>
          <p:nvPr/>
        </p:nvSpPr>
        <p:spPr>
          <a:xfrm>
            <a:off x="1974976" y="2967211"/>
            <a:ext cx="14338047" cy="5749651"/>
          </a:xfrm>
          <a:prstGeom prst="rect">
            <a:avLst/>
          </a:prstGeom>
        </p:spPr>
        <p:txBody>
          <a:bodyPr lIns="0" tIns="0" rIns="0" bIns="0" rtlCol="0" anchor="t">
            <a:spAutoFit/>
          </a:bodyPr>
          <a:lstStyle/>
          <a:p>
            <a:pPr algn="l">
              <a:lnSpc>
                <a:spcPts val="4479"/>
              </a:lnSpc>
            </a:pPr>
            <a:r>
              <a:rPr lang="en-US" sz="3199" dirty="0">
                <a:solidFill>
                  <a:srgbClr val="3C6CA8"/>
                </a:solidFill>
                <a:latin typeface="Nunito"/>
              </a:rPr>
              <a:t>Reading: 10-15 minutes of reading per night and ticked off in your child’s reading records. </a:t>
            </a:r>
          </a:p>
          <a:p>
            <a:pPr algn="l">
              <a:lnSpc>
                <a:spcPts val="4479"/>
              </a:lnSpc>
            </a:pPr>
            <a:endParaRPr lang="en-US" sz="3199" dirty="0">
              <a:solidFill>
                <a:srgbClr val="3C6CA8"/>
              </a:solidFill>
              <a:latin typeface="Nunito"/>
            </a:endParaRPr>
          </a:p>
          <a:p>
            <a:pPr algn="l">
              <a:lnSpc>
                <a:spcPts val="4479"/>
              </a:lnSpc>
            </a:pPr>
            <a:r>
              <a:rPr lang="en-US" sz="3199" dirty="0" err="1">
                <a:solidFill>
                  <a:srgbClr val="3C6CA8"/>
                </a:solidFill>
                <a:latin typeface="Nunito"/>
              </a:rPr>
              <a:t>Maths</a:t>
            </a:r>
            <a:r>
              <a:rPr lang="en-US" sz="3199" dirty="0">
                <a:solidFill>
                  <a:srgbClr val="3C6CA8"/>
                </a:solidFill>
                <a:latin typeface="Nunito"/>
              </a:rPr>
              <a:t>: 20 minutes of My </a:t>
            </a:r>
            <a:r>
              <a:rPr lang="en-US" sz="3199" dirty="0" err="1">
                <a:solidFill>
                  <a:srgbClr val="3C6CA8"/>
                </a:solidFill>
                <a:latin typeface="Nunito"/>
              </a:rPr>
              <a:t>Maths</a:t>
            </a:r>
            <a:r>
              <a:rPr lang="en-US" sz="3199" dirty="0">
                <a:solidFill>
                  <a:srgbClr val="3C6CA8"/>
                </a:solidFill>
                <a:latin typeface="Nunito"/>
              </a:rPr>
              <a:t> per week. </a:t>
            </a:r>
          </a:p>
          <a:p>
            <a:pPr algn="l">
              <a:lnSpc>
                <a:spcPts val="4479"/>
              </a:lnSpc>
            </a:pPr>
            <a:endParaRPr lang="en-US" sz="3199" dirty="0">
              <a:solidFill>
                <a:srgbClr val="3C6CA8"/>
              </a:solidFill>
              <a:latin typeface="Nunito"/>
            </a:endParaRPr>
          </a:p>
          <a:p>
            <a:pPr>
              <a:lnSpc>
                <a:spcPts val="4479"/>
              </a:lnSpc>
            </a:pPr>
            <a:r>
              <a:rPr lang="en-US" sz="3150" dirty="0">
                <a:solidFill>
                  <a:srgbClr val="3C6CA8"/>
                </a:solidFill>
                <a:latin typeface="Nunito"/>
              </a:rPr>
              <a:t>Wider curriculum: Knowledge </a:t>
            </a:r>
            <a:r>
              <a:rPr lang="en-US" sz="3150" dirty="0" err="1">
                <a:solidFill>
                  <a:srgbClr val="3C6CA8"/>
                </a:solidFill>
                <a:latin typeface="Nunito"/>
              </a:rPr>
              <a:t>organisers</a:t>
            </a:r>
            <a:r>
              <a:rPr lang="en-US" sz="3150" dirty="0">
                <a:solidFill>
                  <a:srgbClr val="3C6CA8"/>
                </a:solidFill>
                <a:latin typeface="Nunito"/>
              </a:rPr>
              <a:t> will be available for you to view on the school website along with revision strategies should you wish to support your child. </a:t>
            </a:r>
          </a:p>
          <a:p>
            <a:pPr algn="l">
              <a:lnSpc>
                <a:spcPts val="4479"/>
              </a:lnSpc>
            </a:pPr>
            <a:endParaRPr lang="en-US" sz="3199" dirty="0">
              <a:solidFill>
                <a:srgbClr val="3C6CA8"/>
              </a:solidFill>
              <a:latin typeface="Nunito"/>
            </a:endParaRPr>
          </a:p>
          <a:p>
            <a:pPr algn="l">
              <a:lnSpc>
                <a:spcPts val="4479"/>
              </a:lnSpc>
            </a:pPr>
            <a:endParaRPr lang="en-US" sz="3199" dirty="0">
              <a:solidFill>
                <a:srgbClr val="3C6CA8"/>
              </a:solidFill>
              <a:latin typeface="Nunito"/>
            </a:endParaRPr>
          </a:p>
        </p:txBody>
      </p:sp>
    </p:spTree>
    <p:extLst>
      <p:ext uri="{BB962C8B-B14F-4D97-AF65-F5344CB8AC3E}">
        <p14:creationId xmlns:p14="http://schemas.microsoft.com/office/powerpoint/2010/main" val="26792388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83416" b="-83416"/>
            </a:stretch>
          </a:blipFill>
        </p:spPr>
      </p:sp>
      <p:sp>
        <p:nvSpPr>
          <p:cNvPr id="3" name="Freeform 3"/>
          <p:cNvSpPr/>
          <p:nvPr/>
        </p:nvSpPr>
        <p:spPr>
          <a:xfrm>
            <a:off x="-334072" y="-1475968"/>
            <a:ext cx="3808435" cy="4114800"/>
          </a:xfrm>
          <a:custGeom>
            <a:avLst/>
            <a:gdLst/>
            <a:ahLst/>
            <a:cxnLst/>
            <a:rect l="l" t="t" r="r" b="b"/>
            <a:pathLst>
              <a:path w="3808435" h="4114800">
                <a:moveTo>
                  <a:pt x="0" y="0"/>
                </a:moveTo>
                <a:lnTo>
                  <a:pt x="3808435" y="0"/>
                </a:lnTo>
                <a:lnTo>
                  <a:pt x="3808435"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a:off x="13406006" y="9057766"/>
            <a:ext cx="4196989" cy="770720"/>
          </a:xfrm>
          <a:custGeom>
            <a:avLst/>
            <a:gdLst/>
            <a:ahLst/>
            <a:cxnLst/>
            <a:rect l="l" t="t" r="r" b="b"/>
            <a:pathLst>
              <a:path w="4196989" h="770720">
                <a:moveTo>
                  <a:pt x="0" y="0"/>
                </a:moveTo>
                <a:lnTo>
                  <a:pt x="4196989" y="0"/>
                </a:lnTo>
                <a:lnTo>
                  <a:pt x="4196989" y="770720"/>
                </a:lnTo>
                <a:lnTo>
                  <a:pt x="0" y="77072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6" name="Freeform 6"/>
          <p:cNvSpPr/>
          <p:nvPr/>
        </p:nvSpPr>
        <p:spPr>
          <a:xfrm>
            <a:off x="10660692" y="3812717"/>
            <a:ext cx="7178428" cy="4333589"/>
          </a:xfrm>
          <a:custGeom>
            <a:avLst/>
            <a:gdLst/>
            <a:ahLst/>
            <a:cxnLst/>
            <a:rect l="l" t="t" r="r" b="b"/>
            <a:pathLst>
              <a:path w="7178428" h="4333589">
                <a:moveTo>
                  <a:pt x="0" y="0"/>
                </a:moveTo>
                <a:lnTo>
                  <a:pt x="7178428" y="0"/>
                </a:lnTo>
                <a:lnTo>
                  <a:pt x="7178428" y="4333589"/>
                </a:lnTo>
                <a:lnTo>
                  <a:pt x="0" y="4333589"/>
                </a:lnTo>
                <a:lnTo>
                  <a:pt x="0" y="0"/>
                </a:lnTo>
                <a:close/>
              </a:path>
            </a:pathLst>
          </a:custGeom>
          <a:blipFill>
            <a:blip r:embed="rId8"/>
            <a:stretch>
              <a:fillRect/>
            </a:stretch>
          </a:blipFill>
        </p:spPr>
      </p:sp>
      <p:sp>
        <p:nvSpPr>
          <p:cNvPr id="7" name="TextBox 7"/>
          <p:cNvSpPr txBox="1"/>
          <p:nvPr/>
        </p:nvSpPr>
        <p:spPr>
          <a:xfrm>
            <a:off x="3474363" y="847725"/>
            <a:ext cx="11899891" cy="1552573"/>
          </a:xfrm>
          <a:prstGeom prst="rect">
            <a:avLst/>
          </a:prstGeom>
        </p:spPr>
        <p:txBody>
          <a:bodyPr lIns="0" tIns="0" rIns="0" bIns="0" rtlCol="0" anchor="t">
            <a:spAutoFit/>
          </a:bodyPr>
          <a:lstStyle/>
          <a:p>
            <a:pPr algn="ctr">
              <a:lnSpc>
                <a:spcPts val="12600"/>
              </a:lnSpc>
            </a:pPr>
            <a:r>
              <a:rPr lang="en-US" sz="9000">
                <a:solidFill>
                  <a:srgbClr val="3C6CA8"/>
                </a:solidFill>
                <a:latin typeface="Rubik One"/>
              </a:rPr>
              <a:t>Holiday Homework</a:t>
            </a:r>
          </a:p>
        </p:txBody>
      </p:sp>
      <p:pic>
        <p:nvPicPr>
          <p:cNvPr id="9" name="Picture 8">
            <a:extLst>
              <a:ext uri="{FF2B5EF4-FFF2-40B4-BE49-F238E27FC236}">
                <a16:creationId xmlns:a16="http://schemas.microsoft.com/office/drawing/2014/main" id="{F5DDF133-D4A3-4019-BEB6-3C63BEFF7F7A}"/>
              </a:ext>
            </a:extLst>
          </p:cNvPr>
          <p:cNvPicPr>
            <a:picLocks noChangeAspect="1"/>
          </p:cNvPicPr>
          <p:nvPr/>
        </p:nvPicPr>
        <p:blipFill>
          <a:blip r:embed="rId9"/>
          <a:stretch>
            <a:fillRect/>
          </a:stretch>
        </p:blipFill>
        <p:spPr>
          <a:xfrm>
            <a:off x="386354" y="3240403"/>
            <a:ext cx="9792503" cy="5447485"/>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83416" b="-83416"/>
            </a:stretch>
          </a:blipFill>
        </p:spPr>
        <p:txBody>
          <a:bodyPr/>
          <a:lstStyle/>
          <a:p>
            <a:endParaRPr lang="en-GB" dirty="0"/>
          </a:p>
        </p:txBody>
      </p:sp>
      <p:sp>
        <p:nvSpPr>
          <p:cNvPr id="3" name="Freeform 3"/>
          <p:cNvSpPr/>
          <p:nvPr/>
        </p:nvSpPr>
        <p:spPr>
          <a:xfrm>
            <a:off x="-2071254" y="-2453555"/>
            <a:ext cx="3808435" cy="4114800"/>
          </a:xfrm>
          <a:custGeom>
            <a:avLst/>
            <a:gdLst/>
            <a:ahLst/>
            <a:cxnLst/>
            <a:rect l="l" t="t" r="r" b="b"/>
            <a:pathLst>
              <a:path w="3808435" h="4114800">
                <a:moveTo>
                  <a:pt x="0" y="0"/>
                </a:moveTo>
                <a:lnTo>
                  <a:pt x="3808435" y="0"/>
                </a:lnTo>
                <a:lnTo>
                  <a:pt x="3808435"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a:off x="14782800" y="9250187"/>
            <a:ext cx="4196989" cy="770720"/>
          </a:xfrm>
          <a:custGeom>
            <a:avLst/>
            <a:gdLst/>
            <a:ahLst/>
            <a:cxnLst/>
            <a:rect l="l" t="t" r="r" b="b"/>
            <a:pathLst>
              <a:path w="4196989" h="770720">
                <a:moveTo>
                  <a:pt x="0" y="0"/>
                </a:moveTo>
                <a:lnTo>
                  <a:pt x="4196989" y="0"/>
                </a:lnTo>
                <a:lnTo>
                  <a:pt x="4196989" y="770720"/>
                </a:lnTo>
                <a:lnTo>
                  <a:pt x="0" y="77072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7" name="TextBox 7"/>
          <p:cNvSpPr txBox="1"/>
          <p:nvPr/>
        </p:nvSpPr>
        <p:spPr>
          <a:xfrm>
            <a:off x="2324100" y="107037"/>
            <a:ext cx="13639800" cy="1554208"/>
          </a:xfrm>
          <a:prstGeom prst="rect">
            <a:avLst/>
          </a:prstGeom>
        </p:spPr>
        <p:txBody>
          <a:bodyPr wrap="square" lIns="0" tIns="0" rIns="0" bIns="0" rtlCol="0" anchor="t">
            <a:spAutoFit/>
          </a:bodyPr>
          <a:lstStyle/>
          <a:p>
            <a:pPr algn="ctr">
              <a:lnSpc>
                <a:spcPts val="12600"/>
              </a:lnSpc>
            </a:pPr>
            <a:r>
              <a:rPr lang="en-US" sz="9000" dirty="0">
                <a:solidFill>
                  <a:srgbClr val="3C6CA8"/>
                </a:solidFill>
                <a:latin typeface="Rubik One"/>
              </a:rPr>
              <a:t>Pupil Premium Offer</a:t>
            </a:r>
          </a:p>
        </p:txBody>
      </p:sp>
      <p:pic>
        <p:nvPicPr>
          <p:cNvPr id="8" name="Picture 7" descr="A screenshot of a website&#10;&#10;AI-generated content may be incorrect.">
            <a:extLst>
              <a:ext uri="{FF2B5EF4-FFF2-40B4-BE49-F238E27FC236}">
                <a16:creationId xmlns:a16="http://schemas.microsoft.com/office/drawing/2014/main" id="{A2CDA91C-A500-A7A9-BD85-E81C8AA23C0E}"/>
              </a:ext>
            </a:extLst>
          </p:cNvPr>
          <p:cNvPicPr>
            <a:picLocks noChangeAspect="1"/>
          </p:cNvPicPr>
          <p:nvPr/>
        </p:nvPicPr>
        <p:blipFill>
          <a:blip r:embed="rId8"/>
          <a:srcRect t="28487" r="-1981"/>
          <a:stretch>
            <a:fillRect/>
          </a:stretch>
        </p:blipFill>
        <p:spPr>
          <a:xfrm>
            <a:off x="509004" y="2517010"/>
            <a:ext cx="17291797" cy="7101827"/>
          </a:xfrm>
          <a:prstGeom prst="rect">
            <a:avLst/>
          </a:prstGeom>
        </p:spPr>
      </p:pic>
    </p:spTree>
    <p:extLst>
      <p:ext uri="{BB962C8B-B14F-4D97-AF65-F5344CB8AC3E}">
        <p14:creationId xmlns:p14="http://schemas.microsoft.com/office/powerpoint/2010/main" val="2056535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0ac7be85-a0a8-49be-b1d6-19f170f497e8" xsi:nil="true"/>
    <lcf76f155ced4ddcb4097134ff3c332f xmlns="7c72002a-58c7-4688-88ea-d7474b834510">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046CBE7B365C6842B70FFB5EA2D669AA" ma:contentTypeVersion="19" ma:contentTypeDescription="Create a new document." ma:contentTypeScope="" ma:versionID="a2c40616d48abb8b8482dff5428c09a5">
  <xsd:schema xmlns:xsd="http://www.w3.org/2001/XMLSchema" xmlns:xs="http://www.w3.org/2001/XMLSchema" xmlns:p="http://schemas.microsoft.com/office/2006/metadata/properties" xmlns:ns2="7c72002a-58c7-4688-88ea-d7474b834510" xmlns:ns3="0ac7be85-a0a8-49be-b1d6-19f170f497e8" targetNamespace="http://schemas.microsoft.com/office/2006/metadata/properties" ma:root="true" ma:fieldsID="8aed057c0d7abc6555bfa34a8f3ce972" ns2:_="" ns3:_="">
    <xsd:import namespace="7c72002a-58c7-4688-88ea-d7474b834510"/>
    <xsd:import namespace="0ac7be85-a0a8-49be-b1d6-19f170f497e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c72002a-58c7-4688-88ea-d7474b83451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d11d3d34-4673-46bf-a59b-0f57e271dd0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ac7be85-a0a8-49be-b1d6-19f170f497e8"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838bf447-f839-4c59-bd42-7b83343b8a1a}" ma:internalName="TaxCatchAll" ma:showField="CatchAllData" ma:web="0ac7be85-a0a8-49be-b1d6-19f170f497e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B3BFF2A-4EAF-4F9E-80F7-B33EAFBC12A5}">
  <ds:schemaRefs>
    <ds:schemaRef ds:uri="http://schemas.microsoft.com/office/2006/metadata/properties"/>
    <ds:schemaRef ds:uri="http://schemas.microsoft.com/office/infopath/2007/PartnerControls"/>
    <ds:schemaRef ds:uri="0ac7be85-a0a8-49be-b1d6-19f170f497e8"/>
    <ds:schemaRef ds:uri="7c72002a-58c7-4688-88ea-d7474b834510"/>
  </ds:schemaRefs>
</ds:datastoreItem>
</file>

<file path=customXml/itemProps2.xml><?xml version="1.0" encoding="utf-8"?>
<ds:datastoreItem xmlns:ds="http://schemas.openxmlformats.org/officeDocument/2006/customXml" ds:itemID="{888EFE4E-0F67-4B7C-BBCB-A03414CFE82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c72002a-58c7-4688-88ea-d7474b834510"/>
    <ds:schemaRef ds:uri="0ac7be85-a0a8-49be-b1d6-19f170f497e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06CD61F-1850-430F-A64A-318B6335B93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433</TotalTime>
  <Words>886</Words>
  <Application>Microsoft Office PowerPoint</Application>
  <PresentationFormat>Custom</PresentationFormat>
  <Paragraphs>137</Paragraphs>
  <Slides>18</Slides>
  <Notes>18</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1!</dc:title>
  <dc:creator>Alice Smith</dc:creator>
  <cp:lastModifiedBy>Lucy Cox</cp:lastModifiedBy>
  <cp:revision>52</cp:revision>
  <dcterms:created xsi:type="dcterms:W3CDTF">2006-08-16T00:00:00Z</dcterms:created>
  <dcterms:modified xsi:type="dcterms:W3CDTF">2025-07-07T14:36:17Z</dcterms:modified>
  <dc:identifier>DAGJV3GOckQ</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0x010100046CBE7B365C6842B70FFB5EA2D669AA</vt:lpwstr>
  </property>
  <property fmtid="{D5CDD505-2E9C-101B-9397-08002B2CF9AE}" pid="3" name="MediaServiceImageTags">
    <vt:lpwstr/>
  </property>
</Properties>
</file>