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United Curriculum" pitchFamily="2" charset="0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762" autoAdjust="0"/>
  </p:normalViewPr>
  <p:slideViewPr>
    <p:cSldViewPr snapToGrid="0">
      <p:cViewPr varScale="1">
        <p:scale>
          <a:sx n="56" d="100"/>
          <a:sy n="56" d="100"/>
        </p:scale>
        <p:origin x="6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la Hamilton" userId="f617ced5a7992cae" providerId="LiveId" clId="{3D9981EE-A96E-4765-BF45-AE49FB791205}"/>
    <pc:docChg chg="custSel modSld">
      <pc:chgData name="Ella Hamilton" userId="f617ced5a7992cae" providerId="LiveId" clId="{3D9981EE-A96E-4765-BF45-AE49FB791205}" dt="2024-09-06T14:04:44.809" v="7" actId="5793"/>
      <pc:docMkLst>
        <pc:docMk/>
      </pc:docMkLst>
      <pc:sldChg chg="modSp mod">
        <pc:chgData name="Ella Hamilton" userId="f617ced5a7992cae" providerId="LiveId" clId="{3D9981EE-A96E-4765-BF45-AE49FB791205}" dt="2024-09-06T14:04:44.809" v="7" actId="5793"/>
        <pc:sldMkLst>
          <pc:docMk/>
          <pc:sldMk cId="1613691197" sldId="260"/>
        </pc:sldMkLst>
        <pc:spChg chg="mod">
          <ac:chgData name="Ella Hamilton" userId="f617ced5a7992cae" providerId="LiveId" clId="{3D9981EE-A96E-4765-BF45-AE49FB791205}" dt="2024-09-06T14:04:44.809" v="7" actId="5793"/>
          <ac:spMkLst>
            <pc:docMk/>
            <pc:sldMk cId="1613691197" sldId="260"/>
            <ac:spMk id="8" creationId="{479FCB31-606D-AFB2-B11F-026569B2035E}"/>
          </ac:spMkLst>
        </pc:spChg>
      </pc:sldChg>
    </pc:docChg>
  </pc:docChgLst>
  <pc:docChgLst>
    <pc:chgData name="Elizabeth Lupton" userId="f1d8bff2-aebb-46ae-b972-0f228aff2aaf" providerId="ADAL" clId="{DA91DE79-E30D-4B0F-99CA-420C38928556}"/>
    <pc:docChg chg="custSel modSld">
      <pc:chgData name="Elizabeth Lupton" userId="f1d8bff2-aebb-46ae-b972-0f228aff2aaf" providerId="ADAL" clId="{DA91DE79-E30D-4B0F-99CA-420C38928556}" dt="2024-09-30T13:48:19.007" v="22" actId="20577"/>
      <pc:docMkLst>
        <pc:docMk/>
      </pc:docMkLst>
      <pc:sldChg chg="modNotesTx">
        <pc:chgData name="Elizabeth Lupton" userId="f1d8bff2-aebb-46ae-b972-0f228aff2aaf" providerId="ADAL" clId="{DA91DE79-E30D-4B0F-99CA-420C38928556}" dt="2024-09-30T13:48:19.007" v="22" actId="20577"/>
        <pc:sldMkLst>
          <pc:docMk/>
          <pc:sldMk cId="1613691197" sldId="260"/>
        </pc:sldMkLst>
      </pc:sldChg>
    </pc:docChg>
  </pc:docChgLst>
  <pc:docChgLst>
    <pc:chgData name="Charlie Cutler" userId="c5b094de-3707-4aae-994d-70175e9a1467" providerId="ADAL" clId="{0A988B7B-8A92-44B1-B05F-DAFBDADF3F6C}"/>
    <pc:docChg chg="undo custSel modSld">
      <pc:chgData name="Charlie Cutler" userId="c5b094de-3707-4aae-994d-70175e9a1467" providerId="ADAL" clId="{0A988B7B-8A92-44B1-B05F-DAFBDADF3F6C}" dt="2022-09-22T21:48:46.874" v="1486" actId="207"/>
      <pc:docMkLst>
        <pc:docMk/>
      </pc:docMkLst>
      <pc:sldChg chg="addSp delSp modSp mod modAnim">
        <pc:chgData name="Charlie Cutler" userId="c5b094de-3707-4aae-994d-70175e9a1467" providerId="ADAL" clId="{0A988B7B-8A92-44B1-B05F-DAFBDADF3F6C}" dt="2022-09-22T21:48:46.874" v="1486" actId="207"/>
        <pc:sldMkLst>
          <pc:docMk/>
          <pc:sldMk cId="1613691197" sldId="260"/>
        </pc:sldMkLst>
        <pc:spChg chg="add mod">
          <ac:chgData name="Charlie Cutler" userId="c5b094de-3707-4aae-994d-70175e9a1467" providerId="ADAL" clId="{0A988B7B-8A92-44B1-B05F-DAFBDADF3F6C}" dt="2022-09-22T21:43:51.983" v="1056" actId="1076"/>
          <ac:spMkLst>
            <pc:docMk/>
            <pc:sldMk cId="1613691197" sldId="260"/>
            <ac:spMk id="2" creationId="{65BEDDF4-B9CC-7EEC-E3BE-99CE4BC96C5B}"/>
          </ac:spMkLst>
        </pc:spChg>
        <pc:spChg chg="add mod">
          <ac:chgData name="Charlie Cutler" userId="c5b094de-3707-4aae-994d-70175e9a1467" providerId="ADAL" clId="{0A988B7B-8A92-44B1-B05F-DAFBDADF3F6C}" dt="2022-09-22T21:46:16.819" v="1196" actId="403"/>
          <ac:spMkLst>
            <pc:docMk/>
            <pc:sldMk cId="1613691197" sldId="260"/>
            <ac:spMk id="3" creationId="{6C9BDFC9-50A5-305D-A252-5D72F44054BA}"/>
          </ac:spMkLst>
        </pc:spChg>
        <pc:spChg chg="add del mod">
          <ac:chgData name="Charlie Cutler" userId="c5b094de-3707-4aae-994d-70175e9a1467" providerId="ADAL" clId="{0A988B7B-8A92-44B1-B05F-DAFBDADF3F6C}" dt="2022-09-22T21:44:45.578" v="1136"/>
          <ac:spMkLst>
            <pc:docMk/>
            <pc:sldMk cId="1613691197" sldId="260"/>
            <ac:spMk id="4" creationId="{EF0D649E-D345-75BA-0942-49483C5C7218}"/>
          </ac:spMkLst>
        </pc:spChg>
        <pc:spChg chg="mod">
          <ac:chgData name="Charlie Cutler" userId="c5b094de-3707-4aae-994d-70175e9a1467" providerId="ADAL" clId="{0A988B7B-8A92-44B1-B05F-DAFBDADF3F6C}" dt="2022-09-22T21:37:58.878" v="27" actId="20577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Charlie Cutler" userId="c5b094de-3707-4aae-994d-70175e9a1467" providerId="ADAL" clId="{0A988B7B-8A92-44B1-B05F-DAFBDADF3F6C}" dt="2022-09-22T21:37:51.279" v="10" actId="20577"/>
          <ac:spMkLst>
            <pc:docMk/>
            <pc:sldMk cId="1613691197" sldId="260"/>
            <ac:spMk id="6" creationId="{1997A90D-5EB7-7610-5A23-F80E89684337}"/>
          </ac:spMkLst>
        </pc:spChg>
        <pc:spChg chg="mod">
          <ac:chgData name="Charlie Cutler" userId="c5b094de-3707-4aae-994d-70175e9a1467" providerId="ADAL" clId="{0A988B7B-8A92-44B1-B05F-DAFBDADF3F6C}" dt="2022-09-22T21:43:13.799" v="1037" actId="14100"/>
          <ac:spMkLst>
            <pc:docMk/>
            <pc:sldMk cId="1613691197" sldId="260"/>
            <ac:spMk id="7" creationId="{4F6D8423-0A44-87BC-D2BB-624FC32B0795}"/>
          </ac:spMkLst>
        </pc:spChg>
        <pc:spChg chg="mod">
          <ac:chgData name="Charlie Cutler" userId="c5b094de-3707-4aae-994d-70175e9a1467" providerId="ADAL" clId="{0A988B7B-8A92-44B1-B05F-DAFBDADF3F6C}" dt="2022-09-22T21:47:07.169" v="1241" actId="313"/>
          <ac:spMkLst>
            <pc:docMk/>
            <pc:sldMk cId="1613691197" sldId="260"/>
            <ac:spMk id="8" creationId="{479FCB31-606D-AFB2-B11F-026569B2035E}"/>
          </ac:spMkLst>
        </pc:spChg>
        <pc:spChg chg="mod">
          <ac:chgData name="Charlie Cutler" userId="c5b094de-3707-4aae-994d-70175e9a1467" providerId="ADAL" clId="{0A988B7B-8A92-44B1-B05F-DAFBDADF3F6C}" dt="2022-09-22T21:43:49.164" v="1055" actId="14100"/>
          <ac:spMkLst>
            <pc:docMk/>
            <pc:sldMk cId="1613691197" sldId="260"/>
            <ac:spMk id="9" creationId="{23A055C8-A791-6964-4427-384ED63B84C9}"/>
          </ac:spMkLst>
        </pc:spChg>
        <pc:spChg chg="mod">
          <ac:chgData name="Charlie Cutler" userId="c5b094de-3707-4aae-994d-70175e9a1467" providerId="ADAL" clId="{0A988B7B-8A92-44B1-B05F-DAFBDADF3F6C}" dt="2022-09-22T21:46:58.320" v="1236" actId="403"/>
          <ac:spMkLst>
            <pc:docMk/>
            <pc:sldMk cId="1613691197" sldId="260"/>
            <ac:spMk id="10" creationId="{3A97011E-9366-35FF-6088-D803B9208AC8}"/>
          </ac:spMkLst>
        </pc:spChg>
        <pc:spChg chg="add del mod">
          <ac:chgData name="Charlie Cutler" userId="c5b094de-3707-4aae-994d-70175e9a1467" providerId="ADAL" clId="{0A988B7B-8A92-44B1-B05F-DAFBDADF3F6C}" dt="2022-09-22T21:44:45.578" v="1136"/>
          <ac:spMkLst>
            <pc:docMk/>
            <pc:sldMk cId="1613691197" sldId="260"/>
            <ac:spMk id="11" creationId="{40C33EB0-5082-29CE-700F-4AE94D7D4EDF}"/>
          </ac:spMkLst>
        </pc:spChg>
        <pc:spChg chg="add del mod">
          <ac:chgData name="Charlie Cutler" userId="c5b094de-3707-4aae-994d-70175e9a1467" providerId="ADAL" clId="{0A988B7B-8A92-44B1-B05F-DAFBDADF3F6C}" dt="2022-09-22T21:44:45.578" v="1136"/>
          <ac:spMkLst>
            <pc:docMk/>
            <pc:sldMk cId="1613691197" sldId="260"/>
            <ac:spMk id="12" creationId="{0319FED4-4E52-E534-B7D5-6C69421304B0}"/>
          </ac:spMkLst>
        </pc:spChg>
        <pc:spChg chg="add del mod">
          <ac:chgData name="Charlie Cutler" userId="c5b094de-3707-4aae-994d-70175e9a1467" providerId="ADAL" clId="{0A988B7B-8A92-44B1-B05F-DAFBDADF3F6C}" dt="2022-09-22T21:44:45.578" v="1136"/>
          <ac:spMkLst>
            <pc:docMk/>
            <pc:sldMk cId="1613691197" sldId="260"/>
            <ac:spMk id="13" creationId="{F5ABC4C6-B5A5-A475-FDF4-17D2AA28BFD7}"/>
          </ac:spMkLst>
        </pc:spChg>
        <pc:spChg chg="add mod">
          <ac:chgData name="Charlie Cutler" userId="c5b094de-3707-4aae-994d-70175e9a1467" providerId="ADAL" clId="{0A988B7B-8A92-44B1-B05F-DAFBDADF3F6C}" dt="2022-09-22T21:46:36.400" v="1224" actId="403"/>
          <ac:spMkLst>
            <pc:docMk/>
            <pc:sldMk cId="1613691197" sldId="260"/>
            <ac:spMk id="17" creationId="{7569BEDF-46F8-C54F-81B4-D02F89A4B909}"/>
          </ac:spMkLst>
        </pc:spChg>
        <pc:spChg chg="add mod">
          <ac:chgData name="Charlie Cutler" userId="c5b094de-3707-4aae-994d-70175e9a1467" providerId="ADAL" clId="{0A988B7B-8A92-44B1-B05F-DAFBDADF3F6C}" dt="2022-09-22T21:46:41.873" v="1227" actId="403"/>
          <ac:spMkLst>
            <pc:docMk/>
            <pc:sldMk cId="1613691197" sldId="260"/>
            <ac:spMk id="18" creationId="{BB3F1CD4-0368-01A3-41AD-612EC552731A}"/>
          </ac:spMkLst>
        </pc:spChg>
        <pc:spChg chg="add mod">
          <ac:chgData name="Charlie Cutler" userId="c5b094de-3707-4aae-994d-70175e9a1467" providerId="ADAL" clId="{0A988B7B-8A92-44B1-B05F-DAFBDADF3F6C}" dt="2022-09-22T21:46:46.035" v="1229" actId="113"/>
          <ac:spMkLst>
            <pc:docMk/>
            <pc:sldMk cId="1613691197" sldId="260"/>
            <ac:spMk id="19" creationId="{59FD736C-1F6E-AFDC-FEED-F255222A2650}"/>
          </ac:spMkLst>
        </pc:spChg>
        <pc:spChg chg="add mod">
          <ac:chgData name="Charlie Cutler" userId="c5b094de-3707-4aae-994d-70175e9a1467" providerId="ADAL" clId="{0A988B7B-8A92-44B1-B05F-DAFBDADF3F6C}" dt="2022-09-22T21:46:54.102" v="1234" actId="403"/>
          <ac:spMkLst>
            <pc:docMk/>
            <pc:sldMk cId="1613691197" sldId="260"/>
            <ac:spMk id="20" creationId="{799C098B-12C6-DE45-1E97-B29471201A77}"/>
          </ac:spMkLst>
        </pc:spChg>
        <pc:spChg chg="add mod">
          <ac:chgData name="Charlie Cutler" userId="c5b094de-3707-4aae-994d-70175e9a1467" providerId="ADAL" clId="{0A988B7B-8A92-44B1-B05F-DAFBDADF3F6C}" dt="2022-09-22T21:47:09.679" v="1242" actId="1076"/>
          <ac:spMkLst>
            <pc:docMk/>
            <pc:sldMk cId="1613691197" sldId="260"/>
            <ac:spMk id="38" creationId="{765693E9-0D7A-3770-8866-4EA9D2E3AC59}"/>
          </ac:spMkLst>
        </pc:spChg>
        <pc:spChg chg="add mod">
          <ac:chgData name="Charlie Cutler" userId="c5b094de-3707-4aae-994d-70175e9a1467" providerId="ADAL" clId="{0A988B7B-8A92-44B1-B05F-DAFBDADF3F6C}" dt="2022-09-22T21:48:03.314" v="1475" actId="403"/>
          <ac:spMkLst>
            <pc:docMk/>
            <pc:sldMk cId="1613691197" sldId="260"/>
            <ac:spMk id="39" creationId="{5ADBD8AC-CE8C-D47B-8E41-CC76C2E7C37B}"/>
          </ac:spMkLst>
        </pc:spChg>
        <pc:picChg chg="add mod">
          <ac:chgData name="Charlie Cutler" userId="c5b094de-3707-4aae-994d-70175e9a1467" providerId="ADAL" clId="{0A988B7B-8A92-44B1-B05F-DAFBDADF3F6C}" dt="2022-09-22T21:48:46.874" v="1486" actId="207"/>
          <ac:picMkLst>
            <pc:docMk/>
            <pc:sldMk cId="1613691197" sldId="260"/>
            <ac:picMk id="40" creationId="{FA5FEC72-2280-15F8-6732-4253D31EF057}"/>
          </ac:picMkLst>
        </pc:picChg>
        <pc:picChg chg="add mod">
          <ac:chgData name="Charlie Cutler" userId="c5b094de-3707-4aae-994d-70175e9a1467" providerId="ADAL" clId="{0A988B7B-8A92-44B1-B05F-DAFBDADF3F6C}" dt="2022-09-22T21:48:46.874" v="1486" actId="207"/>
          <ac:picMkLst>
            <pc:docMk/>
            <pc:sldMk cId="1613691197" sldId="260"/>
            <ac:picMk id="41" creationId="{E6BB5FDB-AB2D-B717-90C2-1736D3E3B0A4}"/>
          </ac:picMkLst>
        </pc:picChg>
        <pc:picChg chg="add mod">
          <ac:chgData name="Charlie Cutler" userId="c5b094de-3707-4aae-994d-70175e9a1467" providerId="ADAL" clId="{0A988B7B-8A92-44B1-B05F-DAFBDADF3F6C}" dt="2022-09-22T21:48:46.874" v="1486" actId="207"/>
          <ac:picMkLst>
            <pc:docMk/>
            <pc:sldMk cId="1613691197" sldId="260"/>
            <ac:picMk id="42" creationId="{DAB85C1D-82D1-EC4E-8439-D3AC4188B64C}"/>
          </ac:picMkLst>
        </pc:picChg>
        <pc:cxnChg chg="add del mod">
          <ac:chgData name="Charlie Cutler" userId="c5b094de-3707-4aae-994d-70175e9a1467" providerId="ADAL" clId="{0A988B7B-8A92-44B1-B05F-DAFBDADF3F6C}" dt="2022-09-22T21:44:45.578" v="1136"/>
          <ac:cxnSpMkLst>
            <pc:docMk/>
            <pc:sldMk cId="1613691197" sldId="260"/>
            <ac:cxnSpMk id="14" creationId="{ED022E71-DAA1-396A-9522-AC833F30C976}"/>
          </ac:cxnSpMkLst>
        </pc:cxnChg>
        <pc:cxnChg chg="add del mod">
          <ac:chgData name="Charlie Cutler" userId="c5b094de-3707-4aae-994d-70175e9a1467" providerId="ADAL" clId="{0A988B7B-8A92-44B1-B05F-DAFBDADF3F6C}" dt="2022-09-22T21:44:45.578" v="1136"/>
          <ac:cxnSpMkLst>
            <pc:docMk/>
            <pc:sldMk cId="1613691197" sldId="260"/>
            <ac:cxnSpMk id="15" creationId="{5399549E-0B56-1741-3BBA-85DB68FEE1B3}"/>
          </ac:cxnSpMkLst>
        </pc:cxnChg>
        <pc:cxnChg chg="add del mod">
          <ac:chgData name="Charlie Cutler" userId="c5b094de-3707-4aae-994d-70175e9a1467" providerId="ADAL" clId="{0A988B7B-8A92-44B1-B05F-DAFBDADF3F6C}" dt="2022-09-22T21:44:45.578" v="1136"/>
          <ac:cxnSpMkLst>
            <pc:docMk/>
            <pc:sldMk cId="1613691197" sldId="260"/>
            <ac:cxnSpMk id="16" creationId="{04D43604-3BCD-1F3B-CD9C-A841A90B7AF1}"/>
          </ac:cxnSpMkLst>
        </pc:cxnChg>
        <pc:cxnChg chg="add mod">
          <ac:chgData name="Charlie Cutler" userId="c5b094de-3707-4aae-994d-70175e9a1467" providerId="ADAL" clId="{0A988B7B-8A92-44B1-B05F-DAFBDADF3F6C}" dt="2022-09-22T21:45:40.854" v="1144" actId="14100"/>
          <ac:cxnSpMkLst>
            <pc:docMk/>
            <pc:sldMk cId="1613691197" sldId="260"/>
            <ac:cxnSpMk id="21" creationId="{5499C502-1A67-1544-5C8A-5D6D6275DA9D}"/>
          </ac:cxnSpMkLst>
        </pc:cxnChg>
        <pc:cxnChg chg="add mod">
          <ac:chgData name="Charlie Cutler" userId="c5b094de-3707-4aae-994d-70175e9a1467" providerId="ADAL" clId="{0A988B7B-8A92-44B1-B05F-DAFBDADF3F6C}" dt="2022-09-22T21:45:40.854" v="1144" actId="14100"/>
          <ac:cxnSpMkLst>
            <pc:docMk/>
            <pc:sldMk cId="1613691197" sldId="260"/>
            <ac:cxnSpMk id="22" creationId="{4CBC58AB-25E0-7B16-96AF-706E86C91640}"/>
          </ac:cxnSpMkLst>
        </pc:cxnChg>
        <pc:cxnChg chg="add mod">
          <ac:chgData name="Charlie Cutler" userId="c5b094de-3707-4aae-994d-70175e9a1467" providerId="ADAL" clId="{0A988B7B-8A92-44B1-B05F-DAFBDADF3F6C}" dt="2022-09-22T21:45:40.854" v="1144" actId="14100"/>
          <ac:cxnSpMkLst>
            <pc:docMk/>
            <pc:sldMk cId="1613691197" sldId="260"/>
            <ac:cxnSpMk id="23" creationId="{B350862B-9731-6D79-EA1C-27B4F21FE7D4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Images – </a:t>
            </a:r>
            <a:r>
              <a:rPr lang="en-GB"/>
              <a:t>Power Point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290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6203769" cy="574040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Biology | Year 6 – Autumn 2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itle 7">
            <a:extLst>
              <a:ext uri="{FF2B5EF4-FFF2-40B4-BE49-F238E27FC236}">
                <a16:creationId xmlns:a16="http://schemas.microsoft.com/office/drawing/2014/main" id="{1997A90D-5EB7-7610-5A23-F80E89684337}"/>
              </a:ext>
            </a:extLst>
          </p:cNvPr>
          <p:cNvSpPr txBox="1">
            <a:spLocks/>
          </p:cNvSpPr>
          <p:nvPr/>
        </p:nvSpPr>
        <p:spPr>
          <a:xfrm>
            <a:off x="88357" y="251608"/>
            <a:ext cx="5244219" cy="57404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600" b="1" spc="100" dirty="0">
                <a:effectLst/>
                <a:latin typeface="United Curriculum" pitchFamily="2" charset="0"/>
                <a:ea typeface="Andika"/>
                <a:cs typeface="Andika"/>
              </a:rPr>
              <a:t>Evolution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4F6D8423-0A44-87BC-D2BB-624FC32B0795}"/>
              </a:ext>
            </a:extLst>
          </p:cNvPr>
          <p:cNvSpPr/>
          <p:nvPr/>
        </p:nvSpPr>
        <p:spPr>
          <a:xfrm>
            <a:off x="50424" y="980107"/>
            <a:ext cx="6204072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Adaptations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79FCB31-606D-AFB2-B11F-026569B2035E}"/>
              </a:ext>
            </a:extLst>
          </p:cNvPr>
          <p:cNvSpPr txBox="1">
            <a:spLocks/>
          </p:cNvSpPr>
          <p:nvPr/>
        </p:nvSpPr>
        <p:spPr>
          <a:xfrm>
            <a:off x="50424" y="1289025"/>
            <a:ext cx="6204072" cy="2277136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Organisms are adapted to the environments that they live in. Adaptations can be:</a:t>
            </a:r>
          </a:p>
          <a:p>
            <a:pPr marL="108000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400" b="1" dirty="0" err="1">
                <a:latin typeface="United Curriculum" pitchFamily="2" charset="0"/>
              </a:rPr>
              <a:t>behavioural</a:t>
            </a:r>
            <a:r>
              <a:rPr lang="en-US" sz="1200" dirty="0">
                <a:latin typeface="United Curriculum" pitchFamily="2" charset="0"/>
              </a:rPr>
              <a:t>, how an organism acts or behaves. For example, a monkey will use a tool to gather food.</a:t>
            </a:r>
          </a:p>
          <a:p>
            <a:pPr marL="108000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United Curriculum" pitchFamily="2" charset="0"/>
              </a:rPr>
              <a:t>structural</a:t>
            </a:r>
            <a:r>
              <a:rPr lang="en-US" sz="1200" dirty="0">
                <a:latin typeface="United Curriculum" pitchFamily="2" charset="0"/>
              </a:rPr>
              <a:t>, physical characteristics, usually on the outside. For example, a cactus has spines to prevent </a:t>
            </a:r>
            <a:r>
              <a:rPr lang="en-US" sz="1200">
                <a:latin typeface="United Curriculum" pitchFamily="2" charset="0"/>
              </a:rPr>
              <a:t>it from being </a:t>
            </a:r>
            <a:r>
              <a:rPr lang="en-US" sz="1200" dirty="0">
                <a:latin typeface="United Curriculum" pitchFamily="2" charset="0"/>
              </a:rPr>
              <a:t>eaten.</a:t>
            </a:r>
          </a:p>
          <a:p>
            <a:pPr marL="108000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United Curriculum" pitchFamily="2" charset="0"/>
              </a:rPr>
              <a:t>physiological</a:t>
            </a:r>
            <a:r>
              <a:rPr lang="en-US" sz="1200" dirty="0">
                <a:latin typeface="United Curriculum" pitchFamily="2" charset="0"/>
              </a:rPr>
              <a:t>, internal characteristics. For example, skunks and stinging nettles produce toxins to keep other organisms away.</a:t>
            </a: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3A055C8-A791-6964-4427-384ED63B84C9}"/>
              </a:ext>
            </a:extLst>
          </p:cNvPr>
          <p:cNvSpPr/>
          <p:nvPr/>
        </p:nvSpPr>
        <p:spPr>
          <a:xfrm flipH="1">
            <a:off x="6547103" y="980107"/>
            <a:ext cx="3305703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Variation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A97011E-9366-35FF-6088-D803B9208AC8}"/>
              </a:ext>
            </a:extLst>
          </p:cNvPr>
          <p:cNvSpPr txBox="1">
            <a:spLocks/>
          </p:cNvSpPr>
          <p:nvPr/>
        </p:nvSpPr>
        <p:spPr>
          <a:xfrm>
            <a:off x="6620257" y="1289025"/>
            <a:ext cx="3232552" cy="2181722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All individuals in a species show variation. This can be caused by: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latin typeface="United Curriculum" pitchFamily="2" charset="0"/>
              </a:rPr>
              <a:t>inherited characteristics </a:t>
            </a:r>
            <a:r>
              <a:rPr lang="en-US" sz="1200" dirty="0">
                <a:latin typeface="United Curriculum" pitchFamily="2" charset="0"/>
              </a:rPr>
              <a:t>from parents (such as eye colour),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by the </a:t>
            </a:r>
            <a:r>
              <a:rPr lang="en-US" sz="1400" b="1" dirty="0">
                <a:latin typeface="United Curriculum" pitchFamily="2" charset="0"/>
              </a:rPr>
              <a:t>environment</a:t>
            </a:r>
            <a:r>
              <a:rPr lang="en-US" sz="1200" dirty="0">
                <a:latin typeface="United Curriculum" pitchFamily="2" charset="0"/>
              </a:rPr>
              <a:t> (such as scars),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</a:rPr>
              <a:t>or by </a:t>
            </a:r>
            <a:r>
              <a:rPr lang="en-US" sz="1200" b="1" dirty="0">
                <a:latin typeface="United Curriculum" pitchFamily="2" charset="0"/>
              </a:rPr>
              <a:t>both</a:t>
            </a:r>
            <a:r>
              <a:rPr lang="en-US" sz="1200" dirty="0">
                <a:latin typeface="United Curriculum" pitchFamily="2" charset="0"/>
              </a:rPr>
              <a:t> (such as height).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2" name="Rectangle 11">
            <a:extLst>
              <a:ext uri="{FF2B5EF4-FFF2-40B4-BE49-F238E27FC236}">
                <a16:creationId xmlns:a16="http://schemas.microsoft.com/office/drawing/2014/main" id="{65BEDDF4-B9CC-7EEC-E3BE-99CE4BC96C5B}"/>
              </a:ext>
            </a:extLst>
          </p:cNvPr>
          <p:cNvSpPr/>
          <p:nvPr/>
        </p:nvSpPr>
        <p:spPr>
          <a:xfrm>
            <a:off x="50423" y="3582289"/>
            <a:ext cx="9203305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Evolution by natural selection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9BDFC9-50A5-305D-A252-5D72F44054BA}"/>
              </a:ext>
            </a:extLst>
          </p:cNvPr>
          <p:cNvSpPr txBox="1">
            <a:spLocks/>
          </p:cNvSpPr>
          <p:nvPr/>
        </p:nvSpPr>
        <p:spPr>
          <a:xfrm>
            <a:off x="50422" y="3886046"/>
            <a:ext cx="9559921" cy="30891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Organisms change over time by the process of </a:t>
            </a:r>
            <a:r>
              <a:rPr lang="en-US" sz="1400" b="1" dirty="0">
                <a:latin typeface="United Curriculum" pitchFamily="2" charset="0"/>
              </a:rPr>
              <a:t>natural selection</a:t>
            </a:r>
            <a:r>
              <a:rPr lang="en-US" sz="1200" dirty="0">
                <a:latin typeface="United Curriculum" pitchFamily="2" charset="0"/>
              </a:rPr>
              <a:t>: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569BEDF-46F8-C54F-81B4-D02F89A4B909}"/>
              </a:ext>
            </a:extLst>
          </p:cNvPr>
          <p:cNvSpPr/>
          <p:nvPr/>
        </p:nvSpPr>
        <p:spPr>
          <a:xfrm>
            <a:off x="145704" y="4260384"/>
            <a:ext cx="1747695" cy="1599040"/>
          </a:xfrm>
          <a:prstGeom prst="rect">
            <a:avLst/>
          </a:prstGeom>
          <a:solidFill>
            <a:srgbClr val="4E83B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There is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variation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 between individuals in a species. This might be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inherited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 or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environmental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 or both.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rgbClr val="FFFFEF"/>
              </a:solidFill>
              <a:effectLst/>
              <a:uLnTx/>
              <a:uFillTx/>
              <a:latin typeface="United Curriculum" pitchFamily="2" charset="0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B3F1CD4-0368-01A3-41AD-612EC552731A}"/>
              </a:ext>
            </a:extLst>
          </p:cNvPr>
          <p:cNvSpPr/>
          <p:nvPr/>
        </p:nvSpPr>
        <p:spPr>
          <a:xfrm>
            <a:off x="2074891" y="4260384"/>
            <a:ext cx="1747695" cy="1599041"/>
          </a:xfrm>
          <a:prstGeom prst="rect">
            <a:avLst/>
          </a:prstGeom>
          <a:solidFill>
            <a:srgbClr val="3E9C6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Those that are better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adapted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 to the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environment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 have an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advantage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 and are more likely to survive.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rgbClr val="FFFFEF"/>
              </a:solidFill>
              <a:effectLst/>
              <a:uLnTx/>
              <a:uFillTx/>
              <a:latin typeface="United Curriculum" pitchFamily="2" charset="0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9FD736C-1F6E-AFDC-FEED-F255222A2650}"/>
              </a:ext>
            </a:extLst>
          </p:cNvPr>
          <p:cNvSpPr/>
          <p:nvPr/>
        </p:nvSpPr>
        <p:spPr>
          <a:xfrm>
            <a:off x="4004078" y="4260384"/>
            <a:ext cx="1747695" cy="1599041"/>
          </a:xfrm>
          <a:prstGeom prst="rect">
            <a:avLst/>
          </a:prstGeom>
          <a:solidFill>
            <a:srgbClr val="8262A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Those that survive are more likely to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reproduce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.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rgbClr val="FFFFEF"/>
              </a:solidFill>
              <a:effectLst/>
              <a:uLnTx/>
              <a:uFillTx/>
              <a:latin typeface="United Curriculum" pitchFamily="2" charset="0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99C098B-12C6-DE45-1E97-B29471201A77}"/>
              </a:ext>
            </a:extLst>
          </p:cNvPr>
          <p:cNvSpPr/>
          <p:nvPr/>
        </p:nvSpPr>
        <p:spPr>
          <a:xfrm>
            <a:off x="5933265" y="4260384"/>
            <a:ext cx="1747695" cy="1599041"/>
          </a:xfrm>
          <a:prstGeom prst="rect">
            <a:avLst/>
          </a:prstGeom>
          <a:solidFill>
            <a:srgbClr val="C3599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Those that reproduce can pass on the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advantageous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inherited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 characteristic to their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offspring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United Curriculum" pitchFamily="2" charset="0"/>
                <a:ea typeface="+mn-ea"/>
                <a:cs typeface="+mn-cs"/>
              </a:rPr>
              <a:t>.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rgbClr val="FFFFEF"/>
              </a:solidFill>
              <a:effectLst/>
              <a:uLnTx/>
              <a:uFillTx/>
              <a:latin typeface="United Curriculum" pitchFamily="2" charset="0"/>
              <a:ea typeface="+mn-ea"/>
              <a:cs typeface="+mn-cs"/>
            </a:endParaRP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5499C502-1A67-1544-5C8A-5D6D6275DA9D}"/>
              </a:ext>
            </a:extLst>
          </p:cNvPr>
          <p:cNvCxnSpPr>
            <a:cxnSpLocks/>
            <a:stCxn id="17" idx="3"/>
            <a:endCxn id="18" idx="1"/>
          </p:cNvCxnSpPr>
          <p:nvPr/>
        </p:nvCxnSpPr>
        <p:spPr>
          <a:xfrm>
            <a:off x="1893399" y="5059904"/>
            <a:ext cx="181492" cy="1"/>
          </a:xfrm>
          <a:prstGeom prst="straightConnector1">
            <a:avLst/>
          </a:prstGeom>
          <a:noFill/>
          <a:ln w="38100" cap="flat" cmpd="sng" algn="ctr">
            <a:solidFill>
              <a:srgbClr val="7B4E1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CBC58AB-25E0-7B16-96AF-706E86C91640}"/>
              </a:ext>
            </a:extLst>
          </p:cNvPr>
          <p:cNvCxnSpPr>
            <a:cxnSpLocks/>
            <a:stCxn id="18" idx="3"/>
            <a:endCxn id="19" idx="1"/>
          </p:cNvCxnSpPr>
          <p:nvPr/>
        </p:nvCxnSpPr>
        <p:spPr>
          <a:xfrm>
            <a:off x="3822586" y="5059905"/>
            <a:ext cx="181492" cy="0"/>
          </a:xfrm>
          <a:prstGeom prst="straightConnector1">
            <a:avLst/>
          </a:prstGeom>
          <a:noFill/>
          <a:ln w="38100" cap="flat" cmpd="sng" algn="ctr">
            <a:solidFill>
              <a:srgbClr val="7B4E1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B350862B-9731-6D79-EA1C-27B4F21FE7D4}"/>
              </a:ext>
            </a:extLst>
          </p:cNvPr>
          <p:cNvCxnSpPr>
            <a:cxnSpLocks/>
            <a:stCxn id="19" idx="3"/>
            <a:endCxn id="20" idx="1"/>
          </p:cNvCxnSpPr>
          <p:nvPr/>
        </p:nvCxnSpPr>
        <p:spPr>
          <a:xfrm>
            <a:off x="5751773" y="5059905"/>
            <a:ext cx="181492" cy="0"/>
          </a:xfrm>
          <a:prstGeom prst="straightConnector1">
            <a:avLst/>
          </a:prstGeom>
          <a:noFill/>
          <a:ln w="38100" cap="flat" cmpd="sng" algn="ctr">
            <a:solidFill>
              <a:srgbClr val="7B4E13"/>
            </a:solidFill>
            <a:prstDash val="solid"/>
            <a:miter lim="800000"/>
            <a:tailEnd type="triangle"/>
          </a:ln>
          <a:effectLst/>
        </p:spPr>
      </p:cxn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765693E9-0D7A-3770-8866-4EA9D2E3AC59}"/>
              </a:ext>
            </a:extLst>
          </p:cNvPr>
          <p:cNvSpPr txBox="1">
            <a:spLocks/>
          </p:cNvSpPr>
          <p:nvPr/>
        </p:nvSpPr>
        <p:spPr>
          <a:xfrm>
            <a:off x="7828662" y="4266547"/>
            <a:ext cx="1931634" cy="1530529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Over a very long time and many generations, organisms </a:t>
            </a:r>
            <a:r>
              <a:rPr lang="en-US" sz="1400" b="1" dirty="0">
                <a:latin typeface="United Curriculum" pitchFamily="2" charset="0"/>
              </a:rPr>
              <a:t>evolve</a:t>
            </a:r>
            <a:r>
              <a:rPr lang="en-US" sz="1200" dirty="0">
                <a:latin typeface="United Curriculum" pitchFamily="2" charset="0"/>
              </a:rPr>
              <a:t> (change) by natural selection.</a:t>
            </a:r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5ADBD8AC-CE8C-D47B-8E41-CC76C2E7C37B}"/>
              </a:ext>
            </a:extLst>
          </p:cNvPr>
          <p:cNvSpPr txBox="1">
            <a:spLocks/>
          </p:cNvSpPr>
          <p:nvPr/>
        </p:nvSpPr>
        <p:spPr>
          <a:xfrm>
            <a:off x="629286" y="5953867"/>
            <a:ext cx="9223520" cy="639009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Scientists have lots of evidence that proves the theory of evolution by natural selection. For example, the </a:t>
            </a:r>
            <a:r>
              <a:rPr lang="en-US" sz="1400" b="1" dirty="0">
                <a:latin typeface="United Curriculum" pitchFamily="2" charset="0"/>
              </a:rPr>
              <a:t>fossil record </a:t>
            </a:r>
            <a:r>
              <a:rPr lang="en-US" sz="1200" dirty="0">
                <a:latin typeface="United Curriculum" pitchFamily="2" charset="0"/>
              </a:rPr>
              <a:t>shows the evolution of horses clearly.</a:t>
            </a:r>
          </a:p>
        </p:txBody>
      </p:sp>
      <p:pic>
        <p:nvPicPr>
          <p:cNvPr id="40" name="Graphic 39" descr="Paw prints with solid fill">
            <a:extLst>
              <a:ext uri="{FF2B5EF4-FFF2-40B4-BE49-F238E27FC236}">
                <a16:creationId xmlns:a16="http://schemas.microsoft.com/office/drawing/2014/main" id="{FA5FEC72-2280-15F8-6732-4253D31EF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9186" y="2236033"/>
            <a:ext cx="600076" cy="600076"/>
          </a:xfrm>
          <a:prstGeom prst="rect">
            <a:avLst/>
          </a:prstGeom>
        </p:spPr>
      </p:pic>
      <p:pic>
        <p:nvPicPr>
          <p:cNvPr id="41" name="Graphic 40" descr="Heart with pulse with solid fill">
            <a:extLst>
              <a:ext uri="{FF2B5EF4-FFF2-40B4-BE49-F238E27FC236}">
                <a16:creationId xmlns:a16="http://schemas.microsoft.com/office/drawing/2014/main" id="{E6BB5FDB-AB2D-B717-90C2-1736D3E3B0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29186" y="2855956"/>
            <a:ext cx="600076" cy="600076"/>
          </a:xfrm>
          <a:prstGeom prst="rect">
            <a:avLst/>
          </a:prstGeom>
        </p:spPr>
      </p:pic>
      <p:pic>
        <p:nvPicPr>
          <p:cNvPr id="42" name="Graphic 41" descr="Cheers with solid fill">
            <a:extLst>
              <a:ext uri="{FF2B5EF4-FFF2-40B4-BE49-F238E27FC236}">
                <a16:creationId xmlns:a16="http://schemas.microsoft.com/office/drawing/2014/main" id="{DAB85C1D-82D1-EC4E-8439-D3AC4188B6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29186" y="1627077"/>
            <a:ext cx="600076" cy="600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16C353D-A8AC-4090-90CC-547DEC11AD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F20F8DA-C4FB-4450-BACC-F5A742E79B9F}">
  <ds:schemaRefs>
    <ds:schemaRef ds:uri="http://schemas.microsoft.com/office/2006/documentManagement/types"/>
    <ds:schemaRef ds:uri="7cdbce52-7c58-4c49-97cb-d953267058b2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terms/"/>
    <ds:schemaRef ds:uri="http://purl.org/dc/elements/1.1/"/>
    <ds:schemaRef ds:uri="http://schemas.microsoft.com/sharepoint/v3"/>
    <ds:schemaRef ds:uri="http://www.w3.org/XML/1998/namespace"/>
    <ds:schemaRef ds:uri="http://schemas.microsoft.com/office/infopath/2007/PartnerControls"/>
    <ds:schemaRef ds:uri="84283a62-dbf0-4bf3-9286-04d2ea05a3ac"/>
  </ds:schemaRefs>
</ds:datastoreItem>
</file>

<file path=customXml/itemProps3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260</Words>
  <Application>Microsoft Office PowerPoint</Application>
  <PresentationFormat>A4 Paper (210x297 mm)</PresentationFormat>
  <Paragraphs>23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United Curriculum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Elizabeth Lupton</cp:lastModifiedBy>
  <cp:revision>3</cp:revision>
  <dcterms:created xsi:type="dcterms:W3CDTF">2021-04-22T13:12:58Z</dcterms:created>
  <dcterms:modified xsi:type="dcterms:W3CDTF">2024-09-30T13:48:20Z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3990800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