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84" r:id="rId4"/>
  </p:sldMasterIdLst>
  <p:notesMasterIdLst>
    <p:notesMasterId r:id="rId7"/>
  </p:notesMasterIdLst>
  <p:sldIdLst>
    <p:sldId id="260" r:id="rId5"/>
    <p:sldId id="261" r:id="rId6"/>
  </p:sldIdLst>
  <p:sldSz cx="9906000" cy="6858000" type="A4"/>
  <p:notesSz cx="7104063" cy="10234613"/>
  <p:embeddedFontLst>
    <p:embeddedFont>
      <p:font typeface="Roboto" panose="02000000000000000000" pitchFamily="2" charset="0"/>
      <p:regular r:id="rId8"/>
      <p:bold r:id="rId9"/>
      <p:italic r:id="rId10"/>
      <p:boldItalic r:id="rId11"/>
    </p:embeddedFont>
    <p:embeddedFont>
      <p:font typeface="United Curriculum" pitchFamily="2" charset="0"/>
      <p:regular r:id="rId12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8A442"/>
    <a:srgbClr val="CAC3DF"/>
    <a:srgbClr val="553F6D"/>
    <a:srgbClr val="D7D1E7"/>
    <a:srgbClr val="99B567"/>
    <a:srgbClr val="335A85"/>
    <a:srgbClr val="FFFFEF"/>
    <a:srgbClr val="FFFFFF"/>
    <a:srgbClr val="4E83BE"/>
    <a:srgbClr val="C2D69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DB76B63-ABB0-4DFB-872B-8367402015A9}" v="3" dt="2023-11-09T08:34:03.01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A111915-BE36-4E01-A7E5-04B1672EAD32}" styleName="Light Style 2 - Accent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397"/>
    <p:restoredTop sz="94775" autoAdjust="0"/>
  </p:normalViewPr>
  <p:slideViewPr>
    <p:cSldViewPr snapToGrid="0">
      <p:cViewPr>
        <p:scale>
          <a:sx n="130" d="100"/>
          <a:sy n="130" d="100"/>
        </p:scale>
        <p:origin x="1224" y="-10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1.fntdata"/><Relationship Id="rId13" Type="http://schemas.openxmlformats.org/officeDocument/2006/relationships/presProps" Target="presProps.xml"/><Relationship Id="rId18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notesMaster" Target="notesMasters/notesMaster1.xml"/><Relationship Id="rId12" Type="http://schemas.openxmlformats.org/officeDocument/2006/relationships/font" Target="fonts/font5.fntdata"/><Relationship Id="rId17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font" Target="fonts/font4.fntdata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font" Target="fonts/font3.fntdata"/><Relationship Id="rId4" Type="http://schemas.openxmlformats.org/officeDocument/2006/relationships/slideMaster" Target="slideMasters/slideMaster1.xml"/><Relationship Id="rId9" Type="http://schemas.openxmlformats.org/officeDocument/2006/relationships/font" Target="fonts/font2.fntdata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harlie Cutler" userId="c5b094de-3707-4aae-994d-70175e9a1467" providerId="ADAL" clId="{10052CAA-DEB5-46C2-9B95-6466368653C9}"/>
    <pc:docChg chg="undo custSel addSld modSld modMainMaster">
      <pc:chgData name="Charlie Cutler" userId="c5b094de-3707-4aae-994d-70175e9a1467" providerId="ADAL" clId="{10052CAA-DEB5-46C2-9B95-6466368653C9}" dt="2021-12-07T23:05:45.082" v="365" actId="13926"/>
      <pc:docMkLst>
        <pc:docMk/>
      </pc:docMkLst>
      <pc:sldChg chg="addSp delSp modSp mod modAnim">
        <pc:chgData name="Charlie Cutler" userId="c5b094de-3707-4aae-994d-70175e9a1467" providerId="ADAL" clId="{10052CAA-DEB5-46C2-9B95-6466368653C9}" dt="2021-12-07T23:05:32.369" v="323" actId="1076"/>
        <pc:sldMkLst>
          <pc:docMk/>
          <pc:sldMk cId="1613691197" sldId="260"/>
        </pc:sldMkLst>
        <pc:spChg chg="mod">
          <ac:chgData name="Charlie Cutler" userId="c5b094de-3707-4aae-994d-70175e9a1467" providerId="ADAL" clId="{10052CAA-DEB5-46C2-9B95-6466368653C9}" dt="2021-12-07T23:02:36.395" v="245" actId="1076"/>
          <ac:spMkLst>
            <pc:docMk/>
            <pc:sldMk cId="1613691197" sldId="260"/>
            <ac:spMk id="3" creationId="{F29CED2F-6396-4A56-87B1-44D0004CE24C}"/>
          </ac:spMkLst>
        </pc:spChg>
        <pc:spChg chg="mod">
          <ac:chgData name="Charlie Cutler" userId="c5b094de-3707-4aae-994d-70175e9a1467" providerId="ADAL" clId="{10052CAA-DEB5-46C2-9B95-6466368653C9}" dt="2021-12-07T22:58:25.813" v="83" actId="14100"/>
          <ac:spMkLst>
            <pc:docMk/>
            <pc:sldMk cId="1613691197" sldId="260"/>
            <ac:spMk id="4" creationId="{D1DA3C3D-04F5-45BD-8B36-80EAF89FC1CD}"/>
          </ac:spMkLst>
        </pc:spChg>
        <pc:spChg chg="mod">
          <ac:chgData name="Charlie Cutler" userId="c5b094de-3707-4aae-994d-70175e9a1467" providerId="ADAL" clId="{10052CAA-DEB5-46C2-9B95-6466368653C9}" dt="2021-12-07T23:02:31.403" v="244" actId="1076"/>
          <ac:spMkLst>
            <pc:docMk/>
            <pc:sldMk cId="1613691197" sldId="260"/>
            <ac:spMk id="7" creationId="{B186700C-299D-4799-A69B-4E5CA496C4BD}"/>
          </ac:spMkLst>
        </pc:spChg>
        <pc:spChg chg="mod">
          <ac:chgData name="Charlie Cutler" userId="c5b094de-3707-4aae-994d-70175e9a1467" providerId="ADAL" clId="{10052CAA-DEB5-46C2-9B95-6466368653C9}" dt="2021-12-07T23:03:22.802" v="268" actId="14100"/>
          <ac:spMkLst>
            <pc:docMk/>
            <pc:sldMk cId="1613691197" sldId="260"/>
            <ac:spMk id="10" creationId="{A6B55639-7FA5-44F3-B9AC-2829D1E531E7}"/>
          </ac:spMkLst>
        </pc:spChg>
        <pc:spChg chg="mod">
          <ac:chgData name="Charlie Cutler" userId="c5b094de-3707-4aae-994d-70175e9a1467" providerId="ADAL" clId="{10052CAA-DEB5-46C2-9B95-6466368653C9}" dt="2021-12-07T23:02:05.598" v="231" actId="1076"/>
          <ac:spMkLst>
            <pc:docMk/>
            <pc:sldMk cId="1613691197" sldId="260"/>
            <ac:spMk id="11" creationId="{D5D88AFA-8793-468B-A656-29FEE73F0DB0}"/>
          </ac:spMkLst>
        </pc:spChg>
        <pc:spChg chg="mod">
          <ac:chgData name="Charlie Cutler" userId="c5b094de-3707-4aae-994d-70175e9a1467" providerId="ADAL" clId="{10052CAA-DEB5-46C2-9B95-6466368653C9}" dt="2021-12-07T22:58:45.751" v="91" actId="20577"/>
          <ac:spMkLst>
            <pc:docMk/>
            <pc:sldMk cId="1613691197" sldId="260"/>
            <ac:spMk id="12" creationId="{0DFEDFC0-EF05-43F8-9491-877A15C8942A}"/>
          </ac:spMkLst>
        </pc:spChg>
        <pc:spChg chg="add mod">
          <ac:chgData name="Charlie Cutler" userId="c5b094de-3707-4aae-994d-70175e9a1467" providerId="ADAL" clId="{10052CAA-DEB5-46C2-9B95-6466368653C9}" dt="2021-12-07T23:03:50.739" v="277" actId="20577"/>
          <ac:spMkLst>
            <pc:docMk/>
            <pc:sldMk cId="1613691197" sldId="260"/>
            <ac:spMk id="18" creationId="{C329D6A4-8BBB-4BCC-A638-6623B0FE53B7}"/>
          </ac:spMkLst>
        </pc:spChg>
        <pc:spChg chg="mod">
          <ac:chgData name="Charlie Cutler" userId="c5b094de-3707-4aae-994d-70175e9a1467" providerId="ADAL" clId="{10052CAA-DEB5-46C2-9B95-6466368653C9}" dt="2021-12-07T23:00:37.487" v="192" actId="1076"/>
          <ac:spMkLst>
            <pc:docMk/>
            <pc:sldMk cId="1613691197" sldId="260"/>
            <ac:spMk id="20" creationId="{B53BAF90-6B2B-47AD-88DD-C3B4B022999C}"/>
          </ac:spMkLst>
        </pc:spChg>
        <pc:spChg chg="add mod">
          <ac:chgData name="Charlie Cutler" userId="c5b094de-3707-4aae-994d-70175e9a1467" providerId="ADAL" clId="{10052CAA-DEB5-46C2-9B95-6466368653C9}" dt="2021-12-07T23:00:07.194" v="183" actId="20577"/>
          <ac:spMkLst>
            <pc:docMk/>
            <pc:sldMk cId="1613691197" sldId="260"/>
            <ac:spMk id="22" creationId="{258C60EA-4CAA-44FB-AABE-61E6C1DA2652}"/>
          </ac:spMkLst>
        </pc:spChg>
        <pc:spChg chg="mod">
          <ac:chgData name="Charlie Cutler" userId="c5b094de-3707-4aae-994d-70175e9a1467" providerId="ADAL" clId="{10052CAA-DEB5-46C2-9B95-6466368653C9}" dt="2021-12-07T23:02:17.504" v="238" actId="14100"/>
          <ac:spMkLst>
            <pc:docMk/>
            <pc:sldMk cId="1613691197" sldId="260"/>
            <ac:spMk id="23" creationId="{3E84BBE6-141F-4EEB-9DD6-08882A0F3294}"/>
          </ac:spMkLst>
        </pc:spChg>
        <pc:spChg chg="mod">
          <ac:chgData name="Charlie Cutler" userId="c5b094de-3707-4aae-994d-70175e9a1467" providerId="ADAL" clId="{10052CAA-DEB5-46C2-9B95-6466368653C9}" dt="2021-12-07T23:00:44.400" v="196" actId="1076"/>
          <ac:spMkLst>
            <pc:docMk/>
            <pc:sldMk cId="1613691197" sldId="260"/>
            <ac:spMk id="26" creationId="{3518C5E2-F888-4851-AA17-6404C98E4520}"/>
          </ac:spMkLst>
        </pc:spChg>
        <pc:spChg chg="mod">
          <ac:chgData name="Charlie Cutler" userId="c5b094de-3707-4aae-994d-70175e9a1467" providerId="ADAL" clId="{10052CAA-DEB5-46C2-9B95-6466368653C9}" dt="2021-12-07T23:02:10.025" v="233" actId="1076"/>
          <ac:spMkLst>
            <pc:docMk/>
            <pc:sldMk cId="1613691197" sldId="260"/>
            <ac:spMk id="27" creationId="{4B1A60C7-1CA7-4080-A6EF-AB58E7AB2AB2}"/>
          </ac:spMkLst>
        </pc:spChg>
        <pc:spChg chg="add del mod">
          <ac:chgData name="Charlie Cutler" userId="c5b094de-3707-4aae-994d-70175e9a1467" providerId="ADAL" clId="{10052CAA-DEB5-46C2-9B95-6466368653C9}" dt="2021-12-07T23:03:54.550" v="279"/>
          <ac:spMkLst>
            <pc:docMk/>
            <pc:sldMk cId="1613691197" sldId="260"/>
            <ac:spMk id="30" creationId="{B60776A9-775C-4AF3-8242-AE482175BB6C}"/>
          </ac:spMkLst>
        </pc:spChg>
        <pc:spChg chg="add del mod">
          <ac:chgData name="Charlie Cutler" userId="c5b094de-3707-4aae-994d-70175e9a1467" providerId="ADAL" clId="{10052CAA-DEB5-46C2-9B95-6466368653C9}" dt="2021-12-07T23:03:54.550" v="279"/>
          <ac:spMkLst>
            <pc:docMk/>
            <pc:sldMk cId="1613691197" sldId="260"/>
            <ac:spMk id="31" creationId="{2C3AB261-EF60-4ACC-A748-0A9E89CC6BF1}"/>
          </ac:spMkLst>
        </pc:spChg>
        <pc:spChg chg="add del mod">
          <ac:chgData name="Charlie Cutler" userId="c5b094de-3707-4aae-994d-70175e9a1467" providerId="ADAL" clId="{10052CAA-DEB5-46C2-9B95-6466368653C9}" dt="2021-12-07T23:03:54.550" v="279"/>
          <ac:spMkLst>
            <pc:docMk/>
            <pc:sldMk cId="1613691197" sldId="260"/>
            <ac:spMk id="32" creationId="{E63AF5D0-DD7D-452B-93E2-C62F71099292}"/>
          </ac:spMkLst>
        </pc:spChg>
        <pc:spChg chg="add del mod">
          <ac:chgData name="Charlie Cutler" userId="c5b094de-3707-4aae-994d-70175e9a1467" providerId="ADAL" clId="{10052CAA-DEB5-46C2-9B95-6466368653C9}" dt="2021-12-07T23:03:54.550" v="279"/>
          <ac:spMkLst>
            <pc:docMk/>
            <pc:sldMk cId="1613691197" sldId="260"/>
            <ac:spMk id="33" creationId="{64ADF76F-F570-4324-A732-A42B28425BE3}"/>
          </ac:spMkLst>
        </pc:spChg>
        <pc:spChg chg="add del mod">
          <ac:chgData name="Charlie Cutler" userId="c5b094de-3707-4aae-994d-70175e9a1467" providerId="ADAL" clId="{10052CAA-DEB5-46C2-9B95-6466368653C9}" dt="2021-12-07T23:03:54.550" v="279"/>
          <ac:spMkLst>
            <pc:docMk/>
            <pc:sldMk cId="1613691197" sldId="260"/>
            <ac:spMk id="34" creationId="{45AEB6F7-C67F-4B4F-8B7F-5365A1D03211}"/>
          </ac:spMkLst>
        </pc:spChg>
        <pc:spChg chg="add del mod">
          <ac:chgData name="Charlie Cutler" userId="c5b094de-3707-4aae-994d-70175e9a1467" providerId="ADAL" clId="{10052CAA-DEB5-46C2-9B95-6466368653C9}" dt="2021-12-07T23:03:54.550" v="279"/>
          <ac:spMkLst>
            <pc:docMk/>
            <pc:sldMk cId="1613691197" sldId="260"/>
            <ac:spMk id="35" creationId="{9252D80B-0A04-41F1-94E9-A976C12371AB}"/>
          </ac:spMkLst>
        </pc:spChg>
        <pc:picChg chg="add del mod">
          <ac:chgData name="Charlie Cutler" userId="c5b094de-3707-4aae-994d-70175e9a1467" providerId="ADAL" clId="{10052CAA-DEB5-46C2-9B95-6466368653C9}" dt="2021-12-07T23:04:14.803" v="291"/>
          <ac:picMkLst>
            <pc:docMk/>
            <pc:sldMk cId="1613691197" sldId="260"/>
            <ac:picMk id="16" creationId="{38EDF5F6-2B94-4A0B-8DD4-8E9C20766E9E}"/>
          </ac:picMkLst>
        </pc:picChg>
        <pc:picChg chg="add mod">
          <ac:chgData name="Charlie Cutler" userId="c5b094de-3707-4aae-994d-70175e9a1467" providerId="ADAL" clId="{10052CAA-DEB5-46C2-9B95-6466368653C9}" dt="2021-12-07T23:05:32.369" v="323" actId="1076"/>
          <ac:picMkLst>
            <pc:docMk/>
            <pc:sldMk cId="1613691197" sldId="260"/>
            <ac:picMk id="17" creationId="{71522A97-A325-4D99-B72A-CDA09330F07D}"/>
          </ac:picMkLst>
        </pc:picChg>
        <pc:picChg chg="mod">
          <ac:chgData name="Charlie Cutler" userId="c5b094de-3707-4aae-994d-70175e9a1467" providerId="ADAL" clId="{10052CAA-DEB5-46C2-9B95-6466368653C9}" dt="2021-12-07T23:00:39.495" v="193" actId="1076"/>
          <ac:picMkLst>
            <pc:docMk/>
            <pc:sldMk cId="1613691197" sldId="260"/>
            <ac:picMk id="19" creationId="{0946596B-983A-469F-86CE-A012167FD7E3}"/>
          </ac:picMkLst>
        </pc:picChg>
        <pc:picChg chg="mod">
          <ac:chgData name="Charlie Cutler" userId="c5b094de-3707-4aae-994d-70175e9a1467" providerId="ADAL" clId="{10052CAA-DEB5-46C2-9B95-6466368653C9}" dt="2021-12-07T23:02:20.708" v="240" actId="1076"/>
          <ac:picMkLst>
            <pc:docMk/>
            <pc:sldMk cId="1613691197" sldId="260"/>
            <ac:picMk id="21" creationId="{97157833-18E4-42C4-ACC2-9BC4104C563C}"/>
          </ac:picMkLst>
        </pc:picChg>
        <pc:picChg chg="mod">
          <ac:chgData name="Charlie Cutler" userId="c5b094de-3707-4aae-994d-70175e9a1467" providerId="ADAL" clId="{10052CAA-DEB5-46C2-9B95-6466368653C9}" dt="2021-12-07T23:02:18.923" v="239" actId="1076"/>
          <ac:picMkLst>
            <pc:docMk/>
            <pc:sldMk cId="1613691197" sldId="260"/>
            <ac:picMk id="24" creationId="{CD49838B-F7F6-4441-A1CD-A30DDB771B64}"/>
          </ac:picMkLst>
        </pc:picChg>
        <pc:picChg chg="mod">
          <ac:chgData name="Charlie Cutler" userId="c5b094de-3707-4aae-994d-70175e9a1467" providerId="ADAL" clId="{10052CAA-DEB5-46C2-9B95-6466368653C9}" dt="2021-12-07T23:02:12.393" v="234" actId="1076"/>
          <ac:picMkLst>
            <pc:docMk/>
            <pc:sldMk cId="1613691197" sldId="260"/>
            <ac:picMk id="25" creationId="{46D4227E-9BA2-45E2-86C6-7EEC06E3ED5F}"/>
          </ac:picMkLst>
        </pc:picChg>
        <pc:picChg chg="add del mod">
          <ac:chgData name="Charlie Cutler" userId="c5b094de-3707-4aae-994d-70175e9a1467" providerId="ADAL" clId="{10052CAA-DEB5-46C2-9B95-6466368653C9}" dt="2021-12-07T23:03:54.550" v="279"/>
          <ac:picMkLst>
            <pc:docMk/>
            <pc:sldMk cId="1613691197" sldId="260"/>
            <ac:picMk id="29" creationId="{46E4238C-17DF-40C1-83EA-96D1365B3370}"/>
          </ac:picMkLst>
        </pc:picChg>
        <pc:cxnChg chg="add mod">
          <ac:chgData name="Charlie Cutler" userId="c5b094de-3707-4aae-994d-70175e9a1467" providerId="ADAL" clId="{10052CAA-DEB5-46C2-9B95-6466368653C9}" dt="2021-12-07T23:02:07.847" v="232" actId="14100"/>
          <ac:cxnSpMkLst>
            <pc:docMk/>
            <pc:sldMk cId="1613691197" sldId="260"/>
            <ac:cxnSpMk id="8" creationId="{49B9AFC8-3058-40F2-A72C-CE95C6B7FDAC}"/>
          </ac:cxnSpMkLst>
        </pc:cxnChg>
        <pc:cxnChg chg="add mod">
          <ac:chgData name="Charlie Cutler" userId="c5b094de-3707-4aae-994d-70175e9a1467" providerId="ADAL" clId="{10052CAA-DEB5-46C2-9B95-6466368653C9}" dt="2021-12-07T23:02:28.628" v="243" actId="14100"/>
          <ac:cxnSpMkLst>
            <pc:docMk/>
            <pc:sldMk cId="1613691197" sldId="260"/>
            <ac:cxnSpMk id="28" creationId="{A19AE1E7-7299-4C47-944C-567579DE1808}"/>
          </ac:cxnSpMkLst>
        </pc:cxnChg>
        <pc:cxnChg chg="add del mod">
          <ac:chgData name="Charlie Cutler" userId="c5b094de-3707-4aae-994d-70175e9a1467" providerId="ADAL" clId="{10052CAA-DEB5-46C2-9B95-6466368653C9}" dt="2021-12-07T23:03:54.550" v="279"/>
          <ac:cxnSpMkLst>
            <pc:docMk/>
            <pc:sldMk cId="1613691197" sldId="260"/>
            <ac:cxnSpMk id="36" creationId="{BF07A75D-68A8-4CE1-95E4-97A0B786D614}"/>
          </ac:cxnSpMkLst>
        </pc:cxnChg>
        <pc:cxnChg chg="add del mod">
          <ac:chgData name="Charlie Cutler" userId="c5b094de-3707-4aae-994d-70175e9a1467" providerId="ADAL" clId="{10052CAA-DEB5-46C2-9B95-6466368653C9}" dt="2021-12-07T23:03:54.550" v="279"/>
          <ac:cxnSpMkLst>
            <pc:docMk/>
            <pc:sldMk cId="1613691197" sldId="260"/>
            <ac:cxnSpMk id="37" creationId="{85C155C4-D87B-40F8-91C0-022E0E05A214}"/>
          </ac:cxnSpMkLst>
        </pc:cxnChg>
        <pc:cxnChg chg="add del mod">
          <ac:chgData name="Charlie Cutler" userId="c5b094de-3707-4aae-994d-70175e9a1467" providerId="ADAL" clId="{10052CAA-DEB5-46C2-9B95-6466368653C9}" dt="2021-12-07T23:03:54.550" v="279"/>
          <ac:cxnSpMkLst>
            <pc:docMk/>
            <pc:sldMk cId="1613691197" sldId="260"/>
            <ac:cxnSpMk id="38" creationId="{0505C4A2-76B9-4925-97E9-BB1BD3BB1AF7}"/>
          </ac:cxnSpMkLst>
        </pc:cxnChg>
        <pc:cxnChg chg="add del mod">
          <ac:chgData name="Charlie Cutler" userId="c5b094de-3707-4aae-994d-70175e9a1467" providerId="ADAL" clId="{10052CAA-DEB5-46C2-9B95-6466368653C9}" dt="2021-12-07T23:03:54.550" v="279"/>
          <ac:cxnSpMkLst>
            <pc:docMk/>
            <pc:sldMk cId="1613691197" sldId="260"/>
            <ac:cxnSpMk id="39" creationId="{7C3E06C2-619E-4AEF-9D2F-782A51549A7A}"/>
          </ac:cxnSpMkLst>
        </pc:cxnChg>
        <pc:cxnChg chg="add del mod">
          <ac:chgData name="Charlie Cutler" userId="c5b094de-3707-4aae-994d-70175e9a1467" providerId="ADAL" clId="{10052CAA-DEB5-46C2-9B95-6466368653C9}" dt="2021-12-07T23:03:54.550" v="279"/>
          <ac:cxnSpMkLst>
            <pc:docMk/>
            <pc:sldMk cId="1613691197" sldId="260"/>
            <ac:cxnSpMk id="40" creationId="{76F88129-66E4-4B58-966D-6ED363BB70FF}"/>
          </ac:cxnSpMkLst>
        </pc:cxnChg>
        <pc:cxnChg chg="add del mod">
          <ac:chgData name="Charlie Cutler" userId="c5b094de-3707-4aae-994d-70175e9a1467" providerId="ADAL" clId="{10052CAA-DEB5-46C2-9B95-6466368653C9}" dt="2021-12-07T23:03:54.550" v="279"/>
          <ac:cxnSpMkLst>
            <pc:docMk/>
            <pc:sldMk cId="1613691197" sldId="260"/>
            <ac:cxnSpMk id="41" creationId="{5E79336C-D77A-4DFF-BEA8-7F275D7C9ABF}"/>
          </ac:cxnSpMkLst>
        </pc:cxnChg>
        <pc:cxnChg chg="add del mod">
          <ac:chgData name="Charlie Cutler" userId="c5b094de-3707-4aae-994d-70175e9a1467" providerId="ADAL" clId="{10052CAA-DEB5-46C2-9B95-6466368653C9}" dt="2021-12-07T23:03:54.550" v="279"/>
          <ac:cxnSpMkLst>
            <pc:docMk/>
            <pc:sldMk cId="1613691197" sldId="260"/>
            <ac:cxnSpMk id="42" creationId="{158FD89E-2172-477E-A9DF-B7CF8DBDA370}"/>
          </ac:cxnSpMkLst>
        </pc:cxnChg>
      </pc:sldChg>
      <pc:sldChg chg="addSp delSp modSp new mod modAnim">
        <pc:chgData name="Charlie Cutler" userId="c5b094de-3707-4aae-994d-70175e9a1467" providerId="ADAL" clId="{10052CAA-DEB5-46C2-9B95-6466368653C9}" dt="2021-12-07T23:05:45.082" v="365" actId="13926"/>
        <pc:sldMkLst>
          <pc:docMk/>
          <pc:sldMk cId="2653648268" sldId="261"/>
        </pc:sldMkLst>
        <pc:spChg chg="mod">
          <ac:chgData name="Charlie Cutler" userId="c5b094de-3707-4aae-994d-70175e9a1467" providerId="ADAL" clId="{10052CAA-DEB5-46C2-9B95-6466368653C9}" dt="2021-12-07T23:05:45.082" v="365" actId="13926"/>
          <ac:spMkLst>
            <pc:docMk/>
            <pc:sldMk cId="2653648268" sldId="261"/>
            <ac:spMk id="2" creationId="{30041B81-F721-4BC3-AD83-55F349854066}"/>
          </ac:spMkLst>
        </pc:spChg>
        <pc:spChg chg="add del mod">
          <ac:chgData name="Charlie Cutler" userId="c5b094de-3707-4aae-994d-70175e9a1467" providerId="ADAL" clId="{10052CAA-DEB5-46C2-9B95-6466368653C9}" dt="2021-12-07T23:04:15.323" v="292"/>
          <ac:spMkLst>
            <pc:docMk/>
            <pc:sldMk cId="2653648268" sldId="261"/>
            <ac:spMk id="5" creationId="{DDEC30FE-CD4C-46EE-8D5D-68C3E9DA06AD}"/>
          </ac:spMkLst>
        </pc:spChg>
        <pc:spChg chg="add del mod">
          <ac:chgData name="Charlie Cutler" userId="c5b094de-3707-4aae-994d-70175e9a1467" providerId="ADAL" clId="{10052CAA-DEB5-46C2-9B95-6466368653C9}" dt="2021-12-07T23:04:15.323" v="292"/>
          <ac:spMkLst>
            <pc:docMk/>
            <pc:sldMk cId="2653648268" sldId="261"/>
            <ac:spMk id="6" creationId="{463CF7D5-3222-4E50-8365-E64B91CBC33D}"/>
          </ac:spMkLst>
        </pc:spChg>
        <pc:spChg chg="add del mod">
          <ac:chgData name="Charlie Cutler" userId="c5b094de-3707-4aae-994d-70175e9a1467" providerId="ADAL" clId="{10052CAA-DEB5-46C2-9B95-6466368653C9}" dt="2021-12-07T23:04:15.323" v="292"/>
          <ac:spMkLst>
            <pc:docMk/>
            <pc:sldMk cId="2653648268" sldId="261"/>
            <ac:spMk id="7" creationId="{26820A73-C4AD-4D61-B5B0-46F9C6152A35}"/>
          </ac:spMkLst>
        </pc:spChg>
        <pc:spChg chg="add del mod">
          <ac:chgData name="Charlie Cutler" userId="c5b094de-3707-4aae-994d-70175e9a1467" providerId="ADAL" clId="{10052CAA-DEB5-46C2-9B95-6466368653C9}" dt="2021-12-07T23:04:15.323" v="292"/>
          <ac:spMkLst>
            <pc:docMk/>
            <pc:sldMk cId="2653648268" sldId="261"/>
            <ac:spMk id="8" creationId="{DE35B149-8DBD-4566-9FB0-F4B679771A2A}"/>
          </ac:spMkLst>
        </pc:spChg>
        <pc:spChg chg="add del mod">
          <ac:chgData name="Charlie Cutler" userId="c5b094de-3707-4aae-994d-70175e9a1467" providerId="ADAL" clId="{10052CAA-DEB5-46C2-9B95-6466368653C9}" dt="2021-12-07T23:04:15.323" v="292"/>
          <ac:spMkLst>
            <pc:docMk/>
            <pc:sldMk cId="2653648268" sldId="261"/>
            <ac:spMk id="9" creationId="{50BBB9A4-357C-454E-BFB9-AAA370F05F2B}"/>
          </ac:spMkLst>
        </pc:spChg>
        <pc:spChg chg="add del mod">
          <ac:chgData name="Charlie Cutler" userId="c5b094de-3707-4aae-994d-70175e9a1467" providerId="ADAL" clId="{10052CAA-DEB5-46C2-9B95-6466368653C9}" dt="2021-12-07T23:04:15.323" v="292"/>
          <ac:spMkLst>
            <pc:docMk/>
            <pc:sldMk cId="2653648268" sldId="261"/>
            <ac:spMk id="10" creationId="{52D054F8-1573-4316-B2D8-845E2CFA1AD8}"/>
          </ac:spMkLst>
        </pc:spChg>
        <pc:spChg chg="add mod">
          <ac:chgData name="Charlie Cutler" userId="c5b094de-3707-4aae-994d-70175e9a1467" providerId="ADAL" clId="{10052CAA-DEB5-46C2-9B95-6466368653C9}" dt="2021-12-07T23:04:23.732" v="293"/>
          <ac:spMkLst>
            <pc:docMk/>
            <pc:sldMk cId="2653648268" sldId="261"/>
            <ac:spMk id="19" creationId="{B1EEBF23-469F-485A-B458-6C204CCC4C7B}"/>
          </ac:spMkLst>
        </pc:spChg>
        <pc:spChg chg="add mod">
          <ac:chgData name="Charlie Cutler" userId="c5b094de-3707-4aae-994d-70175e9a1467" providerId="ADAL" clId="{10052CAA-DEB5-46C2-9B95-6466368653C9}" dt="2021-12-07T23:04:23.732" v="293"/>
          <ac:spMkLst>
            <pc:docMk/>
            <pc:sldMk cId="2653648268" sldId="261"/>
            <ac:spMk id="20" creationId="{CE9B70F0-43BF-475A-B28C-555AA6D5552E}"/>
          </ac:spMkLst>
        </pc:spChg>
        <pc:spChg chg="add mod">
          <ac:chgData name="Charlie Cutler" userId="c5b094de-3707-4aae-994d-70175e9a1467" providerId="ADAL" clId="{10052CAA-DEB5-46C2-9B95-6466368653C9}" dt="2021-12-07T23:04:23.732" v="293"/>
          <ac:spMkLst>
            <pc:docMk/>
            <pc:sldMk cId="2653648268" sldId="261"/>
            <ac:spMk id="21" creationId="{3A2CC3BF-9B63-457C-80BF-9CC5091ED9CA}"/>
          </ac:spMkLst>
        </pc:spChg>
        <pc:spChg chg="add mod">
          <ac:chgData name="Charlie Cutler" userId="c5b094de-3707-4aae-994d-70175e9a1467" providerId="ADAL" clId="{10052CAA-DEB5-46C2-9B95-6466368653C9}" dt="2021-12-07T23:04:23.732" v="293"/>
          <ac:spMkLst>
            <pc:docMk/>
            <pc:sldMk cId="2653648268" sldId="261"/>
            <ac:spMk id="22" creationId="{B25A6CDA-93D0-4C36-B21A-5E9FE541CBC6}"/>
          </ac:spMkLst>
        </pc:spChg>
        <pc:spChg chg="add mod">
          <ac:chgData name="Charlie Cutler" userId="c5b094de-3707-4aae-994d-70175e9a1467" providerId="ADAL" clId="{10052CAA-DEB5-46C2-9B95-6466368653C9}" dt="2021-12-07T23:04:23.732" v="293"/>
          <ac:spMkLst>
            <pc:docMk/>
            <pc:sldMk cId="2653648268" sldId="261"/>
            <ac:spMk id="23" creationId="{C306A626-BAC7-495B-899B-8D690F81B5CB}"/>
          </ac:spMkLst>
        </pc:spChg>
        <pc:spChg chg="add mod">
          <ac:chgData name="Charlie Cutler" userId="c5b094de-3707-4aae-994d-70175e9a1467" providerId="ADAL" clId="{10052CAA-DEB5-46C2-9B95-6466368653C9}" dt="2021-12-07T23:04:23.732" v="293"/>
          <ac:spMkLst>
            <pc:docMk/>
            <pc:sldMk cId="2653648268" sldId="261"/>
            <ac:spMk id="24" creationId="{C1699CBB-F85E-4653-8975-28DCE9C2507C}"/>
          </ac:spMkLst>
        </pc:spChg>
        <pc:spChg chg="add mod">
          <ac:chgData name="Charlie Cutler" userId="c5b094de-3707-4aae-994d-70175e9a1467" providerId="ADAL" clId="{10052CAA-DEB5-46C2-9B95-6466368653C9}" dt="2021-12-07T23:04:23.732" v="293"/>
          <ac:spMkLst>
            <pc:docMk/>
            <pc:sldMk cId="2653648268" sldId="261"/>
            <ac:spMk id="25" creationId="{0EC25EFC-4B76-4F94-9CA3-912534E419E5}"/>
          </ac:spMkLst>
        </pc:spChg>
        <pc:spChg chg="add del mod">
          <ac:chgData name="Charlie Cutler" userId="c5b094de-3707-4aae-994d-70175e9a1467" providerId="ADAL" clId="{10052CAA-DEB5-46C2-9B95-6466368653C9}" dt="2021-12-07T23:04:48.417" v="295"/>
          <ac:spMkLst>
            <pc:docMk/>
            <pc:sldMk cId="2653648268" sldId="261"/>
            <ac:spMk id="33" creationId="{CA9F94F6-501E-483B-956D-3966A5ED3BB3}"/>
          </ac:spMkLst>
        </pc:spChg>
        <pc:spChg chg="add mod">
          <ac:chgData name="Charlie Cutler" userId="c5b094de-3707-4aae-994d-70175e9a1467" providerId="ADAL" clId="{10052CAA-DEB5-46C2-9B95-6466368653C9}" dt="2021-12-07T23:05:19.972" v="320" actId="122"/>
          <ac:spMkLst>
            <pc:docMk/>
            <pc:sldMk cId="2653648268" sldId="261"/>
            <ac:spMk id="34" creationId="{32F0D0F6-0D41-4F0B-92D6-2A657F953E84}"/>
          </ac:spMkLst>
        </pc:spChg>
        <pc:picChg chg="add del mod">
          <ac:chgData name="Charlie Cutler" userId="c5b094de-3707-4aae-994d-70175e9a1467" providerId="ADAL" clId="{10052CAA-DEB5-46C2-9B95-6466368653C9}" dt="2021-12-07T23:04:15.323" v="292"/>
          <ac:picMkLst>
            <pc:docMk/>
            <pc:sldMk cId="2653648268" sldId="261"/>
            <ac:picMk id="4" creationId="{5807F5BF-730C-423D-A21C-EB176E0B10AE}"/>
          </ac:picMkLst>
        </pc:picChg>
        <pc:picChg chg="add mod">
          <ac:chgData name="Charlie Cutler" userId="c5b094de-3707-4aae-994d-70175e9a1467" providerId="ADAL" clId="{10052CAA-DEB5-46C2-9B95-6466368653C9}" dt="2021-12-07T23:05:02.103" v="311" actId="1076"/>
          <ac:picMkLst>
            <pc:docMk/>
            <pc:sldMk cId="2653648268" sldId="261"/>
            <ac:picMk id="18" creationId="{65CCA426-26BD-440F-881B-F2EFEC9FFFB8}"/>
          </ac:picMkLst>
        </pc:picChg>
        <pc:cxnChg chg="add del mod">
          <ac:chgData name="Charlie Cutler" userId="c5b094de-3707-4aae-994d-70175e9a1467" providerId="ADAL" clId="{10052CAA-DEB5-46C2-9B95-6466368653C9}" dt="2021-12-07T23:04:15.323" v="292"/>
          <ac:cxnSpMkLst>
            <pc:docMk/>
            <pc:sldMk cId="2653648268" sldId="261"/>
            <ac:cxnSpMk id="11" creationId="{6BED771B-79B8-47A3-8B29-73C0D4098C64}"/>
          </ac:cxnSpMkLst>
        </pc:cxnChg>
        <pc:cxnChg chg="add del mod">
          <ac:chgData name="Charlie Cutler" userId="c5b094de-3707-4aae-994d-70175e9a1467" providerId="ADAL" clId="{10052CAA-DEB5-46C2-9B95-6466368653C9}" dt="2021-12-07T23:04:15.323" v="292"/>
          <ac:cxnSpMkLst>
            <pc:docMk/>
            <pc:sldMk cId="2653648268" sldId="261"/>
            <ac:cxnSpMk id="12" creationId="{798BCA7D-FDA2-4F93-B1AC-A290DF11D547}"/>
          </ac:cxnSpMkLst>
        </pc:cxnChg>
        <pc:cxnChg chg="add del mod">
          <ac:chgData name="Charlie Cutler" userId="c5b094de-3707-4aae-994d-70175e9a1467" providerId="ADAL" clId="{10052CAA-DEB5-46C2-9B95-6466368653C9}" dt="2021-12-07T23:04:15.323" v="292"/>
          <ac:cxnSpMkLst>
            <pc:docMk/>
            <pc:sldMk cId="2653648268" sldId="261"/>
            <ac:cxnSpMk id="13" creationId="{04167D6E-5F3E-42C8-B186-E232A46538D1}"/>
          </ac:cxnSpMkLst>
        </pc:cxnChg>
        <pc:cxnChg chg="add del mod">
          <ac:chgData name="Charlie Cutler" userId="c5b094de-3707-4aae-994d-70175e9a1467" providerId="ADAL" clId="{10052CAA-DEB5-46C2-9B95-6466368653C9}" dt="2021-12-07T23:04:15.323" v="292"/>
          <ac:cxnSpMkLst>
            <pc:docMk/>
            <pc:sldMk cId="2653648268" sldId="261"/>
            <ac:cxnSpMk id="14" creationId="{EB1715FD-0158-4E9E-9658-153463DECFFD}"/>
          </ac:cxnSpMkLst>
        </pc:cxnChg>
        <pc:cxnChg chg="add del mod">
          <ac:chgData name="Charlie Cutler" userId="c5b094de-3707-4aae-994d-70175e9a1467" providerId="ADAL" clId="{10052CAA-DEB5-46C2-9B95-6466368653C9}" dt="2021-12-07T23:04:15.323" v="292"/>
          <ac:cxnSpMkLst>
            <pc:docMk/>
            <pc:sldMk cId="2653648268" sldId="261"/>
            <ac:cxnSpMk id="15" creationId="{B47D91CC-A28B-4F93-ADBD-567DC6A8D82F}"/>
          </ac:cxnSpMkLst>
        </pc:cxnChg>
        <pc:cxnChg chg="add del mod">
          <ac:chgData name="Charlie Cutler" userId="c5b094de-3707-4aae-994d-70175e9a1467" providerId="ADAL" clId="{10052CAA-DEB5-46C2-9B95-6466368653C9}" dt="2021-12-07T23:04:15.323" v="292"/>
          <ac:cxnSpMkLst>
            <pc:docMk/>
            <pc:sldMk cId="2653648268" sldId="261"/>
            <ac:cxnSpMk id="16" creationId="{E7F1A849-5C3F-42CE-B238-A29602BBA2E2}"/>
          </ac:cxnSpMkLst>
        </pc:cxnChg>
        <pc:cxnChg chg="add del mod">
          <ac:chgData name="Charlie Cutler" userId="c5b094de-3707-4aae-994d-70175e9a1467" providerId="ADAL" clId="{10052CAA-DEB5-46C2-9B95-6466368653C9}" dt="2021-12-07T23:04:15.323" v="292"/>
          <ac:cxnSpMkLst>
            <pc:docMk/>
            <pc:sldMk cId="2653648268" sldId="261"/>
            <ac:cxnSpMk id="17" creationId="{0088E143-933D-4388-99F3-64918FA22449}"/>
          </ac:cxnSpMkLst>
        </pc:cxnChg>
        <pc:cxnChg chg="add mod">
          <ac:chgData name="Charlie Cutler" userId="c5b094de-3707-4aae-994d-70175e9a1467" providerId="ADAL" clId="{10052CAA-DEB5-46C2-9B95-6466368653C9}" dt="2021-12-07T23:04:23.732" v="293"/>
          <ac:cxnSpMkLst>
            <pc:docMk/>
            <pc:sldMk cId="2653648268" sldId="261"/>
            <ac:cxnSpMk id="26" creationId="{C98DB1C8-55C0-4516-B8AA-CE93781CE98B}"/>
          </ac:cxnSpMkLst>
        </pc:cxnChg>
        <pc:cxnChg chg="add mod">
          <ac:chgData name="Charlie Cutler" userId="c5b094de-3707-4aae-994d-70175e9a1467" providerId="ADAL" clId="{10052CAA-DEB5-46C2-9B95-6466368653C9}" dt="2021-12-07T23:04:23.732" v="293"/>
          <ac:cxnSpMkLst>
            <pc:docMk/>
            <pc:sldMk cId="2653648268" sldId="261"/>
            <ac:cxnSpMk id="27" creationId="{2EA488EC-97BF-46BC-B67B-0447A56A7320}"/>
          </ac:cxnSpMkLst>
        </pc:cxnChg>
        <pc:cxnChg chg="add mod">
          <ac:chgData name="Charlie Cutler" userId="c5b094de-3707-4aae-994d-70175e9a1467" providerId="ADAL" clId="{10052CAA-DEB5-46C2-9B95-6466368653C9}" dt="2021-12-07T23:04:23.732" v="293"/>
          <ac:cxnSpMkLst>
            <pc:docMk/>
            <pc:sldMk cId="2653648268" sldId="261"/>
            <ac:cxnSpMk id="28" creationId="{971BEED4-123C-4A54-876B-8F1144BCD737}"/>
          </ac:cxnSpMkLst>
        </pc:cxnChg>
        <pc:cxnChg chg="add mod">
          <ac:chgData name="Charlie Cutler" userId="c5b094de-3707-4aae-994d-70175e9a1467" providerId="ADAL" clId="{10052CAA-DEB5-46C2-9B95-6466368653C9}" dt="2021-12-07T23:04:23.732" v="293"/>
          <ac:cxnSpMkLst>
            <pc:docMk/>
            <pc:sldMk cId="2653648268" sldId="261"/>
            <ac:cxnSpMk id="29" creationId="{5CE30C1A-F55E-4FC4-9D07-55602FDE274F}"/>
          </ac:cxnSpMkLst>
        </pc:cxnChg>
        <pc:cxnChg chg="add mod">
          <ac:chgData name="Charlie Cutler" userId="c5b094de-3707-4aae-994d-70175e9a1467" providerId="ADAL" clId="{10052CAA-DEB5-46C2-9B95-6466368653C9}" dt="2021-12-07T23:04:23.732" v="293"/>
          <ac:cxnSpMkLst>
            <pc:docMk/>
            <pc:sldMk cId="2653648268" sldId="261"/>
            <ac:cxnSpMk id="30" creationId="{30BBF6D9-1622-4C2B-8429-B324113FF003}"/>
          </ac:cxnSpMkLst>
        </pc:cxnChg>
        <pc:cxnChg chg="add mod">
          <ac:chgData name="Charlie Cutler" userId="c5b094de-3707-4aae-994d-70175e9a1467" providerId="ADAL" clId="{10052CAA-DEB5-46C2-9B95-6466368653C9}" dt="2021-12-07T23:04:23.732" v="293"/>
          <ac:cxnSpMkLst>
            <pc:docMk/>
            <pc:sldMk cId="2653648268" sldId="261"/>
            <ac:cxnSpMk id="31" creationId="{CC5E997D-1545-4C76-860B-4C7EC6ED4690}"/>
          </ac:cxnSpMkLst>
        </pc:cxnChg>
        <pc:cxnChg chg="add mod">
          <ac:chgData name="Charlie Cutler" userId="c5b094de-3707-4aae-994d-70175e9a1467" providerId="ADAL" clId="{10052CAA-DEB5-46C2-9B95-6466368653C9}" dt="2021-12-07T23:04:23.732" v="293"/>
          <ac:cxnSpMkLst>
            <pc:docMk/>
            <pc:sldMk cId="2653648268" sldId="261"/>
            <ac:cxnSpMk id="32" creationId="{D423DAF8-CAAE-4DD8-B588-E7ECD57243F3}"/>
          </ac:cxnSpMkLst>
        </pc:cxnChg>
      </pc:sldChg>
      <pc:sldMasterChg chg="modSldLayout">
        <pc:chgData name="Charlie Cutler" userId="c5b094de-3707-4aae-994d-70175e9a1467" providerId="ADAL" clId="{10052CAA-DEB5-46C2-9B95-6466368653C9}" dt="2021-12-07T22:56:55.770" v="51" actId="1035"/>
        <pc:sldMasterMkLst>
          <pc:docMk/>
          <pc:sldMasterMk cId="812420368" sldId="2147483684"/>
        </pc:sldMasterMkLst>
        <pc:sldLayoutChg chg="modSp mod">
          <pc:chgData name="Charlie Cutler" userId="c5b094de-3707-4aae-994d-70175e9a1467" providerId="ADAL" clId="{10052CAA-DEB5-46C2-9B95-6466368653C9}" dt="2021-12-07T22:56:55.770" v="51" actId="1035"/>
          <pc:sldLayoutMkLst>
            <pc:docMk/>
            <pc:sldMasterMk cId="812420368" sldId="2147483684"/>
            <pc:sldLayoutMk cId="3498090815" sldId="2147483683"/>
          </pc:sldLayoutMkLst>
          <pc:spChg chg="mod">
            <ac:chgData name="Charlie Cutler" userId="c5b094de-3707-4aae-994d-70175e9a1467" providerId="ADAL" clId="{10052CAA-DEB5-46C2-9B95-6466368653C9}" dt="2021-12-07T22:56:55.770" v="51" actId="1035"/>
            <ac:spMkLst>
              <pc:docMk/>
              <pc:sldMasterMk cId="812420368" sldId="2147483684"/>
              <pc:sldLayoutMk cId="3498090815" sldId="2147483683"/>
              <ac:spMk id="3" creationId="{09AAF83A-78B8-4001-B289-042650F96EFF}"/>
            </ac:spMkLst>
          </pc:spChg>
          <pc:spChg chg="mod">
            <ac:chgData name="Charlie Cutler" userId="c5b094de-3707-4aae-994d-70175e9a1467" providerId="ADAL" clId="{10052CAA-DEB5-46C2-9B95-6466368653C9}" dt="2021-12-07T22:56:48.362" v="49" actId="14100"/>
            <ac:spMkLst>
              <pc:docMk/>
              <pc:sldMasterMk cId="812420368" sldId="2147483684"/>
              <pc:sldLayoutMk cId="3498090815" sldId="2147483683"/>
              <ac:spMk id="6" creationId="{DCD5CFC4-DDB0-4A8F-8826-459EC8D33B25}"/>
            </ac:spMkLst>
          </pc:spChg>
        </pc:sldLayoutChg>
      </pc:sldMasterChg>
    </pc:docChg>
  </pc:docChgLst>
  <pc:docChgLst>
    <pc:chgData name="Alice Huntley" userId="bc05b444-87f9-49f1-a8f4-8cc0d5c285b6" providerId="ADAL" clId="{A7EE5BF9-2FD5-4E76-98D3-EE61F7CEB48E}"/>
    <pc:docChg chg="modSld">
      <pc:chgData name="Alice Huntley" userId="bc05b444-87f9-49f1-a8f4-8cc0d5c285b6" providerId="ADAL" clId="{A7EE5BF9-2FD5-4E76-98D3-EE61F7CEB48E}" dt="2022-10-06T12:33:50.584" v="16" actId="20577"/>
      <pc:docMkLst>
        <pc:docMk/>
      </pc:docMkLst>
      <pc:sldChg chg="modNotesTx">
        <pc:chgData name="Alice Huntley" userId="bc05b444-87f9-49f1-a8f4-8cc0d5c285b6" providerId="ADAL" clId="{A7EE5BF9-2FD5-4E76-98D3-EE61F7CEB48E}" dt="2022-10-06T12:33:44.408" v="8" actId="20577"/>
        <pc:sldMkLst>
          <pc:docMk/>
          <pc:sldMk cId="1613691197" sldId="260"/>
        </pc:sldMkLst>
      </pc:sldChg>
      <pc:sldChg chg="modNotesTx">
        <pc:chgData name="Alice Huntley" userId="bc05b444-87f9-49f1-a8f4-8cc0d5c285b6" providerId="ADAL" clId="{A7EE5BF9-2FD5-4E76-98D3-EE61F7CEB48E}" dt="2022-10-06T12:33:50.584" v="16" actId="20577"/>
        <pc:sldMkLst>
          <pc:docMk/>
          <pc:sldMk cId="2653648268" sldId="261"/>
        </pc:sldMkLst>
      </pc:sldChg>
    </pc:docChg>
  </pc:docChgLst>
  <pc:docChgLst>
    <pc:chgData name="Elizabeth Lupton" userId="f1d8bff2-aebb-46ae-b972-0f228aff2aaf" providerId="ADAL" clId="{DDD4B525-422A-419E-A93D-0C2323BE85D4}"/>
    <pc:docChg chg="undo custSel modSld">
      <pc:chgData name="Elizabeth Lupton" userId="f1d8bff2-aebb-46ae-b972-0f228aff2aaf" providerId="ADAL" clId="{DDD4B525-422A-419E-A93D-0C2323BE85D4}" dt="2021-12-07T22:11:45.977" v="455" actId="20577"/>
      <pc:docMkLst>
        <pc:docMk/>
      </pc:docMkLst>
      <pc:sldChg chg="addSp delSp modSp mod">
        <pc:chgData name="Elizabeth Lupton" userId="f1d8bff2-aebb-46ae-b972-0f228aff2aaf" providerId="ADAL" clId="{DDD4B525-422A-419E-A93D-0C2323BE85D4}" dt="2021-12-07T22:11:45.977" v="455" actId="20577"/>
        <pc:sldMkLst>
          <pc:docMk/>
          <pc:sldMk cId="1613691197" sldId="260"/>
        </pc:sldMkLst>
        <pc:spChg chg="mod">
          <ac:chgData name="Elizabeth Lupton" userId="f1d8bff2-aebb-46ae-b972-0f228aff2aaf" providerId="ADAL" clId="{DDD4B525-422A-419E-A93D-0C2323BE85D4}" dt="2021-12-07T21:47:02.883" v="10" actId="20577"/>
          <ac:spMkLst>
            <pc:docMk/>
            <pc:sldMk cId="1613691197" sldId="260"/>
            <ac:spMk id="2" creationId="{82C3DDFE-830A-496A-8534-C26325574A57}"/>
          </ac:spMkLst>
        </pc:spChg>
        <pc:spChg chg="mod">
          <ac:chgData name="Elizabeth Lupton" userId="f1d8bff2-aebb-46ae-b972-0f228aff2aaf" providerId="ADAL" clId="{DDD4B525-422A-419E-A93D-0C2323BE85D4}" dt="2021-12-07T22:09:23.380" v="395" actId="20577"/>
          <ac:spMkLst>
            <pc:docMk/>
            <pc:sldMk cId="1613691197" sldId="260"/>
            <ac:spMk id="3" creationId="{F29CED2F-6396-4A56-87B1-44D0004CE24C}"/>
          </ac:spMkLst>
        </pc:spChg>
        <pc:spChg chg="mod">
          <ac:chgData name="Elizabeth Lupton" userId="f1d8bff2-aebb-46ae-b972-0f228aff2aaf" providerId="ADAL" clId="{DDD4B525-422A-419E-A93D-0C2323BE85D4}" dt="2021-12-07T21:56:21.932" v="245" actId="20577"/>
          <ac:spMkLst>
            <pc:docMk/>
            <pc:sldMk cId="1613691197" sldId="260"/>
            <ac:spMk id="4" creationId="{D1DA3C3D-04F5-45BD-8B36-80EAF89FC1CD}"/>
          </ac:spMkLst>
        </pc:spChg>
        <pc:spChg chg="mod">
          <ac:chgData name="Elizabeth Lupton" userId="f1d8bff2-aebb-46ae-b972-0f228aff2aaf" providerId="ADAL" clId="{DDD4B525-422A-419E-A93D-0C2323BE85D4}" dt="2021-12-07T22:11:45.977" v="455" actId="20577"/>
          <ac:spMkLst>
            <pc:docMk/>
            <pc:sldMk cId="1613691197" sldId="260"/>
            <ac:spMk id="5" creationId="{FBED5F2C-32EF-4D85-B8A9-3AD9286B86E2}"/>
          </ac:spMkLst>
        </pc:spChg>
        <pc:spChg chg="add del mod">
          <ac:chgData name="Elizabeth Lupton" userId="f1d8bff2-aebb-46ae-b972-0f228aff2aaf" providerId="ADAL" clId="{DDD4B525-422A-419E-A93D-0C2323BE85D4}" dt="2021-12-07T22:05:24.256" v="327" actId="478"/>
          <ac:spMkLst>
            <pc:docMk/>
            <pc:sldMk cId="1613691197" sldId="260"/>
            <ac:spMk id="6" creationId="{26018556-10FC-4CE7-997A-01F0821A8660}"/>
          </ac:spMkLst>
        </pc:spChg>
        <pc:spChg chg="add mod">
          <ac:chgData name="Elizabeth Lupton" userId="f1d8bff2-aebb-46ae-b972-0f228aff2aaf" providerId="ADAL" clId="{DDD4B525-422A-419E-A93D-0C2323BE85D4}" dt="2021-12-07T21:55:38.573" v="192" actId="14100"/>
          <ac:spMkLst>
            <pc:docMk/>
            <pc:sldMk cId="1613691197" sldId="260"/>
            <ac:spMk id="7" creationId="{B186700C-299D-4799-A69B-4E5CA496C4BD}"/>
          </ac:spMkLst>
        </pc:spChg>
        <pc:spChg chg="add del mod">
          <ac:chgData name="Elizabeth Lupton" userId="f1d8bff2-aebb-46ae-b972-0f228aff2aaf" providerId="ADAL" clId="{DDD4B525-422A-419E-A93D-0C2323BE85D4}" dt="2021-12-07T22:02:25.113" v="298" actId="478"/>
          <ac:spMkLst>
            <pc:docMk/>
            <pc:sldMk cId="1613691197" sldId="260"/>
            <ac:spMk id="9" creationId="{2F0B4BF9-A4D1-49A7-9E4C-536E35564A0A}"/>
          </ac:spMkLst>
        </pc:spChg>
        <pc:spChg chg="add mod">
          <ac:chgData name="Elizabeth Lupton" userId="f1d8bff2-aebb-46ae-b972-0f228aff2aaf" providerId="ADAL" clId="{DDD4B525-422A-419E-A93D-0C2323BE85D4}" dt="2021-12-07T22:10:59.299" v="418" actId="1076"/>
          <ac:spMkLst>
            <pc:docMk/>
            <pc:sldMk cId="1613691197" sldId="260"/>
            <ac:spMk id="10" creationId="{A6B55639-7FA5-44F3-B9AC-2829D1E531E7}"/>
          </ac:spMkLst>
        </pc:spChg>
        <pc:spChg chg="add mod">
          <ac:chgData name="Elizabeth Lupton" userId="f1d8bff2-aebb-46ae-b972-0f228aff2aaf" providerId="ADAL" clId="{DDD4B525-422A-419E-A93D-0C2323BE85D4}" dt="2021-12-07T22:11:06.414" v="420" actId="1076"/>
          <ac:spMkLst>
            <pc:docMk/>
            <pc:sldMk cId="1613691197" sldId="260"/>
            <ac:spMk id="11" creationId="{D5D88AFA-8793-468B-A656-29FEE73F0DB0}"/>
          </ac:spMkLst>
        </pc:spChg>
        <pc:spChg chg="add mod">
          <ac:chgData name="Elizabeth Lupton" userId="f1d8bff2-aebb-46ae-b972-0f228aff2aaf" providerId="ADAL" clId="{DDD4B525-422A-419E-A93D-0C2323BE85D4}" dt="2021-12-07T22:08:56.593" v="393" actId="1076"/>
          <ac:spMkLst>
            <pc:docMk/>
            <pc:sldMk cId="1613691197" sldId="260"/>
            <ac:spMk id="12" creationId="{0DFEDFC0-EF05-43F8-9491-877A15C8942A}"/>
          </ac:spMkLst>
        </pc:spChg>
        <pc:spChg chg="add del mod">
          <ac:chgData name="Elizabeth Lupton" userId="f1d8bff2-aebb-46ae-b972-0f228aff2aaf" providerId="ADAL" clId="{DDD4B525-422A-419E-A93D-0C2323BE85D4}" dt="2021-12-07T21:52:26.199" v="146"/>
          <ac:spMkLst>
            <pc:docMk/>
            <pc:sldMk cId="1613691197" sldId="260"/>
            <ac:spMk id="13" creationId="{914527C6-A7AB-4204-90DB-9AFE43DE7A22}"/>
          </ac:spMkLst>
        </pc:spChg>
        <pc:spChg chg="add del">
          <ac:chgData name="Elizabeth Lupton" userId="f1d8bff2-aebb-46ae-b972-0f228aff2aaf" providerId="ADAL" clId="{DDD4B525-422A-419E-A93D-0C2323BE85D4}" dt="2021-12-07T21:57:37.198" v="247" actId="11529"/>
          <ac:spMkLst>
            <pc:docMk/>
            <pc:sldMk cId="1613691197" sldId="260"/>
            <ac:spMk id="14" creationId="{28EBF061-22D8-4BBA-8ECA-5F012394A3DA}"/>
          </ac:spMkLst>
        </pc:spChg>
        <pc:spChg chg="add del">
          <ac:chgData name="Elizabeth Lupton" userId="f1d8bff2-aebb-46ae-b972-0f228aff2aaf" providerId="ADAL" clId="{DDD4B525-422A-419E-A93D-0C2323BE85D4}" dt="2021-12-07T21:58:11.338" v="249" actId="11529"/>
          <ac:spMkLst>
            <pc:docMk/>
            <pc:sldMk cId="1613691197" sldId="260"/>
            <ac:spMk id="15" creationId="{BF077F53-0DD2-46D7-AF02-5377A3BF0840}"/>
          </ac:spMkLst>
        </pc:spChg>
        <pc:spChg chg="add del">
          <ac:chgData name="Elizabeth Lupton" userId="f1d8bff2-aebb-46ae-b972-0f228aff2aaf" providerId="ADAL" clId="{DDD4B525-422A-419E-A93D-0C2323BE85D4}" dt="2021-12-07T22:00:10.607" v="261" actId="478"/>
          <ac:spMkLst>
            <pc:docMk/>
            <pc:sldMk cId="1613691197" sldId="260"/>
            <ac:spMk id="16" creationId="{C85F1852-6582-492C-98C8-FA66C9BFB491}"/>
          </ac:spMkLst>
        </pc:spChg>
        <pc:spChg chg="add del mod">
          <ac:chgData name="Elizabeth Lupton" userId="f1d8bff2-aebb-46ae-b972-0f228aff2aaf" providerId="ADAL" clId="{DDD4B525-422A-419E-A93D-0C2323BE85D4}" dt="2021-12-07T21:59:17.459" v="254" actId="11529"/>
          <ac:spMkLst>
            <pc:docMk/>
            <pc:sldMk cId="1613691197" sldId="260"/>
            <ac:spMk id="17" creationId="{EE771D82-A374-4AC6-98E4-799AA42AC4C2}"/>
          </ac:spMkLst>
        </pc:spChg>
        <pc:spChg chg="add del mod">
          <ac:chgData name="Elizabeth Lupton" userId="f1d8bff2-aebb-46ae-b972-0f228aff2aaf" providerId="ADAL" clId="{DDD4B525-422A-419E-A93D-0C2323BE85D4}" dt="2021-12-07T22:00:11.344" v="262" actId="478"/>
          <ac:spMkLst>
            <pc:docMk/>
            <pc:sldMk cId="1613691197" sldId="260"/>
            <ac:spMk id="18" creationId="{81AC13A8-453D-4B90-9273-19E0E7C4C032}"/>
          </ac:spMkLst>
        </pc:spChg>
        <pc:spChg chg="add mod">
          <ac:chgData name="Elizabeth Lupton" userId="f1d8bff2-aebb-46ae-b972-0f228aff2aaf" providerId="ADAL" clId="{DDD4B525-422A-419E-A93D-0C2323BE85D4}" dt="2021-12-07T22:09:27.573" v="396" actId="1076"/>
          <ac:spMkLst>
            <pc:docMk/>
            <pc:sldMk cId="1613691197" sldId="260"/>
            <ac:spMk id="20" creationId="{B53BAF90-6B2B-47AD-88DD-C3B4B022999C}"/>
          </ac:spMkLst>
        </pc:spChg>
        <pc:spChg chg="add mod">
          <ac:chgData name="Elizabeth Lupton" userId="f1d8bff2-aebb-46ae-b972-0f228aff2aaf" providerId="ADAL" clId="{DDD4B525-422A-419E-A93D-0C2323BE85D4}" dt="2021-12-07T22:10:56.476" v="417" actId="1076"/>
          <ac:spMkLst>
            <pc:docMk/>
            <pc:sldMk cId="1613691197" sldId="260"/>
            <ac:spMk id="23" creationId="{3E84BBE6-141F-4EEB-9DD6-08882A0F3294}"/>
          </ac:spMkLst>
        </pc:spChg>
        <pc:spChg chg="add mod">
          <ac:chgData name="Elizabeth Lupton" userId="f1d8bff2-aebb-46ae-b972-0f228aff2aaf" providerId="ADAL" clId="{DDD4B525-422A-419E-A93D-0C2323BE85D4}" dt="2021-12-07T22:07:15.969" v="341" actId="1076"/>
          <ac:spMkLst>
            <pc:docMk/>
            <pc:sldMk cId="1613691197" sldId="260"/>
            <ac:spMk id="26" creationId="{3518C5E2-F888-4851-AA17-6404C98E4520}"/>
          </ac:spMkLst>
        </pc:spChg>
        <pc:spChg chg="add mod">
          <ac:chgData name="Elizabeth Lupton" userId="f1d8bff2-aebb-46ae-b972-0f228aff2aaf" providerId="ADAL" clId="{DDD4B525-422A-419E-A93D-0C2323BE85D4}" dt="2021-12-07T22:10:36.792" v="409" actId="1076"/>
          <ac:spMkLst>
            <pc:docMk/>
            <pc:sldMk cId="1613691197" sldId="260"/>
            <ac:spMk id="27" creationId="{4B1A60C7-1CA7-4080-A6EF-AB58E7AB2AB2}"/>
          </ac:spMkLst>
        </pc:spChg>
        <pc:picChg chg="add mod">
          <ac:chgData name="Elizabeth Lupton" userId="f1d8bff2-aebb-46ae-b972-0f228aff2aaf" providerId="ADAL" clId="{DDD4B525-422A-419E-A93D-0C2323BE85D4}" dt="2021-12-07T22:10:46.652" v="414" actId="1076"/>
          <ac:picMkLst>
            <pc:docMk/>
            <pc:sldMk cId="1613691197" sldId="260"/>
            <ac:picMk id="19" creationId="{0946596B-983A-469F-86CE-A012167FD7E3}"/>
          </ac:picMkLst>
        </pc:picChg>
        <pc:picChg chg="add mod">
          <ac:chgData name="Elizabeth Lupton" userId="f1d8bff2-aebb-46ae-b972-0f228aff2aaf" providerId="ADAL" clId="{DDD4B525-422A-419E-A93D-0C2323BE85D4}" dt="2021-12-07T22:10:42.804" v="413" actId="1076"/>
          <ac:picMkLst>
            <pc:docMk/>
            <pc:sldMk cId="1613691197" sldId="260"/>
            <ac:picMk id="21" creationId="{97157833-18E4-42C4-ACC2-9BC4104C563C}"/>
          </ac:picMkLst>
        </pc:picChg>
        <pc:picChg chg="add del mod">
          <ac:chgData name="Elizabeth Lupton" userId="f1d8bff2-aebb-46ae-b972-0f228aff2aaf" providerId="ADAL" clId="{DDD4B525-422A-419E-A93D-0C2323BE85D4}" dt="2021-12-07T22:00:43.817" v="269"/>
          <ac:picMkLst>
            <pc:docMk/>
            <pc:sldMk cId="1613691197" sldId="260"/>
            <ac:picMk id="22" creationId="{D52B9373-69F7-4AD5-9999-F505D4BD592F}"/>
          </ac:picMkLst>
        </pc:picChg>
        <pc:picChg chg="add mod">
          <ac:chgData name="Elizabeth Lupton" userId="f1d8bff2-aebb-46ae-b972-0f228aff2aaf" providerId="ADAL" clId="{DDD4B525-422A-419E-A93D-0C2323BE85D4}" dt="2021-12-07T22:10:53.348" v="416" actId="1076"/>
          <ac:picMkLst>
            <pc:docMk/>
            <pc:sldMk cId="1613691197" sldId="260"/>
            <ac:picMk id="24" creationId="{CD49838B-F7F6-4441-A1CD-A30DDB771B64}"/>
          </ac:picMkLst>
        </pc:picChg>
        <pc:picChg chg="add mod">
          <ac:chgData name="Elizabeth Lupton" userId="f1d8bff2-aebb-46ae-b972-0f228aff2aaf" providerId="ADAL" clId="{DDD4B525-422A-419E-A93D-0C2323BE85D4}" dt="2021-12-07T22:07:39.967" v="351" actId="1076"/>
          <ac:picMkLst>
            <pc:docMk/>
            <pc:sldMk cId="1613691197" sldId="260"/>
            <ac:picMk id="25" creationId="{46D4227E-9BA2-45E2-86C6-7EEC06E3ED5F}"/>
          </ac:picMkLst>
        </pc:picChg>
      </pc:sldChg>
    </pc:docChg>
  </pc:docChgLst>
  <pc:docChgLst>
    <pc:chgData name="Elizabeth Lupton" userId="f1d8bff2-aebb-46ae-b972-0f228aff2aaf" providerId="ADAL" clId="{6DB76B63-ABB0-4DFB-872B-8367402015A9}"/>
    <pc:docChg chg="custSel modSld">
      <pc:chgData name="Elizabeth Lupton" userId="f1d8bff2-aebb-46ae-b972-0f228aff2aaf" providerId="ADAL" clId="{6DB76B63-ABB0-4DFB-872B-8367402015A9}" dt="2023-11-09T08:34:22.378" v="40" actId="113"/>
      <pc:docMkLst>
        <pc:docMk/>
      </pc:docMkLst>
      <pc:sldChg chg="modNotesTx">
        <pc:chgData name="Elizabeth Lupton" userId="f1d8bff2-aebb-46ae-b972-0f228aff2aaf" providerId="ADAL" clId="{6DB76B63-ABB0-4DFB-872B-8367402015A9}" dt="2023-11-09T08:34:22.378" v="40" actId="113"/>
        <pc:sldMkLst>
          <pc:docMk/>
          <pc:sldMk cId="1613691197" sldId="260"/>
        </pc:sldMkLst>
      </pc:sldChg>
    </pc:docChg>
  </pc:docChgLst>
  <pc:docChgLst>
    <pc:chgData name="Charlie Cutler" userId="c5b094de-3707-4aae-994d-70175e9a1467" providerId="ADAL" clId="{A10AB2F3-6373-4084-BB14-94B351F07653}"/>
    <pc:docChg chg="undo custSel modSld">
      <pc:chgData name="Charlie Cutler" userId="c5b094de-3707-4aae-994d-70175e9a1467" providerId="ADAL" clId="{A10AB2F3-6373-4084-BB14-94B351F07653}" dt="2022-12-05T20:10:50.327" v="48" actId="14100"/>
      <pc:docMkLst>
        <pc:docMk/>
      </pc:docMkLst>
      <pc:sldChg chg="modSp mod">
        <pc:chgData name="Charlie Cutler" userId="c5b094de-3707-4aae-994d-70175e9a1467" providerId="ADAL" clId="{A10AB2F3-6373-4084-BB14-94B351F07653}" dt="2022-12-05T20:10:50.327" v="48" actId="14100"/>
        <pc:sldMkLst>
          <pc:docMk/>
          <pc:sldMk cId="1613691197" sldId="260"/>
        </pc:sldMkLst>
        <pc:spChg chg="mod">
          <ac:chgData name="Charlie Cutler" userId="c5b094de-3707-4aae-994d-70175e9a1467" providerId="ADAL" clId="{A10AB2F3-6373-4084-BB14-94B351F07653}" dt="2022-12-05T20:10:44.842" v="46"/>
          <ac:spMkLst>
            <pc:docMk/>
            <pc:sldMk cId="1613691197" sldId="260"/>
            <ac:spMk id="3" creationId="{F29CED2F-6396-4A56-87B1-44D0004CE24C}"/>
          </ac:spMkLst>
        </pc:spChg>
        <pc:spChg chg="mod">
          <ac:chgData name="Charlie Cutler" userId="c5b094de-3707-4aae-994d-70175e9a1467" providerId="ADAL" clId="{A10AB2F3-6373-4084-BB14-94B351F07653}" dt="2022-12-05T20:10:50.327" v="48" actId="14100"/>
          <ac:spMkLst>
            <pc:docMk/>
            <pc:sldMk cId="1613691197" sldId="260"/>
            <ac:spMk id="7" creationId="{B186700C-299D-4799-A69B-4E5CA496C4BD}"/>
          </ac:spMkLst>
        </pc:spChg>
        <pc:spChg chg="mod">
          <ac:chgData name="Charlie Cutler" userId="c5b094de-3707-4aae-994d-70175e9a1467" providerId="ADAL" clId="{A10AB2F3-6373-4084-BB14-94B351F07653}" dt="2022-12-05T20:09:56.120" v="43" actId="113"/>
          <ac:spMkLst>
            <pc:docMk/>
            <pc:sldMk cId="1613691197" sldId="260"/>
            <ac:spMk id="12" creationId="{0DFEDFC0-EF05-43F8-9491-877A15C8942A}"/>
          </ac:spMkLst>
        </pc:spChg>
        <pc:spChg chg="mod">
          <ac:chgData name="Charlie Cutler" userId="c5b094de-3707-4aae-994d-70175e9a1467" providerId="ADAL" clId="{A10AB2F3-6373-4084-BB14-94B351F07653}" dt="2022-12-04T16:43:50.005" v="0" actId="1037"/>
          <ac:spMkLst>
            <pc:docMk/>
            <pc:sldMk cId="1613691197" sldId="260"/>
            <ac:spMk id="22" creationId="{258C60EA-4CAA-44FB-AABE-61E6C1DA2652}"/>
          </ac:spMkLst>
        </pc:spChg>
      </pc:sldChg>
      <pc:sldChg chg="delSp modSp mod">
        <pc:chgData name="Charlie Cutler" userId="c5b094de-3707-4aae-994d-70175e9a1467" providerId="ADAL" clId="{A10AB2F3-6373-4084-BB14-94B351F07653}" dt="2022-12-04T16:44:35.307" v="42" actId="14100"/>
        <pc:sldMkLst>
          <pc:docMk/>
          <pc:sldMk cId="2653648268" sldId="261"/>
        </pc:sldMkLst>
        <pc:spChg chg="del">
          <ac:chgData name="Charlie Cutler" userId="c5b094de-3707-4aae-994d-70175e9a1467" providerId="ADAL" clId="{A10AB2F3-6373-4084-BB14-94B351F07653}" dt="2022-12-04T16:44:33.146" v="41" actId="478"/>
          <ac:spMkLst>
            <pc:docMk/>
            <pc:sldMk cId="2653648268" sldId="261"/>
            <ac:spMk id="3" creationId="{ED16A24E-52F8-4BAE-BEE4-A69C97F62D45}"/>
          </ac:spMkLst>
        </pc:spChg>
        <pc:spChg chg="mod">
          <ac:chgData name="Charlie Cutler" userId="c5b094de-3707-4aae-994d-70175e9a1467" providerId="ADAL" clId="{A10AB2F3-6373-4084-BB14-94B351F07653}" dt="2022-12-04T16:44:35.307" v="42" actId="14100"/>
          <ac:spMkLst>
            <pc:docMk/>
            <pc:sldMk cId="2653648268" sldId="261"/>
            <ac:spMk id="34" creationId="{32F0D0F6-0D41-4F0B-92D6-2A657F953E84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427" cy="513508"/>
          </a:xfrm>
          <a:prstGeom prst="rect">
            <a:avLst/>
          </a:prstGeom>
        </p:spPr>
        <p:txBody>
          <a:bodyPr vert="horz" lIns="99075" tIns="49538" rIns="99075" bIns="49538" rtlCol="0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023992" y="0"/>
            <a:ext cx="3078427" cy="513508"/>
          </a:xfrm>
          <a:prstGeom prst="rect">
            <a:avLst/>
          </a:prstGeom>
        </p:spPr>
        <p:txBody>
          <a:bodyPr vert="horz" lIns="99075" tIns="49538" rIns="99075" bIns="49538" rtlCol="0"/>
          <a:lstStyle>
            <a:lvl1pPr algn="r">
              <a:defRPr sz="1300"/>
            </a:lvl1pPr>
          </a:lstStyle>
          <a:p>
            <a:fld id="{CE204B5A-DF1A-422B-8E34-C818CF8FD4D7}" type="datetimeFigureOut">
              <a:rPr lang="en-GB" smtClean="0"/>
              <a:t>03/10/2024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057275" y="1279525"/>
            <a:ext cx="4989513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9075" tIns="49538" rIns="99075" bIns="49538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10407" y="4925407"/>
            <a:ext cx="5683250" cy="4029879"/>
          </a:xfrm>
          <a:prstGeom prst="rect">
            <a:avLst/>
          </a:prstGeom>
        </p:spPr>
        <p:txBody>
          <a:bodyPr vert="horz" lIns="99075" tIns="49538" rIns="99075" bIns="49538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721107"/>
            <a:ext cx="3078427" cy="513507"/>
          </a:xfrm>
          <a:prstGeom prst="rect">
            <a:avLst/>
          </a:prstGeom>
        </p:spPr>
        <p:txBody>
          <a:bodyPr vert="horz" lIns="99075" tIns="49538" rIns="99075" bIns="49538" rtlCol="0" anchor="b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023992" y="9721107"/>
            <a:ext cx="3078427" cy="513507"/>
          </a:xfrm>
          <a:prstGeom prst="rect">
            <a:avLst/>
          </a:prstGeom>
        </p:spPr>
        <p:txBody>
          <a:bodyPr vert="horz" lIns="99075" tIns="49538" rIns="99075" bIns="49538" rtlCol="0" anchor="b"/>
          <a:lstStyle>
            <a:lvl1pPr algn="r">
              <a:defRPr sz="1300"/>
            </a:lvl1pPr>
          </a:lstStyle>
          <a:p>
            <a:fld id="{D2A9E722-A5C7-4E09-A010-6385BADDE2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14787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 dirty="0"/>
              <a:t>All images </a:t>
            </a:r>
            <a:r>
              <a:rPr lang="en-US" dirty="0"/>
              <a:t>– United Curriculum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A9E722-A5C7-4E09-A010-6385BADDE222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874978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UL image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A9E722-A5C7-4E09-A010-6385BADDE222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47399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>
            <a:extLst>
              <a:ext uri="{FF2B5EF4-FFF2-40B4-BE49-F238E27FC236}">
                <a16:creationId xmlns:a16="http://schemas.microsoft.com/office/drawing/2014/main" id="{DCD5CFC4-DDB0-4A8F-8826-459EC8D33B25}"/>
              </a:ext>
            </a:extLst>
          </p:cNvPr>
          <p:cNvSpPr/>
          <p:nvPr userDrawn="1"/>
        </p:nvSpPr>
        <p:spPr>
          <a:xfrm>
            <a:off x="51752" y="251608"/>
            <a:ext cx="5735161" cy="611518"/>
          </a:xfrm>
          <a:custGeom>
            <a:avLst/>
            <a:gdLst>
              <a:gd name="connsiteX0" fmla="*/ 0 w 6901416"/>
              <a:gd name="connsiteY0" fmla="*/ 0 h 866547"/>
              <a:gd name="connsiteX1" fmla="*/ 6901416 w 6901416"/>
              <a:gd name="connsiteY1" fmla="*/ 0 h 866547"/>
              <a:gd name="connsiteX2" fmla="*/ 6901416 w 6901416"/>
              <a:gd name="connsiteY2" fmla="*/ 866547 h 866547"/>
              <a:gd name="connsiteX3" fmla="*/ 0 w 6901416"/>
              <a:gd name="connsiteY3" fmla="*/ 866547 h 866547"/>
              <a:gd name="connsiteX4" fmla="*/ 0 w 6901416"/>
              <a:gd name="connsiteY4" fmla="*/ 0 h 866547"/>
              <a:gd name="connsiteX0" fmla="*/ 0 w 6901416"/>
              <a:gd name="connsiteY0" fmla="*/ 0 h 866547"/>
              <a:gd name="connsiteX1" fmla="*/ 6855696 w 6901416"/>
              <a:gd name="connsiteY1" fmla="*/ 0 h 866547"/>
              <a:gd name="connsiteX2" fmla="*/ 6901416 w 6901416"/>
              <a:gd name="connsiteY2" fmla="*/ 866547 h 866547"/>
              <a:gd name="connsiteX3" fmla="*/ 0 w 6901416"/>
              <a:gd name="connsiteY3" fmla="*/ 866547 h 866547"/>
              <a:gd name="connsiteX4" fmla="*/ 0 w 6901416"/>
              <a:gd name="connsiteY4" fmla="*/ 0 h 866547"/>
              <a:gd name="connsiteX0" fmla="*/ 0 w 6901416"/>
              <a:gd name="connsiteY0" fmla="*/ 0 h 866547"/>
              <a:gd name="connsiteX1" fmla="*/ 6836646 w 6901416"/>
              <a:gd name="connsiteY1" fmla="*/ 0 h 866547"/>
              <a:gd name="connsiteX2" fmla="*/ 6901416 w 6901416"/>
              <a:gd name="connsiteY2" fmla="*/ 866547 h 866547"/>
              <a:gd name="connsiteX3" fmla="*/ 0 w 6901416"/>
              <a:gd name="connsiteY3" fmla="*/ 866547 h 866547"/>
              <a:gd name="connsiteX4" fmla="*/ 0 w 6901416"/>
              <a:gd name="connsiteY4" fmla="*/ 0 h 866547"/>
              <a:gd name="connsiteX0" fmla="*/ 0 w 6901416"/>
              <a:gd name="connsiteY0" fmla="*/ 0 h 866547"/>
              <a:gd name="connsiteX1" fmla="*/ 6754730 w 6901416"/>
              <a:gd name="connsiteY1" fmla="*/ 0 h 866547"/>
              <a:gd name="connsiteX2" fmla="*/ 6901416 w 6901416"/>
              <a:gd name="connsiteY2" fmla="*/ 866547 h 866547"/>
              <a:gd name="connsiteX3" fmla="*/ 0 w 6901416"/>
              <a:gd name="connsiteY3" fmla="*/ 866547 h 866547"/>
              <a:gd name="connsiteX4" fmla="*/ 0 w 6901416"/>
              <a:gd name="connsiteY4" fmla="*/ 0 h 8665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01416" h="866547">
                <a:moveTo>
                  <a:pt x="0" y="0"/>
                </a:moveTo>
                <a:lnTo>
                  <a:pt x="6754730" y="0"/>
                </a:lnTo>
                <a:lnTo>
                  <a:pt x="6901416" y="866547"/>
                </a:lnTo>
                <a:lnTo>
                  <a:pt x="0" y="866547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180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9AAF83A-78B8-4001-B289-042650F96EF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01346" y="260817"/>
            <a:ext cx="5603323" cy="593764"/>
          </a:xfrm>
          <a:prstGeom prst="rect">
            <a:avLst/>
          </a:prstGeom>
        </p:spPr>
        <p:txBody>
          <a:bodyPr anchor="ctr"/>
          <a:lstStyle>
            <a:lvl1pPr marL="0" indent="0">
              <a:lnSpc>
                <a:spcPts val="3200"/>
              </a:lnSpc>
              <a:spcBef>
                <a:spcPts val="0"/>
              </a:spcBef>
              <a:buNone/>
              <a:defRPr b="1" spc="100" baseline="0">
                <a:latin typeface="United Curriculum" pitchFamily="2" charset="0"/>
              </a:defRPr>
            </a:lvl1pPr>
          </a:lstStyle>
          <a:p>
            <a:pPr lvl="0"/>
            <a:r>
              <a:rPr lang="en-US" dirty="0"/>
              <a:t>[Title of unit here]</a:t>
            </a:r>
            <a:endParaRPr lang="en-GB" dirty="0"/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EC1E0A99-80F9-49A7-B52E-ACE5D31537B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01346" y="1948722"/>
            <a:ext cx="5603323" cy="386106"/>
          </a:xfrm>
          <a:prstGeom prst="rect">
            <a:avLst/>
          </a:prstGeom>
        </p:spPr>
        <p:txBody>
          <a:bodyPr anchor="ctr"/>
          <a:lstStyle>
            <a:lvl1pPr marL="0" indent="0">
              <a:lnSpc>
                <a:spcPts val="2000"/>
              </a:lnSpc>
              <a:spcBef>
                <a:spcPts val="0"/>
              </a:spcBef>
              <a:spcAft>
                <a:spcPts val="600"/>
              </a:spcAft>
              <a:buNone/>
              <a:defRPr sz="1400" b="0" spc="0" baseline="0">
                <a:latin typeface="United Curriculum" pitchFamily="2" charset="0"/>
              </a:defRPr>
            </a:lvl1pPr>
          </a:lstStyle>
          <a:p>
            <a:pPr lvl="0"/>
            <a:r>
              <a:rPr lang="en-US" dirty="0"/>
              <a:t>Text box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980908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0F92058-8AAF-4ECA-9A9A-D3F6257BE0A9}"/>
              </a:ext>
            </a:extLst>
          </p:cNvPr>
          <p:cNvSpPr/>
          <p:nvPr userDrawn="1"/>
        </p:nvSpPr>
        <p:spPr>
          <a:xfrm>
            <a:off x="49939" y="50141"/>
            <a:ext cx="9806122" cy="6528212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00"/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72984C4A-A5D2-4617-843C-1F63552727CE}"/>
              </a:ext>
            </a:extLst>
          </p:cNvPr>
          <p:cNvGrpSpPr/>
          <p:nvPr userDrawn="1"/>
        </p:nvGrpSpPr>
        <p:grpSpPr>
          <a:xfrm>
            <a:off x="-746166" y="6217602"/>
            <a:ext cx="1555380" cy="1321435"/>
            <a:chOff x="-746166" y="6217602"/>
            <a:chExt cx="1555380" cy="1321435"/>
          </a:xfrm>
        </p:grpSpPr>
        <p:sp>
          <p:nvSpPr>
            <p:cNvPr id="16" name="Arc 15">
              <a:extLst>
                <a:ext uri="{FF2B5EF4-FFF2-40B4-BE49-F238E27FC236}">
                  <a16:creationId xmlns:a16="http://schemas.microsoft.com/office/drawing/2014/main" id="{01182683-9D42-42D0-9602-36D469B9729E}"/>
                </a:ext>
              </a:extLst>
            </p:cNvPr>
            <p:cNvSpPr/>
            <p:nvPr userDrawn="1"/>
          </p:nvSpPr>
          <p:spPr>
            <a:xfrm>
              <a:off x="-746166" y="6217602"/>
              <a:ext cx="1555380" cy="1321435"/>
            </a:xfrm>
            <a:prstGeom prst="arc">
              <a:avLst>
                <a:gd name="adj1" fmla="val 16252508"/>
                <a:gd name="adj2" fmla="val 20226505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wrap="square" rtlCol="0" anchor="ctr">
              <a:noAutofit/>
            </a:bodyPr>
            <a:lstStyle/>
            <a:p>
              <a:endParaRPr lang="en-GB" sz="1800"/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9FE93BA2-1701-400C-9A06-E03063623C2F}"/>
                </a:ext>
              </a:extLst>
            </p:cNvPr>
            <p:cNvSpPr/>
            <p:nvPr userDrawn="1"/>
          </p:nvSpPr>
          <p:spPr>
            <a:xfrm>
              <a:off x="6125" y="6227445"/>
              <a:ext cx="45719" cy="8763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21" name="Picture 20" descr="Shape&#10;&#10;Description automatically generated with medium confidence">
            <a:extLst>
              <a:ext uri="{FF2B5EF4-FFF2-40B4-BE49-F238E27FC236}">
                <a16:creationId xmlns:a16="http://schemas.microsoft.com/office/drawing/2014/main" id="{E9F49053-895A-469C-83C4-4142EFBB233B}"/>
              </a:ext>
            </a:extLst>
          </p:cNvPr>
          <p:cNvPicPr/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19" y="6388663"/>
            <a:ext cx="560705" cy="3797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24203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sv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82C3DDFE-830A-496A-8534-C26325574A5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Life cycles</a:t>
            </a: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29CED2F-6396-4A56-87B1-44D0004CE24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81087" y="4320410"/>
            <a:ext cx="9707415" cy="2063607"/>
          </a:xfrm>
        </p:spPr>
        <p:txBody>
          <a:bodyPr anchor="t"/>
          <a:lstStyle/>
          <a:p>
            <a:pPr marL="108000" indent="-108000">
              <a:lnSpc>
                <a:spcPct val="114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1200" b="1" dirty="0">
                <a:ea typeface="Roboto" panose="02000000000000000000" pitchFamily="2" charset="0"/>
              </a:rPr>
              <a:t>asexual reproduction </a:t>
            </a:r>
            <a:r>
              <a:rPr lang="en-US" sz="1200" dirty="0">
                <a:ea typeface="Roboto" panose="02000000000000000000" pitchFamily="2" charset="0"/>
              </a:rPr>
              <a:t>(noun): When the offspring (the young) gets its genome from only one parent. The young will have the same genome as that parent (they are genetically identical).</a:t>
            </a:r>
          </a:p>
          <a:p>
            <a:pPr marL="108000" indent="-108000">
              <a:lnSpc>
                <a:spcPct val="114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1200" b="1" dirty="0">
                <a:ea typeface="Roboto" panose="02000000000000000000" pitchFamily="2" charset="0"/>
              </a:rPr>
              <a:t>cell</a:t>
            </a:r>
            <a:r>
              <a:rPr lang="en-US" sz="1200" dirty="0">
                <a:ea typeface="Roboto" panose="02000000000000000000" pitchFamily="2" charset="0"/>
              </a:rPr>
              <a:t> (noun): The smallest building block of all living things.</a:t>
            </a:r>
            <a:endParaRPr lang="en-US" sz="1200" b="1" dirty="0">
              <a:ea typeface="Roboto" panose="02000000000000000000" pitchFamily="2" charset="0"/>
            </a:endParaRPr>
          </a:p>
          <a:p>
            <a:pPr marL="108000" indent="-108000">
              <a:lnSpc>
                <a:spcPct val="114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1200" b="1" dirty="0">
                <a:ea typeface="Roboto" panose="02000000000000000000" pitchFamily="2" charset="0"/>
              </a:rPr>
              <a:t>embryo</a:t>
            </a:r>
            <a:r>
              <a:rPr lang="en-US" sz="1200" dirty="0">
                <a:ea typeface="Roboto" panose="02000000000000000000" pitchFamily="2" charset="0"/>
              </a:rPr>
              <a:t> (noun): The first stage of development after </a:t>
            </a:r>
            <a:r>
              <a:rPr lang="en-US" sz="1200" dirty="0" err="1">
                <a:ea typeface="Roboto" panose="02000000000000000000" pitchFamily="2" charset="0"/>
              </a:rPr>
              <a:t>fertilisation</a:t>
            </a:r>
            <a:r>
              <a:rPr lang="en-US" sz="1200" dirty="0">
                <a:ea typeface="Roboto" panose="02000000000000000000" pitchFamily="2" charset="0"/>
              </a:rPr>
              <a:t>.</a:t>
            </a:r>
          </a:p>
          <a:p>
            <a:pPr marL="108000" indent="-108000">
              <a:lnSpc>
                <a:spcPct val="114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1200" b="1" dirty="0">
                <a:ea typeface="Roboto" panose="02000000000000000000" pitchFamily="2" charset="0"/>
              </a:rPr>
              <a:t>metamorphosis/metamorphose </a:t>
            </a:r>
            <a:r>
              <a:rPr lang="en-US" sz="1200" dirty="0">
                <a:ea typeface="Roboto" panose="02000000000000000000" pitchFamily="2" charset="0"/>
              </a:rPr>
              <a:t>(noun/verb): The process where the young of some animals go through physical changes to turn into the adult form.</a:t>
            </a:r>
          </a:p>
          <a:p>
            <a:pPr marL="108000" indent="-108000">
              <a:lnSpc>
                <a:spcPct val="114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1200" b="1" dirty="0">
                <a:ea typeface="Roboto" panose="02000000000000000000" pitchFamily="2" charset="0"/>
              </a:rPr>
              <a:t>sexual reproduction </a:t>
            </a:r>
            <a:r>
              <a:rPr lang="en-US" sz="1200" dirty="0">
                <a:ea typeface="Roboto" panose="02000000000000000000" pitchFamily="2" charset="0"/>
              </a:rPr>
              <a:t>(noun): When the offspring (the young) gets its genome from both parents. </a:t>
            </a:r>
            <a:r>
              <a:rPr lang="en-US" sz="1200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outside the body</a:t>
            </a:r>
            <a:endParaRPr lang="en-GB" sz="1200" dirty="0"/>
          </a:p>
        </p:txBody>
      </p:sp>
      <p:sp>
        <p:nvSpPr>
          <p:cNvPr id="4" name="Rectangle 11">
            <a:extLst>
              <a:ext uri="{FF2B5EF4-FFF2-40B4-BE49-F238E27FC236}">
                <a16:creationId xmlns:a16="http://schemas.microsoft.com/office/drawing/2014/main" id="{D1DA3C3D-04F5-45BD-8B36-80EAF89FC1CD}"/>
              </a:ext>
            </a:extLst>
          </p:cNvPr>
          <p:cNvSpPr/>
          <p:nvPr/>
        </p:nvSpPr>
        <p:spPr>
          <a:xfrm flipH="1">
            <a:off x="5920966" y="244501"/>
            <a:ext cx="3926493" cy="368300"/>
          </a:xfrm>
          <a:custGeom>
            <a:avLst/>
            <a:gdLst>
              <a:gd name="connsiteX0" fmla="*/ 0 w 3253740"/>
              <a:gd name="connsiteY0" fmla="*/ 0 h 342900"/>
              <a:gd name="connsiteX1" fmla="*/ 325374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218729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7960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98135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3740" h="342900">
                <a:moveTo>
                  <a:pt x="0" y="0"/>
                </a:moveTo>
                <a:lnTo>
                  <a:pt x="3198135" y="0"/>
                </a:lnTo>
                <a:lnTo>
                  <a:pt x="3253740" y="342900"/>
                </a:lnTo>
                <a:lnTo>
                  <a:pt x="0" y="34290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144145" algn="r">
              <a:lnSpc>
                <a:spcPts val="1800"/>
              </a:lnSpc>
              <a:spcAft>
                <a:spcPts val="800"/>
              </a:spcAft>
            </a:pPr>
            <a:r>
              <a:rPr lang="en-US" sz="1600" b="1" dirty="0">
                <a:effectLst/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What is a life cycle?</a:t>
            </a:r>
            <a:endParaRPr lang="en-GB" sz="105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Text Box 1">
            <a:extLst>
              <a:ext uri="{FF2B5EF4-FFF2-40B4-BE49-F238E27FC236}">
                <a16:creationId xmlns:a16="http://schemas.microsoft.com/office/drawing/2014/main" id="{FBED5F2C-32EF-4D85-B8A9-3AD9286B86E2}"/>
              </a:ext>
            </a:extLst>
          </p:cNvPr>
          <p:cNvSpPr txBox="1">
            <a:spLocks/>
          </p:cNvSpPr>
          <p:nvPr/>
        </p:nvSpPr>
        <p:spPr>
          <a:xfrm>
            <a:off x="4559333" y="6576695"/>
            <a:ext cx="5279073" cy="281305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/>
          <a:p>
            <a:pPr algn="r">
              <a:lnSpc>
                <a:spcPct val="120000"/>
              </a:lnSpc>
              <a:spcAft>
                <a:spcPts val="1200"/>
              </a:spcAft>
            </a:pPr>
            <a:r>
              <a:rPr lang="en-US" sz="1000" b="1" dirty="0">
                <a:solidFill>
                  <a:srgbClr val="000000"/>
                </a:solidFill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Biology</a:t>
            </a:r>
            <a:r>
              <a:rPr lang="en-US" sz="1000" b="1" kern="1200" dirty="0">
                <a:solidFill>
                  <a:srgbClr val="000000"/>
                </a:solidFill>
                <a:effectLst/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| Year </a:t>
            </a:r>
            <a:r>
              <a:rPr lang="en-US" sz="1000" b="1" dirty="0">
                <a:solidFill>
                  <a:srgbClr val="000000"/>
                </a:solidFill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5</a:t>
            </a:r>
            <a:r>
              <a:rPr lang="en-US" sz="1000" b="1" kern="1200" dirty="0">
                <a:solidFill>
                  <a:srgbClr val="000000"/>
                </a:solidFill>
                <a:effectLst/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– S</a:t>
            </a:r>
            <a:r>
              <a:rPr lang="en-US" sz="1000" b="1" dirty="0">
                <a:solidFill>
                  <a:srgbClr val="000000"/>
                </a:solidFill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pring</a:t>
            </a:r>
            <a:r>
              <a:rPr lang="en-US" sz="1000" b="1" kern="1200" dirty="0">
                <a:solidFill>
                  <a:srgbClr val="000000"/>
                </a:solidFill>
                <a:effectLst/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Term | </a:t>
            </a:r>
            <a:r>
              <a:rPr lang="en-US" sz="1000" kern="1200" dirty="0">
                <a:solidFill>
                  <a:srgbClr val="000000"/>
                </a:solidFill>
                <a:effectLst/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Knowledge Organiser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r">
              <a:lnSpc>
                <a:spcPct val="120000"/>
              </a:lnSpc>
              <a:spcAft>
                <a:spcPts val="1200"/>
              </a:spcAft>
            </a:pPr>
            <a:r>
              <a:rPr lang="en-US" sz="1000" b="1" kern="1200" dirty="0">
                <a:solidFill>
                  <a:srgbClr val="000000"/>
                </a:solidFill>
                <a:effectLst/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Rectangle 11">
            <a:extLst>
              <a:ext uri="{FF2B5EF4-FFF2-40B4-BE49-F238E27FC236}">
                <a16:creationId xmlns:a16="http://schemas.microsoft.com/office/drawing/2014/main" id="{B186700C-299D-4799-A69B-4E5CA496C4BD}"/>
              </a:ext>
            </a:extLst>
          </p:cNvPr>
          <p:cNvSpPr/>
          <p:nvPr/>
        </p:nvSpPr>
        <p:spPr>
          <a:xfrm>
            <a:off x="57654" y="3905737"/>
            <a:ext cx="5863312" cy="368300"/>
          </a:xfrm>
          <a:custGeom>
            <a:avLst/>
            <a:gdLst>
              <a:gd name="connsiteX0" fmla="*/ 0 w 3253740"/>
              <a:gd name="connsiteY0" fmla="*/ 0 h 342900"/>
              <a:gd name="connsiteX1" fmla="*/ 325374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218729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7960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98135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3740" h="342900">
                <a:moveTo>
                  <a:pt x="0" y="0"/>
                </a:moveTo>
                <a:lnTo>
                  <a:pt x="3198135" y="0"/>
                </a:lnTo>
                <a:lnTo>
                  <a:pt x="3253740" y="342900"/>
                </a:lnTo>
                <a:lnTo>
                  <a:pt x="0" y="34290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144145">
              <a:lnSpc>
                <a:spcPts val="1800"/>
              </a:lnSpc>
              <a:spcAft>
                <a:spcPts val="800"/>
              </a:spcAft>
            </a:pPr>
            <a:r>
              <a:rPr lang="en-US" sz="1600" b="1" dirty="0"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Key vocabulary</a:t>
            </a:r>
            <a:endParaRPr lang="en-GB" sz="105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6B55639-7FA5-44F3-B9AC-2829D1E531E7}"/>
              </a:ext>
            </a:extLst>
          </p:cNvPr>
          <p:cNvSpPr txBox="1"/>
          <p:nvPr/>
        </p:nvSpPr>
        <p:spPr>
          <a:xfrm>
            <a:off x="2810067" y="2729525"/>
            <a:ext cx="2860849" cy="11318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4000"/>
              </a:lnSpc>
              <a:spcAft>
                <a:spcPts val="600"/>
              </a:spcAft>
            </a:pPr>
            <a:r>
              <a:rPr lang="en-US" sz="1200" dirty="0">
                <a:latin typeface="United Curriculum" pitchFamily="2" charset="0"/>
                <a:ea typeface="Roboto" panose="02000000000000000000" pitchFamily="2" charset="0"/>
              </a:rPr>
              <a:t>In </a:t>
            </a:r>
            <a:r>
              <a:rPr lang="en-US" sz="1200" b="1" dirty="0">
                <a:latin typeface="United Curriculum" pitchFamily="2" charset="0"/>
                <a:ea typeface="Roboto" panose="02000000000000000000" pitchFamily="2" charset="0"/>
              </a:rPr>
              <a:t>oviparous</a:t>
            </a:r>
            <a:r>
              <a:rPr lang="en-US" sz="1200" dirty="0">
                <a:latin typeface="United Curriculum" pitchFamily="2" charset="0"/>
                <a:ea typeface="Roboto" panose="02000000000000000000" pitchFamily="2" charset="0"/>
              </a:rPr>
              <a:t> animals, the females lay eggs and the embryo develops outside the body. In</a:t>
            </a:r>
            <a:r>
              <a:rPr lang="en-US" sz="1200" b="1" dirty="0">
                <a:latin typeface="United Curriculum" pitchFamily="2" charset="0"/>
                <a:ea typeface="Roboto" panose="02000000000000000000" pitchFamily="2" charset="0"/>
              </a:rPr>
              <a:t> viviparous </a:t>
            </a:r>
            <a:r>
              <a:rPr lang="en-US" sz="1200" dirty="0">
                <a:latin typeface="United Curriculum" pitchFamily="2" charset="0"/>
                <a:ea typeface="Roboto" panose="02000000000000000000" pitchFamily="2" charset="0"/>
              </a:rPr>
              <a:t>animals,</a:t>
            </a:r>
            <a:r>
              <a:rPr lang="en-US" sz="1200" b="1" dirty="0">
                <a:latin typeface="United Curriculum" pitchFamily="2" charset="0"/>
                <a:ea typeface="Roboto" panose="02000000000000000000" pitchFamily="2" charset="0"/>
              </a:rPr>
              <a:t> </a:t>
            </a:r>
            <a:r>
              <a:rPr lang="en-US" sz="1200" dirty="0">
                <a:latin typeface="United Curriculum" pitchFamily="2" charset="0"/>
                <a:ea typeface="Roboto" panose="02000000000000000000" pitchFamily="2" charset="0"/>
              </a:rPr>
              <a:t>the embryo develops inside an animal’s body.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5D88AFA-8793-468B-A656-29FEE73F0DB0}"/>
              </a:ext>
            </a:extLst>
          </p:cNvPr>
          <p:cNvSpPr txBox="1"/>
          <p:nvPr/>
        </p:nvSpPr>
        <p:spPr>
          <a:xfrm>
            <a:off x="3337661" y="1337732"/>
            <a:ext cx="2462566" cy="13423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4000"/>
              </a:lnSpc>
              <a:spcAft>
                <a:spcPts val="600"/>
              </a:spcAft>
            </a:pPr>
            <a:r>
              <a:rPr lang="en-US" sz="1200" dirty="0">
                <a:latin typeface="United Curriculum" pitchFamily="2" charset="0"/>
                <a:ea typeface="Roboto" panose="02000000000000000000" pitchFamily="2" charset="0"/>
              </a:rPr>
              <a:t>In </a:t>
            </a:r>
            <a:r>
              <a:rPr lang="en-US" sz="1200" b="1" dirty="0">
                <a:latin typeface="United Curriculum" pitchFamily="2" charset="0"/>
                <a:ea typeface="Roboto" panose="02000000000000000000" pitchFamily="2" charset="0"/>
              </a:rPr>
              <a:t>internal fertilisation</a:t>
            </a:r>
            <a:r>
              <a:rPr lang="en-US" sz="1200" dirty="0">
                <a:latin typeface="United Curriculum" pitchFamily="2" charset="0"/>
                <a:ea typeface="Roboto" panose="02000000000000000000" pitchFamily="2" charset="0"/>
              </a:rPr>
              <a:t>,</a:t>
            </a:r>
            <a:r>
              <a:rPr lang="en-US" sz="1200" b="1" dirty="0">
                <a:latin typeface="United Curriculum" pitchFamily="2" charset="0"/>
                <a:ea typeface="Roboto" panose="02000000000000000000" pitchFamily="2" charset="0"/>
              </a:rPr>
              <a:t> </a:t>
            </a:r>
            <a:r>
              <a:rPr lang="en-US" sz="1200" dirty="0">
                <a:latin typeface="United Curriculum" pitchFamily="2" charset="0"/>
                <a:ea typeface="Roboto" panose="02000000000000000000" pitchFamily="2" charset="0"/>
              </a:rPr>
              <a:t>the male sex cell and female sex cell join inside the body. In </a:t>
            </a:r>
            <a:r>
              <a:rPr lang="en-US" sz="1200" b="1" dirty="0">
                <a:latin typeface="United Curriculum" pitchFamily="2" charset="0"/>
                <a:ea typeface="Roboto" panose="02000000000000000000" pitchFamily="2" charset="0"/>
              </a:rPr>
              <a:t>external fertilisation</a:t>
            </a:r>
            <a:r>
              <a:rPr lang="en-US" sz="1200" dirty="0">
                <a:latin typeface="United Curriculum" pitchFamily="2" charset="0"/>
                <a:ea typeface="Roboto" panose="02000000000000000000" pitchFamily="2" charset="0"/>
              </a:rPr>
              <a:t>,</a:t>
            </a:r>
            <a:r>
              <a:rPr lang="en-US" sz="1200" b="1" dirty="0">
                <a:latin typeface="United Curriculum" pitchFamily="2" charset="0"/>
                <a:ea typeface="Roboto" panose="02000000000000000000" pitchFamily="2" charset="0"/>
              </a:rPr>
              <a:t> </a:t>
            </a:r>
            <a:r>
              <a:rPr lang="en-US" sz="1200" dirty="0">
                <a:latin typeface="United Curriculum" pitchFamily="2" charset="0"/>
                <a:ea typeface="Roboto" panose="02000000000000000000" pitchFamily="2" charset="0"/>
              </a:rPr>
              <a:t>the male sex cell and female sex cell join outside of the body.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DFEDFC0-EF05-43F8-9491-877A15C8942A}"/>
              </a:ext>
            </a:extLst>
          </p:cNvPr>
          <p:cNvSpPr txBox="1"/>
          <p:nvPr/>
        </p:nvSpPr>
        <p:spPr>
          <a:xfrm>
            <a:off x="5920966" y="612801"/>
            <a:ext cx="3917440" cy="1496243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72000" indent="-72000">
              <a:lnSpc>
                <a:spcPct val="114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200" dirty="0">
                <a:latin typeface="United Curriculum" pitchFamily="2" charset="0"/>
              </a:rPr>
              <a:t>A </a:t>
            </a:r>
            <a:r>
              <a:rPr lang="en-US" sz="1200" b="1" dirty="0">
                <a:latin typeface="United Curriculum" pitchFamily="2" charset="0"/>
              </a:rPr>
              <a:t>life cycle </a:t>
            </a:r>
            <a:r>
              <a:rPr lang="en-US" sz="1200" dirty="0">
                <a:latin typeface="United Curriculum" pitchFamily="2" charset="0"/>
              </a:rPr>
              <a:t>is the series of changes that plants and animals go through during their lifetime. </a:t>
            </a:r>
          </a:p>
          <a:p>
            <a:pPr marL="72000" indent="-72000">
              <a:lnSpc>
                <a:spcPct val="114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200" dirty="0">
                <a:latin typeface="United Curriculum" pitchFamily="2" charset="0"/>
              </a:rPr>
              <a:t>Animals and plants all </a:t>
            </a:r>
            <a:r>
              <a:rPr lang="en-US" sz="1200" b="1" dirty="0">
                <a:latin typeface="United Curriculum" pitchFamily="2" charset="0"/>
              </a:rPr>
              <a:t>grow, develop</a:t>
            </a:r>
            <a:r>
              <a:rPr lang="en-US" sz="1200" dirty="0">
                <a:latin typeface="United Curriculum" pitchFamily="2" charset="0"/>
              </a:rPr>
              <a:t> and</a:t>
            </a:r>
            <a:r>
              <a:rPr lang="en-US" sz="1200" b="1" dirty="0">
                <a:latin typeface="United Curriculum" pitchFamily="2" charset="0"/>
              </a:rPr>
              <a:t> reproduce </a:t>
            </a:r>
            <a:r>
              <a:rPr lang="en-US" sz="1200" dirty="0">
                <a:latin typeface="United Curriculum" pitchFamily="2" charset="0"/>
              </a:rPr>
              <a:t>in a life cycle.</a:t>
            </a:r>
          </a:p>
          <a:p>
            <a:pPr marL="72000" indent="-72000">
              <a:lnSpc>
                <a:spcPct val="114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200" dirty="0">
                <a:latin typeface="United Curriculum" pitchFamily="2" charset="0"/>
              </a:rPr>
              <a:t>In a life cycle, reproduction creates new life (</a:t>
            </a:r>
            <a:r>
              <a:rPr lang="en-US" sz="1200" b="1" dirty="0">
                <a:latin typeface="United Curriculum" pitchFamily="2" charset="0"/>
              </a:rPr>
              <a:t>offspring</a:t>
            </a:r>
            <a:r>
              <a:rPr lang="en-US" sz="1200" dirty="0">
                <a:latin typeface="United Curriculum" pitchFamily="2" charset="0"/>
              </a:rPr>
              <a:t>), and the life cycle continues.</a:t>
            </a:r>
            <a:r>
              <a:rPr lang="en-US" sz="1200" dirty="0">
                <a:latin typeface="United Curriculum" pitchFamily="2" charset="0"/>
                <a:ea typeface="Roboto" panose="02000000000000000000" pitchFamily="2" charset="0"/>
              </a:rPr>
              <a:t> </a:t>
            </a:r>
          </a:p>
        </p:txBody>
      </p:sp>
      <p:pic>
        <p:nvPicPr>
          <p:cNvPr id="19" name="Graphic 151">
            <a:extLst>
              <a:ext uri="{FF2B5EF4-FFF2-40B4-BE49-F238E27FC236}">
                <a16:creationId xmlns:a16="http://schemas.microsoft.com/office/drawing/2014/main" id="{0946596B-983A-469F-86CE-A012167FD7E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 rot="19751507" flipH="1">
            <a:off x="1292670" y="1469927"/>
            <a:ext cx="592980" cy="440064"/>
          </a:xfrm>
          <a:prstGeom prst="rect">
            <a:avLst/>
          </a:prstGeom>
        </p:spPr>
      </p:pic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B53BAF90-6B2B-47AD-88DD-C3B4B022999C}"/>
              </a:ext>
            </a:extLst>
          </p:cNvPr>
          <p:cNvSpPr/>
          <p:nvPr/>
        </p:nvSpPr>
        <p:spPr>
          <a:xfrm>
            <a:off x="2019017" y="1593148"/>
            <a:ext cx="1167481" cy="482865"/>
          </a:xfrm>
          <a:prstGeom prst="roundRect">
            <a:avLst/>
          </a:prstGeom>
          <a:solidFill>
            <a:srgbClr val="EAE9D6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>
                <a:solidFill>
                  <a:schemeClr val="tx1"/>
                </a:solidFill>
                <a:latin typeface="United Curriculum" pitchFamily="2" charset="0"/>
              </a:rPr>
              <a:t>mating</a:t>
            </a:r>
          </a:p>
          <a:p>
            <a:pPr algn="ctr"/>
            <a:r>
              <a:rPr lang="en-US" sz="1200" dirty="0">
                <a:solidFill>
                  <a:schemeClr val="tx1"/>
                </a:solidFill>
                <a:latin typeface="United Curriculum" pitchFamily="2" charset="0"/>
              </a:rPr>
              <a:t>(fertilisation)</a:t>
            </a:r>
            <a:endParaRPr lang="en-GB" sz="1200" dirty="0">
              <a:solidFill>
                <a:schemeClr val="tx1"/>
              </a:solidFill>
              <a:latin typeface="United Curriculum" pitchFamily="2" charset="0"/>
            </a:endParaRPr>
          </a:p>
        </p:txBody>
      </p:sp>
      <p:pic>
        <p:nvPicPr>
          <p:cNvPr id="21" name="Graphic 152">
            <a:extLst>
              <a:ext uri="{FF2B5EF4-FFF2-40B4-BE49-F238E27FC236}">
                <a16:creationId xmlns:a16="http://schemas.microsoft.com/office/drawing/2014/main" id="{97157833-18E4-42C4-ACC2-9BC4104C563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 rot="3605668" flipH="1">
            <a:off x="2031953" y="2354662"/>
            <a:ext cx="465377" cy="543177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3E84BBE6-141F-4EEB-9DD6-08882A0F3294}"/>
              </a:ext>
            </a:extLst>
          </p:cNvPr>
          <p:cNvSpPr/>
          <p:nvPr/>
        </p:nvSpPr>
        <p:spPr>
          <a:xfrm>
            <a:off x="1528299" y="3086671"/>
            <a:ext cx="1146296" cy="296068"/>
          </a:xfrm>
          <a:prstGeom prst="roundRect">
            <a:avLst/>
          </a:prstGeom>
          <a:solidFill>
            <a:srgbClr val="EAE9D6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>
                <a:solidFill>
                  <a:schemeClr val="tx1"/>
                </a:solidFill>
                <a:latin typeface="United Curriculum" pitchFamily="2" charset="0"/>
              </a:rPr>
              <a:t>gestation</a:t>
            </a:r>
          </a:p>
        </p:txBody>
      </p:sp>
      <p:pic>
        <p:nvPicPr>
          <p:cNvPr id="24" name="Graphic 153">
            <a:extLst>
              <a:ext uri="{FF2B5EF4-FFF2-40B4-BE49-F238E27FC236}">
                <a16:creationId xmlns:a16="http://schemas.microsoft.com/office/drawing/2014/main" id="{CD49838B-F7F6-4441-A1CD-A30DDB771B6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 rot="10283223" flipH="1">
            <a:off x="654497" y="2915146"/>
            <a:ext cx="680711" cy="505171"/>
          </a:xfrm>
          <a:prstGeom prst="rect">
            <a:avLst/>
          </a:prstGeom>
        </p:spPr>
      </p:pic>
      <p:pic>
        <p:nvPicPr>
          <p:cNvPr id="25" name="Graphic 154">
            <a:extLst>
              <a:ext uri="{FF2B5EF4-FFF2-40B4-BE49-F238E27FC236}">
                <a16:creationId xmlns:a16="http://schemas.microsoft.com/office/drawing/2014/main" id="{46D4227E-9BA2-45E2-86C6-7EEC06E3ED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 rot="14642377" flipH="1">
            <a:off x="321122" y="2010076"/>
            <a:ext cx="472835" cy="551882"/>
          </a:xfrm>
          <a:prstGeom prst="rect">
            <a:avLst/>
          </a:prstGeom>
        </p:spPr>
      </p:pic>
      <p:sp>
        <p:nvSpPr>
          <p:cNvPr id="26" name="Rectangle: Rounded Corners 25">
            <a:extLst>
              <a:ext uri="{FF2B5EF4-FFF2-40B4-BE49-F238E27FC236}">
                <a16:creationId xmlns:a16="http://schemas.microsoft.com/office/drawing/2014/main" id="{3518C5E2-F888-4851-AA17-6404C98E4520}"/>
              </a:ext>
            </a:extLst>
          </p:cNvPr>
          <p:cNvSpPr/>
          <p:nvPr/>
        </p:nvSpPr>
        <p:spPr>
          <a:xfrm>
            <a:off x="250943" y="1636734"/>
            <a:ext cx="840116" cy="265529"/>
          </a:xfrm>
          <a:prstGeom prst="roundRect">
            <a:avLst/>
          </a:prstGeom>
          <a:solidFill>
            <a:srgbClr val="EAE9D6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>
                <a:solidFill>
                  <a:schemeClr val="tx1"/>
                </a:solidFill>
                <a:latin typeface="United Curriculum" pitchFamily="2" charset="0"/>
              </a:rPr>
              <a:t>adult</a:t>
            </a:r>
            <a:endParaRPr lang="en-GB" sz="1200" dirty="0">
              <a:solidFill>
                <a:schemeClr val="tx1"/>
              </a:solidFill>
              <a:latin typeface="United Curriculum" pitchFamily="2" charset="0"/>
            </a:endParaRPr>
          </a:p>
        </p:txBody>
      </p:sp>
      <p:sp>
        <p:nvSpPr>
          <p:cNvPr id="27" name="Rectangle: Rounded Corners 26">
            <a:extLst>
              <a:ext uri="{FF2B5EF4-FFF2-40B4-BE49-F238E27FC236}">
                <a16:creationId xmlns:a16="http://schemas.microsoft.com/office/drawing/2014/main" id="{4B1A60C7-1CA7-4080-A6EF-AB58E7AB2AB2}"/>
              </a:ext>
            </a:extLst>
          </p:cNvPr>
          <p:cNvSpPr/>
          <p:nvPr/>
        </p:nvSpPr>
        <p:spPr>
          <a:xfrm>
            <a:off x="149913" y="2636383"/>
            <a:ext cx="840116" cy="265529"/>
          </a:xfrm>
          <a:prstGeom prst="roundRect">
            <a:avLst/>
          </a:prstGeom>
          <a:solidFill>
            <a:srgbClr val="EAE9D6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200" dirty="0">
                <a:solidFill>
                  <a:schemeClr val="tx1"/>
                </a:solidFill>
                <a:latin typeface="United Curriculum" pitchFamily="2" charset="0"/>
              </a:rPr>
              <a:t>growth</a:t>
            </a:r>
            <a:endParaRPr lang="en-GB" sz="1200" dirty="0">
              <a:solidFill>
                <a:schemeClr val="tx1"/>
              </a:solidFill>
              <a:latin typeface="United Curriculum" pitchFamily="2" charset="0"/>
            </a:endParaRPr>
          </a:p>
        </p:txBody>
      </p:sp>
      <p:sp>
        <p:nvSpPr>
          <p:cNvPr id="18" name="Rectangle 11">
            <a:extLst>
              <a:ext uri="{FF2B5EF4-FFF2-40B4-BE49-F238E27FC236}">
                <a16:creationId xmlns:a16="http://schemas.microsoft.com/office/drawing/2014/main" id="{C329D6A4-8BBB-4BCC-A638-6623B0FE53B7}"/>
              </a:ext>
            </a:extLst>
          </p:cNvPr>
          <p:cNvSpPr/>
          <p:nvPr/>
        </p:nvSpPr>
        <p:spPr>
          <a:xfrm flipH="1">
            <a:off x="5920966" y="2151168"/>
            <a:ext cx="3926493" cy="368300"/>
          </a:xfrm>
          <a:custGeom>
            <a:avLst/>
            <a:gdLst>
              <a:gd name="connsiteX0" fmla="*/ 0 w 3253740"/>
              <a:gd name="connsiteY0" fmla="*/ 0 h 342900"/>
              <a:gd name="connsiteX1" fmla="*/ 325374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218729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7960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98135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3740" h="342900">
                <a:moveTo>
                  <a:pt x="0" y="0"/>
                </a:moveTo>
                <a:lnTo>
                  <a:pt x="3198135" y="0"/>
                </a:lnTo>
                <a:lnTo>
                  <a:pt x="3253740" y="342900"/>
                </a:lnTo>
                <a:lnTo>
                  <a:pt x="0" y="34290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144145" algn="r">
              <a:lnSpc>
                <a:spcPts val="1800"/>
              </a:lnSpc>
              <a:spcAft>
                <a:spcPts val="800"/>
              </a:spcAft>
            </a:pPr>
            <a:r>
              <a:rPr lang="en-US" sz="1600" b="1" dirty="0"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Sexual r</a:t>
            </a:r>
            <a:r>
              <a:rPr lang="en-US" sz="1600" b="1" dirty="0">
                <a:effectLst/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eproduction in plants</a:t>
            </a:r>
            <a:endParaRPr lang="en-GB" sz="105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2" name="Rectangle 11">
            <a:extLst>
              <a:ext uri="{FF2B5EF4-FFF2-40B4-BE49-F238E27FC236}">
                <a16:creationId xmlns:a16="http://schemas.microsoft.com/office/drawing/2014/main" id="{258C60EA-4CAA-44FB-AABE-61E6C1DA2652}"/>
              </a:ext>
            </a:extLst>
          </p:cNvPr>
          <p:cNvSpPr/>
          <p:nvPr/>
        </p:nvSpPr>
        <p:spPr>
          <a:xfrm>
            <a:off x="57654" y="942087"/>
            <a:ext cx="5603323" cy="368300"/>
          </a:xfrm>
          <a:custGeom>
            <a:avLst/>
            <a:gdLst>
              <a:gd name="connsiteX0" fmla="*/ 0 w 3253740"/>
              <a:gd name="connsiteY0" fmla="*/ 0 h 342900"/>
              <a:gd name="connsiteX1" fmla="*/ 325374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218729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7960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98135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3740" h="342900">
                <a:moveTo>
                  <a:pt x="0" y="0"/>
                </a:moveTo>
                <a:lnTo>
                  <a:pt x="3198135" y="0"/>
                </a:lnTo>
                <a:lnTo>
                  <a:pt x="3253740" y="342900"/>
                </a:lnTo>
                <a:lnTo>
                  <a:pt x="0" y="34290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144145">
              <a:lnSpc>
                <a:spcPts val="1800"/>
              </a:lnSpc>
              <a:spcAft>
                <a:spcPts val="800"/>
              </a:spcAft>
            </a:pPr>
            <a:r>
              <a:rPr lang="en-US" sz="1600" b="1" dirty="0">
                <a:effectLst/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An anima</a:t>
            </a:r>
            <a:r>
              <a:rPr lang="en-US" sz="1600" b="1" dirty="0"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l’s life cycle</a:t>
            </a:r>
            <a:endParaRPr lang="en-GB" sz="105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49B9AFC8-3058-40F2-A72C-CE95C6B7FDAC}"/>
              </a:ext>
            </a:extLst>
          </p:cNvPr>
          <p:cNvCxnSpPr>
            <a:cxnSpLocks/>
          </p:cNvCxnSpPr>
          <p:nvPr/>
        </p:nvCxnSpPr>
        <p:spPr>
          <a:xfrm flipV="1">
            <a:off x="3087232" y="1576137"/>
            <a:ext cx="250429" cy="11382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A19AE1E7-7299-4C47-944C-567579DE1808}"/>
              </a:ext>
            </a:extLst>
          </p:cNvPr>
          <p:cNvCxnSpPr>
            <a:cxnSpLocks/>
          </p:cNvCxnSpPr>
          <p:nvPr/>
        </p:nvCxnSpPr>
        <p:spPr>
          <a:xfrm flipV="1">
            <a:off x="2572508" y="2903688"/>
            <a:ext cx="242653" cy="26038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7" name="Picture 16">
            <a:extLst>
              <a:ext uri="{FF2B5EF4-FFF2-40B4-BE49-F238E27FC236}">
                <a16:creationId xmlns:a16="http://schemas.microsoft.com/office/drawing/2014/main" id="{71522A97-A325-4D99-B72A-CDA09330F07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83205" y="2562680"/>
            <a:ext cx="3583185" cy="1833493"/>
          </a:xfrm>
          <a:prstGeom prst="rect">
            <a:avLst/>
          </a:prstGeom>
        </p:spPr>
      </p:pic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9029DA35-71D4-42F8-48A3-0733A8B8E83A}"/>
              </a:ext>
            </a:extLst>
          </p:cNvPr>
          <p:cNvSpPr txBox="1">
            <a:spLocks/>
          </p:cNvSpPr>
          <p:nvPr/>
        </p:nvSpPr>
        <p:spPr>
          <a:xfrm>
            <a:off x="4696117" y="4842770"/>
            <a:ext cx="5092385" cy="464129"/>
          </a:xfrm>
          <a:prstGeom prst="rect">
            <a:avLst/>
          </a:prstGeom>
        </p:spPr>
        <p:txBody>
          <a:bodyPr anchor="t"/>
          <a:lstStyle>
            <a:lvl1pPr marL="0" indent="0" algn="l" defTabSz="914400" rtl="0" eaLnBrk="1" latinLnBrk="0" hangingPunct="1">
              <a:lnSpc>
                <a:spcPts val="2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400" b="0" kern="1200" spc="0" baseline="0">
                <a:solidFill>
                  <a:schemeClr val="tx1"/>
                </a:solidFill>
                <a:latin typeface="United Curriculum" pitchFamily="2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08000" indent="-108000">
              <a:lnSpc>
                <a:spcPct val="114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1200" b="1" dirty="0">
                <a:ea typeface="Roboto" panose="02000000000000000000" pitchFamily="2" charset="0"/>
              </a:rPr>
              <a:t>gestation</a:t>
            </a:r>
            <a:r>
              <a:rPr lang="en-US" sz="1200" dirty="0">
                <a:ea typeface="Roboto" panose="02000000000000000000" pitchFamily="2" charset="0"/>
              </a:rPr>
              <a:t> (noun): The period of time between </a:t>
            </a:r>
            <a:r>
              <a:rPr lang="en-US" sz="1200" dirty="0" err="1">
                <a:ea typeface="Roboto" panose="02000000000000000000" pitchFamily="2" charset="0"/>
              </a:rPr>
              <a:t>fertilisation</a:t>
            </a:r>
            <a:r>
              <a:rPr lang="en-US" sz="1200" dirty="0">
                <a:ea typeface="Roboto" panose="02000000000000000000" pitchFamily="2" charset="0"/>
              </a:rPr>
              <a:t> and birth. </a:t>
            </a:r>
            <a:endParaRPr lang="en-GB" sz="1200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5A46FECB-049E-FE92-1E5D-1F89461AC230}"/>
              </a:ext>
            </a:extLst>
          </p:cNvPr>
          <p:cNvSpPr txBox="1">
            <a:spLocks/>
          </p:cNvSpPr>
          <p:nvPr/>
        </p:nvSpPr>
        <p:spPr>
          <a:xfrm>
            <a:off x="858022" y="6293389"/>
            <a:ext cx="7214262" cy="2063607"/>
          </a:xfrm>
          <a:prstGeom prst="rect">
            <a:avLst/>
          </a:prstGeom>
        </p:spPr>
        <p:txBody>
          <a:bodyPr anchor="t"/>
          <a:lstStyle>
            <a:lvl1pPr marL="0" indent="0" algn="l" defTabSz="914400" rtl="0" eaLnBrk="1" latinLnBrk="0" hangingPunct="1">
              <a:lnSpc>
                <a:spcPts val="2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400" b="0" kern="1200" spc="0" baseline="0">
                <a:solidFill>
                  <a:schemeClr val="tx1"/>
                </a:solidFill>
                <a:latin typeface="United Curriculum" pitchFamily="2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08000" indent="-108000">
              <a:lnSpc>
                <a:spcPct val="114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1200" b="1" dirty="0">
                <a:ea typeface="Roboto" panose="02000000000000000000" pitchFamily="2" charset="0"/>
              </a:rPr>
              <a:t>genome</a:t>
            </a:r>
            <a:r>
              <a:rPr lang="en-US" sz="1200" dirty="0">
                <a:ea typeface="Roboto" panose="02000000000000000000" pitchFamily="2" charset="0"/>
              </a:rPr>
              <a:t> (noun): The information that controls how an individual organism will develop.</a:t>
            </a:r>
          </a:p>
        </p:txBody>
      </p:sp>
    </p:spTree>
    <p:extLst>
      <p:ext uri="{BB962C8B-B14F-4D97-AF65-F5344CB8AC3E}">
        <p14:creationId xmlns:p14="http://schemas.microsoft.com/office/powerpoint/2010/main" val="16136911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30041B81-F721-4BC3-AD83-55F34985406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 dirty="0">
                <a:highlight>
                  <a:srgbClr val="FFFF00"/>
                </a:highlight>
              </a:rPr>
              <a:t>Editable version for teachers</a:t>
            </a:r>
          </a:p>
        </p:txBody>
      </p:sp>
      <p:pic>
        <p:nvPicPr>
          <p:cNvPr id="18" name="Picture 17" descr="A picture containing text, vector graphics&#10;&#10;Description automatically generated">
            <a:extLst>
              <a:ext uri="{FF2B5EF4-FFF2-40B4-BE49-F238E27FC236}">
                <a16:creationId xmlns:a16="http://schemas.microsoft.com/office/drawing/2014/main" id="{65CCA426-26BD-440F-881B-F2EFEC9FFFB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5741" y="2468509"/>
            <a:ext cx="3492517" cy="3813089"/>
          </a:xfrm>
          <a:prstGeom prst="rect">
            <a:avLst/>
          </a:prstGeom>
        </p:spPr>
      </p:pic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B1EEBF23-469F-485A-B458-6C204CCC4C7B}"/>
              </a:ext>
            </a:extLst>
          </p:cNvPr>
          <p:cNvSpPr/>
          <p:nvPr/>
        </p:nvSpPr>
        <p:spPr>
          <a:xfrm>
            <a:off x="238992" y="5143787"/>
            <a:ext cx="2494069" cy="431800"/>
          </a:xfrm>
          <a:prstGeom prst="roundRect">
            <a:avLst/>
          </a:prstGeom>
          <a:noFill/>
          <a:ln w="28575" cap="flat" cmpd="sng" algn="ctr">
            <a:noFill/>
            <a:prstDash val="solid"/>
            <a:miter lim="800000"/>
          </a:ln>
          <a:effectLst/>
        </p:spPr>
        <p:txBody>
          <a:bodyPr rtlCol="0" anchor="t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0" cap="none" spc="0" normalizeH="0" baseline="0" noProof="0" dirty="0">
                <a:ln>
                  <a:noFill/>
                </a:ln>
                <a:solidFill>
                  <a:srgbClr val="8262A6"/>
                </a:solidFill>
                <a:effectLst/>
                <a:uLnTx/>
                <a:uFillTx/>
                <a:latin typeface="United Curriculum" pitchFamily="2" charset="0"/>
                <a:ea typeface="+mn-ea"/>
                <a:cs typeface="+mn-cs"/>
              </a:rPr>
              <a:t>ovule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0" cap="none" spc="0" normalizeH="0" baseline="0" noProof="0" dirty="0">
                <a:ln>
                  <a:noFill/>
                </a:ln>
                <a:solidFill>
                  <a:srgbClr val="8262A6"/>
                </a:solidFill>
                <a:effectLst/>
                <a:uLnTx/>
                <a:uFillTx/>
                <a:latin typeface="United Curriculum" pitchFamily="2" charset="0"/>
                <a:ea typeface="+mn-ea"/>
                <a:cs typeface="+mn-cs"/>
              </a:rPr>
              <a:t>the female sex cell</a:t>
            </a:r>
          </a:p>
        </p:txBody>
      </p: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CE9B70F0-43BF-475A-B28C-555AA6D5552E}"/>
              </a:ext>
            </a:extLst>
          </p:cNvPr>
          <p:cNvSpPr/>
          <p:nvPr/>
        </p:nvSpPr>
        <p:spPr>
          <a:xfrm>
            <a:off x="238992" y="4074028"/>
            <a:ext cx="2494069" cy="431800"/>
          </a:xfrm>
          <a:prstGeom prst="roundRect">
            <a:avLst/>
          </a:prstGeom>
          <a:noFill/>
          <a:ln w="28575" cap="flat" cmpd="sng" algn="ctr">
            <a:noFill/>
            <a:prstDash val="solid"/>
            <a:miter lim="800000"/>
          </a:ln>
          <a:effectLst/>
        </p:spPr>
        <p:txBody>
          <a:bodyPr rtlCol="0" anchor="t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0" cap="none" spc="0" normalizeH="0" baseline="0" noProof="0" dirty="0">
                <a:ln>
                  <a:noFill/>
                </a:ln>
                <a:solidFill>
                  <a:srgbClr val="8262A6"/>
                </a:solidFill>
                <a:effectLst/>
                <a:uLnTx/>
                <a:uFillTx/>
                <a:latin typeface="United Curriculum" pitchFamily="2" charset="0"/>
                <a:ea typeface="+mn-ea"/>
                <a:cs typeface="+mn-cs"/>
              </a:rPr>
              <a:t>ovary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0" cap="none" spc="0" normalizeH="0" baseline="0" noProof="0" dirty="0">
                <a:ln>
                  <a:noFill/>
                </a:ln>
                <a:solidFill>
                  <a:srgbClr val="8262A6"/>
                </a:solidFill>
                <a:effectLst/>
                <a:uLnTx/>
                <a:uFillTx/>
                <a:latin typeface="United Curriculum" pitchFamily="2" charset="0"/>
                <a:ea typeface="+mn-ea"/>
                <a:cs typeface="+mn-cs"/>
              </a:rPr>
              <a:t>produces female sex cells (ovule)</a:t>
            </a:r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3A2CC3BF-9B63-457C-80BF-9CC5091ED9CA}"/>
              </a:ext>
            </a:extLst>
          </p:cNvPr>
          <p:cNvSpPr/>
          <p:nvPr/>
        </p:nvSpPr>
        <p:spPr>
          <a:xfrm>
            <a:off x="238992" y="3022981"/>
            <a:ext cx="2494069" cy="431800"/>
          </a:xfrm>
          <a:prstGeom prst="roundRect">
            <a:avLst/>
          </a:prstGeom>
          <a:noFill/>
          <a:ln w="28575" cap="flat" cmpd="sng" algn="ctr">
            <a:noFill/>
            <a:prstDash val="solid"/>
            <a:miter lim="800000"/>
          </a:ln>
          <a:effectLst/>
        </p:spPr>
        <p:txBody>
          <a:bodyPr rtlCol="0" anchor="t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0" cap="none" spc="0" normalizeH="0" baseline="0" noProof="0" dirty="0">
                <a:ln>
                  <a:noFill/>
                </a:ln>
                <a:solidFill>
                  <a:srgbClr val="8262A6"/>
                </a:solidFill>
                <a:effectLst/>
                <a:uLnTx/>
                <a:uFillTx/>
                <a:latin typeface="United Curriculum" pitchFamily="2" charset="0"/>
                <a:ea typeface="+mn-ea"/>
                <a:cs typeface="+mn-cs"/>
              </a:rPr>
              <a:t>style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0" cap="none" spc="0" normalizeH="0" baseline="0" noProof="0" dirty="0">
                <a:ln>
                  <a:noFill/>
                </a:ln>
                <a:solidFill>
                  <a:srgbClr val="8262A6"/>
                </a:solidFill>
                <a:effectLst/>
                <a:uLnTx/>
                <a:uFillTx/>
                <a:latin typeface="United Curriculum" pitchFamily="2" charset="0"/>
                <a:ea typeface="+mn-ea"/>
                <a:cs typeface="+mn-cs"/>
              </a:rPr>
              <a:t>supports the stigma</a:t>
            </a:r>
          </a:p>
        </p:txBody>
      </p:sp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B25A6CDA-93D0-4C36-B21A-5E9FE541CBC6}"/>
              </a:ext>
            </a:extLst>
          </p:cNvPr>
          <p:cNvSpPr/>
          <p:nvPr/>
        </p:nvSpPr>
        <p:spPr>
          <a:xfrm>
            <a:off x="5940256" y="2575363"/>
            <a:ext cx="2351018" cy="431800"/>
          </a:xfrm>
          <a:prstGeom prst="roundRect">
            <a:avLst/>
          </a:prstGeom>
          <a:noFill/>
          <a:ln w="28575" cap="flat" cmpd="sng" algn="ctr">
            <a:noFill/>
            <a:prstDash val="solid"/>
            <a:miter lim="800000"/>
          </a:ln>
          <a:effectLst/>
        </p:spPr>
        <p:txBody>
          <a:bodyPr rtlCol="0" anchor="t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0" cap="none" spc="0" normalizeH="0" baseline="0" noProof="0" dirty="0">
                <a:ln>
                  <a:noFill/>
                </a:ln>
                <a:solidFill>
                  <a:srgbClr val="C35993"/>
                </a:solidFill>
                <a:effectLst/>
                <a:uLnTx/>
                <a:uFillTx/>
                <a:latin typeface="United Curriculum" pitchFamily="2" charset="0"/>
                <a:ea typeface="+mn-ea"/>
                <a:cs typeface="+mn-cs"/>
              </a:rPr>
              <a:t>petal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0" cap="none" spc="0" normalizeH="0" baseline="0" noProof="0" dirty="0">
                <a:ln>
                  <a:noFill/>
                </a:ln>
                <a:solidFill>
                  <a:srgbClr val="C35993"/>
                </a:solidFill>
                <a:effectLst/>
                <a:uLnTx/>
                <a:uFillTx/>
                <a:latin typeface="United Curriculum" pitchFamily="2" charset="0"/>
                <a:ea typeface="+mn-ea"/>
                <a:cs typeface="+mn-cs"/>
              </a:rPr>
              <a:t>brightly coloured to attract insects</a:t>
            </a: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C306A626-BAC7-495B-899B-8D690F81B5CB}"/>
              </a:ext>
            </a:extLst>
          </p:cNvPr>
          <p:cNvSpPr/>
          <p:nvPr/>
        </p:nvSpPr>
        <p:spPr>
          <a:xfrm>
            <a:off x="5940256" y="4123329"/>
            <a:ext cx="2351018" cy="431800"/>
          </a:xfrm>
          <a:prstGeom prst="roundRect">
            <a:avLst/>
          </a:prstGeom>
          <a:noFill/>
          <a:ln w="28575" cap="flat" cmpd="sng" algn="ctr">
            <a:noFill/>
            <a:prstDash val="solid"/>
            <a:miter lim="800000"/>
          </a:ln>
          <a:effectLst/>
        </p:spPr>
        <p:txBody>
          <a:bodyPr rtlCol="0" anchor="t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0" cap="none" spc="0" normalizeH="0" baseline="0" noProof="0" dirty="0">
                <a:ln>
                  <a:noFill/>
                </a:ln>
                <a:solidFill>
                  <a:srgbClr val="3E9C64"/>
                </a:solidFill>
                <a:effectLst/>
                <a:uLnTx/>
                <a:uFillTx/>
                <a:latin typeface="United Curriculum" pitchFamily="2" charset="0"/>
                <a:ea typeface="+mn-ea"/>
                <a:cs typeface="+mn-cs"/>
              </a:rPr>
              <a:t>anther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0" cap="none" spc="0" normalizeH="0" baseline="0" noProof="0" dirty="0">
                <a:ln>
                  <a:noFill/>
                </a:ln>
                <a:solidFill>
                  <a:srgbClr val="3E9C64"/>
                </a:solidFill>
                <a:effectLst/>
                <a:uLnTx/>
                <a:uFillTx/>
                <a:latin typeface="United Curriculum" pitchFamily="2" charset="0"/>
                <a:ea typeface="+mn-ea"/>
                <a:cs typeface="+mn-cs"/>
              </a:rPr>
              <a:t>produces male sex cells (pollen)</a:t>
            </a:r>
          </a:p>
        </p:txBody>
      </p:sp>
      <p:sp>
        <p:nvSpPr>
          <p:cNvPr id="24" name="Rectangle: Rounded Corners 23">
            <a:extLst>
              <a:ext uri="{FF2B5EF4-FFF2-40B4-BE49-F238E27FC236}">
                <a16:creationId xmlns:a16="http://schemas.microsoft.com/office/drawing/2014/main" id="{C1699CBB-F85E-4653-8975-28DCE9C2507C}"/>
              </a:ext>
            </a:extLst>
          </p:cNvPr>
          <p:cNvSpPr/>
          <p:nvPr/>
        </p:nvSpPr>
        <p:spPr>
          <a:xfrm>
            <a:off x="5753445" y="5349100"/>
            <a:ext cx="2846296" cy="593080"/>
          </a:xfrm>
          <a:prstGeom prst="roundRect">
            <a:avLst/>
          </a:prstGeom>
          <a:noFill/>
          <a:ln w="28575" cap="flat" cmpd="sng" algn="ctr">
            <a:noFill/>
            <a:prstDash val="solid"/>
            <a:miter lim="800000"/>
          </a:ln>
          <a:effectLst/>
        </p:spPr>
        <p:txBody>
          <a:bodyPr rtlCol="0" anchor="t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0" cap="none" spc="0" normalizeH="0" baseline="0" noProof="0" dirty="0">
                <a:ln>
                  <a:noFill/>
                </a:ln>
                <a:solidFill>
                  <a:srgbClr val="3E9C64"/>
                </a:solidFill>
                <a:effectLst/>
                <a:uLnTx/>
                <a:uFillTx/>
                <a:latin typeface="United Curriculum" pitchFamily="2" charset="0"/>
                <a:ea typeface="+mn-ea"/>
                <a:cs typeface="+mn-cs"/>
              </a:rPr>
              <a:t>stamen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3E9C64"/>
                </a:solidFill>
                <a:effectLst/>
                <a:uLnTx/>
                <a:uFillTx/>
                <a:latin typeface="United Curriculum" pitchFamily="2" charset="0"/>
                <a:ea typeface="+mn-ea"/>
                <a:cs typeface="+mn-cs"/>
              </a:rPr>
              <a:t>male part of the plant, made up of the anther and filament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 dirty="0">
              <a:ln>
                <a:noFill/>
              </a:ln>
              <a:solidFill>
                <a:srgbClr val="3E9C64"/>
              </a:solidFill>
              <a:effectLst/>
              <a:uLnTx/>
              <a:uFillTx/>
              <a:latin typeface="United Curriculum" pitchFamily="2" charset="0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EC25EFC-4B76-4F94-9CA3-912534E419E5}"/>
              </a:ext>
            </a:extLst>
          </p:cNvPr>
          <p:cNvSpPr/>
          <p:nvPr/>
        </p:nvSpPr>
        <p:spPr>
          <a:xfrm>
            <a:off x="173520" y="2230767"/>
            <a:ext cx="2787206" cy="947377"/>
          </a:xfrm>
          <a:prstGeom prst="roundRect">
            <a:avLst/>
          </a:prstGeom>
          <a:noFill/>
          <a:ln w="28575" cap="flat" cmpd="sng" algn="ctr">
            <a:noFill/>
            <a:prstDash val="solid"/>
            <a:miter lim="800000"/>
          </a:ln>
          <a:effectLst/>
        </p:spPr>
        <p:txBody>
          <a:bodyPr rtlCol="0" anchor="t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0" cap="none" spc="0" normalizeH="0" baseline="0" noProof="0" dirty="0">
                <a:ln>
                  <a:noFill/>
                </a:ln>
                <a:solidFill>
                  <a:srgbClr val="8262A6"/>
                </a:solidFill>
                <a:effectLst/>
                <a:uLnTx/>
                <a:uFillTx/>
                <a:latin typeface="United Curriculum" pitchFamily="2" charset="0"/>
                <a:ea typeface="+mn-ea"/>
                <a:cs typeface="+mn-cs"/>
              </a:rPr>
              <a:t>stigma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0" cap="none" spc="0" normalizeH="0" baseline="0" noProof="0" dirty="0">
                <a:ln>
                  <a:noFill/>
                </a:ln>
                <a:solidFill>
                  <a:srgbClr val="8262A6"/>
                </a:solidFill>
                <a:effectLst/>
                <a:uLnTx/>
                <a:uFillTx/>
                <a:latin typeface="United Curriculum" pitchFamily="2" charset="0"/>
                <a:ea typeface="+mn-ea"/>
                <a:cs typeface="+mn-cs"/>
              </a:rPr>
              <a:t>where the pollen lands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b="0" i="0" u="none" strike="noStrike" kern="0" cap="none" spc="0" normalizeH="0" baseline="0" noProof="0" dirty="0">
              <a:ln>
                <a:noFill/>
              </a:ln>
              <a:solidFill>
                <a:srgbClr val="8262A6"/>
              </a:solidFill>
              <a:effectLst/>
              <a:uLnTx/>
              <a:uFillTx/>
              <a:latin typeface="United Curriculum" pitchFamily="2" charset="0"/>
              <a:ea typeface="+mn-ea"/>
              <a:cs typeface="+mn-cs"/>
            </a:endParaRPr>
          </a:p>
        </p:txBody>
      </p:sp>
      <p:cxnSp>
        <p:nvCxnSpPr>
          <p:cNvPr id="26" name="Straight Arrow Connector 25">
            <a:extLst>
              <a:ext uri="{FF2B5EF4-FFF2-40B4-BE49-F238E27FC236}">
                <a16:creationId xmlns:a16="http://schemas.microsoft.com/office/drawing/2014/main" id="{C98DB1C8-55C0-4516-B8AA-CE93781CE98B}"/>
              </a:ext>
            </a:extLst>
          </p:cNvPr>
          <p:cNvCxnSpPr>
            <a:cxnSpLocks/>
          </p:cNvCxnSpPr>
          <p:nvPr/>
        </p:nvCxnSpPr>
        <p:spPr>
          <a:xfrm flipH="1">
            <a:off x="5008418" y="2785437"/>
            <a:ext cx="1714501" cy="304085"/>
          </a:xfrm>
          <a:prstGeom prst="straightConnector1">
            <a:avLst/>
          </a:prstGeom>
          <a:noFill/>
          <a:ln w="38100" cap="flat" cmpd="sng" algn="ctr">
            <a:solidFill>
              <a:srgbClr val="7B4E13"/>
            </a:solidFill>
            <a:prstDash val="solid"/>
            <a:miter lim="800000"/>
            <a:tailEnd type="triangle"/>
          </a:ln>
          <a:effectLst/>
        </p:spPr>
      </p:cxnSp>
      <p:cxnSp>
        <p:nvCxnSpPr>
          <p:cNvPr id="27" name="Straight Arrow Connector 26">
            <a:extLst>
              <a:ext uri="{FF2B5EF4-FFF2-40B4-BE49-F238E27FC236}">
                <a16:creationId xmlns:a16="http://schemas.microsoft.com/office/drawing/2014/main" id="{2EA488EC-97BF-46BC-B67B-0447A56A7320}"/>
              </a:ext>
            </a:extLst>
          </p:cNvPr>
          <p:cNvCxnSpPr>
            <a:cxnSpLocks/>
          </p:cNvCxnSpPr>
          <p:nvPr/>
        </p:nvCxnSpPr>
        <p:spPr>
          <a:xfrm flipH="1" flipV="1">
            <a:off x="5373079" y="3962050"/>
            <a:ext cx="1349840" cy="322558"/>
          </a:xfrm>
          <a:prstGeom prst="straightConnector1">
            <a:avLst/>
          </a:prstGeom>
          <a:noFill/>
          <a:ln w="38100" cap="flat" cmpd="sng" algn="ctr">
            <a:solidFill>
              <a:srgbClr val="7B4E13"/>
            </a:solidFill>
            <a:prstDash val="solid"/>
            <a:miter lim="800000"/>
            <a:tailEnd type="triangle"/>
          </a:ln>
          <a:effectLst/>
        </p:spPr>
      </p:cxnSp>
      <p:cxnSp>
        <p:nvCxnSpPr>
          <p:cNvPr id="28" name="Straight Arrow Connector 27">
            <a:extLst>
              <a:ext uri="{FF2B5EF4-FFF2-40B4-BE49-F238E27FC236}">
                <a16:creationId xmlns:a16="http://schemas.microsoft.com/office/drawing/2014/main" id="{971BEED4-123C-4A54-876B-8F1144BCD737}"/>
              </a:ext>
            </a:extLst>
          </p:cNvPr>
          <p:cNvCxnSpPr>
            <a:cxnSpLocks/>
          </p:cNvCxnSpPr>
          <p:nvPr/>
        </p:nvCxnSpPr>
        <p:spPr>
          <a:xfrm flipH="1" flipV="1">
            <a:off x="5083811" y="4394214"/>
            <a:ext cx="1620361" cy="1181373"/>
          </a:xfrm>
          <a:prstGeom prst="straightConnector1">
            <a:avLst/>
          </a:prstGeom>
          <a:noFill/>
          <a:ln w="38100" cap="flat" cmpd="sng" algn="ctr">
            <a:solidFill>
              <a:srgbClr val="7B4E13"/>
            </a:solidFill>
            <a:prstDash val="solid"/>
            <a:miter lim="800000"/>
            <a:tailEnd type="triangle"/>
          </a:ln>
          <a:effectLst/>
        </p:spPr>
      </p:cxnSp>
      <p:cxnSp>
        <p:nvCxnSpPr>
          <p:cNvPr id="29" name="Straight Arrow Connector 28">
            <a:extLst>
              <a:ext uri="{FF2B5EF4-FFF2-40B4-BE49-F238E27FC236}">
                <a16:creationId xmlns:a16="http://schemas.microsoft.com/office/drawing/2014/main" id="{5CE30C1A-F55E-4FC4-9D07-55602FDE274F}"/>
              </a:ext>
            </a:extLst>
          </p:cNvPr>
          <p:cNvCxnSpPr>
            <a:cxnSpLocks/>
          </p:cNvCxnSpPr>
          <p:nvPr/>
        </p:nvCxnSpPr>
        <p:spPr>
          <a:xfrm>
            <a:off x="1974273" y="2468509"/>
            <a:ext cx="2527625" cy="106854"/>
          </a:xfrm>
          <a:prstGeom prst="straightConnector1">
            <a:avLst/>
          </a:prstGeom>
          <a:noFill/>
          <a:ln w="38100" cap="flat" cmpd="sng" algn="ctr">
            <a:solidFill>
              <a:srgbClr val="7B4E13"/>
            </a:solidFill>
            <a:prstDash val="solid"/>
            <a:miter lim="800000"/>
            <a:tailEnd type="triangle"/>
          </a:ln>
          <a:effectLst/>
        </p:spPr>
      </p:cxnSp>
      <p:cxnSp>
        <p:nvCxnSpPr>
          <p:cNvPr id="30" name="Straight Arrow Connector 29">
            <a:extLst>
              <a:ext uri="{FF2B5EF4-FFF2-40B4-BE49-F238E27FC236}">
                <a16:creationId xmlns:a16="http://schemas.microsoft.com/office/drawing/2014/main" id="{30BBF6D9-1622-4C2B-8429-B324113FF003}"/>
              </a:ext>
            </a:extLst>
          </p:cNvPr>
          <p:cNvCxnSpPr>
            <a:cxnSpLocks/>
          </p:cNvCxnSpPr>
          <p:nvPr/>
        </p:nvCxnSpPr>
        <p:spPr>
          <a:xfrm flipV="1">
            <a:off x="1776845" y="2969319"/>
            <a:ext cx="2769862" cy="240407"/>
          </a:xfrm>
          <a:prstGeom prst="straightConnector1">
            <a:avLst/>
          </a:prstGeom>
          <a:noFill/>
          <a:ln w="38100" cap="flat" cmpd="sng" algn="ctr">
            <a:solidFill>
              <a:srgbClr val="7B4E13"/>
            </a:solidFill>
            <a:prstDash val="solid"/>
            <a:miter lim="800000"/>
            <a:tailEnd type="triangle"/>
          </a:ln>
          <a:effectLst/>
        </p:spPr>
      </p:cxnSp>
      <p:cxnSp>
        <p:nvCxnSpPr>
          <p:cNvPr id="31" name="Straight Arrow Connector 30">
            <a:extLst>
              <a:ext uri="{FF2B5EF4-FFF2-40B4-BE49-F238E27FC236}">
                <a16:creationId xmlns:a16="http://schemas.microsoft.com/office/drawing/2014/main" id="{CC5E997D-1545-4C76-860B-4C7EC6ED4690}"/>
              </a:ext>
            </a:extLst>
          </p:cNvPr>
          <p:cNvCxnSpPr>
            <a:cxnSpLocks/>
          </p:cNvCxnSpPr>
          <p:nvPr/>
        </p:nvCxnSpPr>
        <p:spPr>
          <a:xfrm flipV="1">
            <a:off x="1849582" y="4284608"/>
            <a:ext cx="2494069" cy="1"/>
          </a:xfrm>
          <a:prstGeom prst="straightConnector1">
            <a:avLst/>
          </a:prstGeom>
          <a:noFill/>
          <a:ln w="38100" cap="flat" cmpd="sng" algn="ctr">
            <a:solidFill>
              <a:srgbClr val="7B4E13"/>
            </a:solidFill>
            <a:prstDash val="solid"/>
            <a:miter lim="800000"/>
            <a:tailEnd type="triangle"/>
          </a:ln>
          <a:effectLst/>
        </p:spPr>
      </p:cxnSp>
      <p:cxnSp>
        <p:nvCxnSpPr>
          <p:cNvPr id="32" name="Straight Arrow Connector 31">
            <a:extLst>
              <a:ext uri="{FF2B5EF4-FFF2-40B4-BE49-F238E27FC236}">
                <a16:creationId xmlns:a16="http://schemas.microsoft.com/office/drawing/2014/main" id="{D423DAF8-CAAE-4DD8-B588-E7ECD57243F3}"/>
              </a:ext>
            </a:extLst>
          </p:cNvPr>
          <p:cNvCxnSpPr>
            <a:cxnSpLocks/>
          </p:cNvCxnSpPr>
          <p:nvPr/>
        </p:nvCxnSpPr>
        <p:spPr>
          <a:xfrm flipV="1">
            <a:off x="1849582" y="4404801"/>
            <a:ext cx="2697125" cy="954885"/>
          </a:xfrm>
          <a:prstGeom prst="straightConnector1">
            <a:avLst/>
          </a:prstGeom>
          <a:noFill/>
          <a:ln w="38100" cap="flat" cmpd="sng" algn="ctr">
            <a:solidFill>
              <a:srgbClr val="7B4E13"/>
            </a:solidFill>
            <a:prstDash val="solid"/>
            <a:miter lim="800000"/>
            <a:tailEnd type="triangle"/>
          </a:ln>
          <a:effectLst/>
        </p:spPr>
      </p:cxn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32F0D0F6-0D41-4F0B-92D6-2A657F953E84}"/>
              </a:ext>
            </a:extLst>
          </p:cNvPr>
          <p:cNvSpPr/>
          <p:nvPr/>
        </p:nvSpPr>
        <p:spPr>
          <a:xfrm>
            <a:off x="1974273" y="5968712"/>
            <a:ext cx="1972906" cy="366547"/>
          </a:xfrm>
          <a:prstGeom prst="roundRect">
            <a:avLst>
              <a:gd name="adj" fmla="val 0"/>
            </a:avLst>
          </a:prstGeom>
          <a:noFill/>
          <a:ln w="19050" cap="flat" cmpd="sng" algn="ctr">
            <a:solidFill>
              <a:schemeClr val="tx1"/>
            </a:solidFill>
            <a:prstDash val="solid"/>
            <a:miter lim="800000"/>
          </a:ln>
          <a:effectLst/>
        </p:spPr>
        <p:txBody>
          <a:bodyPr rtlCol="0" anchor="t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0" cap="none" spc="0" normalizeH="0" baseline="0" noProof="0" dirty="0">
                <a:ln>
                  <a:noFill/>
                </a:ln>
                <a:solidFill>
                  <a:srgbClr val="3E9C64"/>
                </a:solidFill>
                <a:effectLst/>
                <a:uLnTx/>
                <a:uFillTx/>
                <a:latin typeface="United Curriculum" pitchFamily="2" charset="0"/>
                <a:ea typeface="+mn-ea"/>
                <a:cs typeface="+mn-cs"/>
              </a:rPr>
              <a:t>male </a:t>
            </a:r>
            <a:r>
              <a:rPr kumimoji="0" lang="en-US" sz="18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United Curriculum" pitchFamily="2" charset="0"/>
                <a:ea typeface="+mn-ea"/>
                <a:cs typeface="+mn-cs"/>
              </a:rPr>
              <a:t>/</a:t>
            </a:r>
            <a:r>
              <a:rPr kumimoji="0" lang="en-US" sz="1800" b="1" i="0" u="none" strike="noStrike" kern="0" cap="none" spc="0" normalizeH="0" baseline="0" noProof="0" dirty="0">
                <a:ln>
                  <a:noFill/>
                </a:ln>
                <a:solidFill>
                  <a:srgbClr val="3E9C64"/>
                </a:solidFill>
                <a:effectLst/>
                <a:uLnTx/>
                <a:uFillTx/>
                <a:latin typeface="United Curriculum" pitchFamily="2" charset="0"/>
                <a:ea typeface="+mn-ea"/>
                <a:cs typeface="+mn-cs"/>
              </a:rPr>
              <a:t> </a:t>
            </a:r>
            <a:r>
              <a:rPr kumimoji="0" lang="en-GB" sz="1800" b="1" i="0" u="none" strike="noStrike" kern="0" cap="none" spc="0" normalizeH="0" baseline="0" noProof="0" dirty="0">
                <a:ln>
                  <a:noFill/>
                </a:ln>
                <a:solidFill>
                  <a:srgbClr val="8262A6"/>
                </a:solidFill>
                <a:effectLst/>
                <a:uLnTx/>
                <a:uFillTx/>
                <a:latin typeface="United Curriculum" pitchFamily="2" charset="0"/>
                <a:ea typeface="+mn-ea"/>
                <a:cs typeface="+mn-cs"/>
              </a:rPr>
              <a:t>female</a:t>
            </a:r>
          </a:p>
        </p:txBody>
      </p:sp>
    </p:spTree>
    <p:extLst>
      <p:ext uri="{BB962C8B-B14F-4D97-AF65-F5344CB8AC3E}">
        <p14:creationId xmlns:p14="http://schemas.microsoft.com/office/powerpoint/2010/main" val="26536482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/>
      <p:bldP spid="21" grpId="0"/>
      <p:bldP spid="22" grpId="0"/>
      <p:bldP spid="23" grpId="0"/>
      <p:bldP spid="24" grpId="0"/>
      <p:bldP spid="25" grpId="0"/>
    </p:bldLst>
  </p:timing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3B2C33678990A47B1AF89009D1432DE" ma:contentTypeVersion="20" ma:contentTypeDescription="Create a new document." ma:contentTypeScope="" ma:versionID="84df53de33849cc1350260a811e69c19">
  <xsd:schema xmlns:xsd="http://www.w3.org/2001/XMLSchema" xmlns:xs="http://www.w3.org/2001/XMLSchema" xmlns:p="http://schemas.microsoft.com/office/2006/metadata/properties" xmlns:ns1="http://schemas.microsoft.com/sharepoint/v3" xmlns:ns2="7cdbce52-7c58-4c49-97cb-d953267058b2" xmlns:ns3="84283a62-dbf0-4bf3-9286-04d2ea05a3ac" targetNamespace="http://schemas.microsoft.com/office/2006/metadata/properties" ma:root="true" ma:fieldsID="ee46e78e683096a74f44652e7f9427d2" ns1:_="" ns2:_="" ns3:_="">
    <xsd:import namespace="http://schemas.microsoft.com/sharepoint/v3"/>
    <xsd:import namespace="7cdbce52-7c58-4c49-97cb-d953267058b2"/>
    <xsd:import namespace="84283a62-dbf0-4bf3-9286-04d2ea05a3a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1:_ip_UnifiedCompliancePolicyProperties" minOccurs="0"/>
                <xsd:element ref="ns1:_ip_UnifiedCompliancePolicyUIAction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4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25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cdbce52-7c58-4c49-97cb-d953267058b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MediaServiceAutoTags" ma:internalName="MediaServiceAutoTags" ma:readOnly="true">
      <xsd:simpleType>
        <xsd:restriction base="dms:Text"/>
      </xsd:simpleType>
    </xsd:element>
    <xsd:element name="MediaServiceDateTaken" ma:index="11" nillable="true" ma:displayName="MediaServiceDateTaken" ma:hidden="true" ma:internalName="MediaServiceDateTaken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19" nillable="true" ma:displayName="Length (seconds)" ma:internalName="MediaLengthInSeconds" ma:readOnly="true">
      <xsd:simpleType>
        <xsd:restriction base="dms:Unknown"/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a547d1d0-3da5-4772-b279-2d11b77b4c5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6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7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4283a62-dbf0-4bf3-9286-04d2ea05a3ac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f5470466-aab1-4554-a355-bc87322591bc}" ma:internalName="TaxCatchAll" ma:showField="CatchAllData" ma:web="84283a62-dbf0-4bf3-9286-04d2ea05a3a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84283a62-dbf0-4bf3-9286-04d2ea05a3ac" xsi:nil="true"/>
    <lcf76f155ced4ddcb4097134ff3c332f xmlns="7cdbce52-7c58-4c49-97cb-d953267058b2">
      <Terms xmlns="http://schemas.microsoft.com/office/infopath/2007/PartnerControls"/>
    </lcf76f155ced4ddcb4097134ff3c332f>
    <_ip_UnifiedCompliancePolicyUIAction xmlns="http://schemas.microsoft.com/sharepoint/v3" xsi:nil="true"/>
    <_ip_UnifiedCompliancePolicyProperties xmlns="http://schemas.microsoft.com/sharepoint/v3" xsi:nil="true"/>
    <SharedWithUsers xmlns="84283a62-dbf0-4bf3-9286-04d2ea05a3ac">
      <UserInfo>
        <DisplayName/>
        <AccountId xsi:nil="true"/>
        <AccountType/>
      </UserInfo>
    </SharedWithUsers>
  </documentManagement>
</p:properties>
</file>

<file path=customXml/itemProps1.xml><?xml version="1.0" encoding="utf-8"?>
<ds:datastoreItem xmlns:ds="http://schemas.openxmlformats.org/officeDocument/2006/customXml" ds:itemID="{9289A0F9-121D-49EA-A99A-0CFEA8457F9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7cdbce52-7c58-4c49-97cb-d953267058b2"/>
    <ds:schemaRef ds:uri="84283a62-dbf0-4bf3-9286-04d2ea05a3a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FF2A31F0-0284-4FFD-850E-478562CD718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F20F8DA-C4FB-4450-BACC-F5A742E79B9F}">
  <ds:schemaRefs>
    <ds:schemaRef ds:uri="http://purl.org/dc/terms/"/>
    <ds:schemaRef ds:uri="http://schemas.microsoft.com/office/2006/metadata/properties"/>
    <ds:schemaRef ds:uri="http://purl.org/dc/elements/1.1/"/>
    <ds:schemaRef ds:uri="84283a62-dbf0-4bf3-9286-04d2ea05a3ac"/>
    <ds:schemaRef ds:uri="http://www.w3.org/XML/1998/namespace"/>
    <ds:schemaRef ds:uri="http://schemas.microsoft.com/office/2006/documentManagement/types"/>
    <ds:schemaRef ds:uri="7cdbce52-7c58-4c49-97cb-d953267058b2"/>
    <ds:schemaRef ds:uri="http://purl.org/dc/dcmitype/"/>
    <ds:schemaRef ds:uri="http://schemas.microsoft.com/office/infopath/2007/PartnerControls"/>
    <ds:schemaRef ds:uri="http://schemas.openxmlformats.org/package/2006/metadata/core-properties"/>
    <ds:schemaRef ds:uri="http://schemas.microsoft.com/sharepoint/v3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47</TotalTime>
  <Words>353</Words>
  <Application>Microsoft Macintosh PowerPoint</Application>
  <PresentationFormat>A4 Paper (210x297 mm)</PresentationFormat>
  <Paragraphs>44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Roboto</vt:lpstr>
      <vt:lpstr>Arial</vt:lpstr>
      <vt:lpstr>United Curriculum</vt:lpstr>
      <vt:lpstr>Calibri</vt:lpstr>
      <vt:lpstr>Custom Design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Jessica Quinn</dc:creator>
  <cp:lastModifiedBy>Proofreader – HS</cp:lastModifiedBy>
  <cp:revision>3</cp:revision>
  <dcterms:created xsi:type="dcterms:W3CDTF">2021-04-22T13:12:58Z</dcterms:created>
  <dcterms:modified xsi:type="dcterms:W3CDTF">2024-10-03T10:36:14Z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0x01010013B2C33678990A47B1AF89009D1432DE</vt:lpwstr>
  </property>
  <property fmtid="{D5CDD505-2E9C-101B-9397-08002B2CF9AE}" pid="3" name="MediaServiceImageTags">
    <vt:lpwstr/>
  </property>
  <property fmtid="{D5CDD505-2E9C-101B-9397-08002B2CF9AE}" pid="4" name="Order">
    <vt:r8>4842000</vt:r8>
  </property>
  <property fmtid="{D5CDD505-2E9C-101B-9397-08002B2CF9AE}" pid="5" name="_SourceUrl">
    <vt:lpwstr/>
  </property>
  <property fmtid="{D5CDD505-2E9C-101B-9397-08002B2CF9AE}" pid="6" name="_SharedFileIndex">
    <vt:lpwstr/>
  </property>
  <property fmtid="{D5CDD505-2E9C-101B-9397-08002B2CF9AE}" pid="7" name="ComplianceAssetId">
    <vt:lpwstr/>
  </property>
  <property fmtid="{D5CDD505-2E9C-101B-9397-08002B2CF9AE}" pid="8" name="_ExtendedDescription">
    <vt:lpwstr/>
  </property>
  <property fmtid="{D5CDD505-2E9C-101B-9397-08002B2CF9AE}" pid="9" name="TriggerFlowInfo">
    <vt:lpwstr/>
  </property>
</Properties>
</file>