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United Curriculum" pitchFamily="2" charset="0"/>
      <p:regular r:id="rId7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419" autoAdjust="0"/>
  </p:normalViewPr>
  <p:slideViewPr>
    <p:cSldViewPr snapToGrid="0">
      <p:cViewPr varScale="1">
        <p:scale>
          <a:sx n="100" d="100"/>
          <a:sy n="100" d="100"/>
        </p:scale>
        <p:origin x="1720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ie Cutler" userId="c5b094de-3707-4aae-994d-70175e9a1467" providerId="ADAL" clId="{34ABF46F-A934-45DA-878C-58B82121635D}"/>
    <pc:docChg chg="modSld modMainMaster">
      <pc:chgData name="Charlie Cutler" userId="c5b094de-3707-4aae-994d-70175e9a1467" providerId="ADAL" clId="{34ABF46F-A934-45DA-878C-58B82121635D}" dt="2022-02-08T17:45:33.711" v="87" actId="20577"/>
      <pc:docMkLst>
        <pc:docMk/>
      </pc:docMkLst>
      <pc:sldChg chg="modSp mod">
        <pc:chgData name="Charlie Cutler" userId="c5b094de-3707-4aae-994d-70175e9a1467" providerId="ADAL" clId="{34ABF46F-A934-45DA-878C-58B82121635D}" dt="2022-02-08T17:45:33.711" v="87" actId="20577"/>
        <pc:sldMkLst>
          <pc:docMk/>
          <pc:sldMk cId="1613691197" sldId="260"/>
        </pc:sldMkLst>
        <pc:spChg chg="mod">
          <ac:chgData name="Charlie Cutler" userId="c5b094de-3707-4aae-994d-70175e9a1467" providerId="ADAL" clId="{34ABF46F-A934-45DA-878C-58B82121635D}" dt="2022-02-08T17:45:31.331" v="86" actId="14100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Charlie Cutler" userId="c5b094de-3707-4aae-994d-70175e9a1467" providerId="ADAL" clId="{34ABF46F-A934-45DA-878C-58B82121635D}" dt="2022-02-08T17:43:17.801" v="4" actId="14100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Charlie Cutler" userId="c5b094de-3707-4aae-994d-70175e9a1467" providerId="ADAL" clId="{34ABF46F-A934-45DA-878C-58B82121635D}" dt="2022-02-08T17:44:51.001" v="70" actId="14100"/>
          <ac:spMkLst>
            <pc:docMk/>
            <pc:sldMk cId="1613691197" sldId="260"/>
            <ac:spMk id="6" creationId="{1C5711F9-BEE4-44D5-ADBB-48A09292FAD8}"/>
          </ac:spMkLst>
        </pc:spChg>
        <pc:spChg chg="mod">
          <ac:chgData name="Charlie Cutler" userId="c5b094de-3707-4aae-994d-70175e9a1467" providerId="ADAL" clId="{34ABF46F-A934-45DA-878C-58B82121635D}" dt="2022-02-08T17:45:29.567" v="85" actId="20577"/>
          <ac:spMkLst>
            <pc:docMk/>
            <pc:sldMk cId="1613691197" sldId="260"/>
            <ac:spMk id="8" creationId="{FA0D1539-6891-4F34-9B52-A0067AB54A2A}"/>
          </ac:spMkLst>
        </pc:spChg>
        <pc:spChg chg="mod">
          <ac:chgData name="Charlie Cutler" userId="c5b094de-3707-4aae-994d-70175e9a1467" providerId="ADAL" clId="{34ABF46F-A934-45DA-878C-58B82121635D}" dt="2022-02-08T17:45:33.711" v="87" actId="20577"/>
          <ac:spMkLst>
            <pc:docMk/>
            <pc:sldMk cId="1613691197" sldId="260"/>
            <ac:spMk id="9" creationId="{F5279C95-3226-4AFD-93D9-3A4386000CAD}"/>
          </ac:spMkLst>
        </pc:spChg>
        <pc:spChg chg="mod">
          <ac:chgData name="Charlie Cutler" userId="c5b094de-3707-4aae-994d-70175e9a1467" providerId="ADAL" clId="{34ABF46F-A934-45DA-878C-58B82121635D}" dt="2022-02-08T17:45:21.166" v="82" actId="20577"/>
          <ac:spMkLst>
            <pc:docMk/>
            <pc:sldMk cId="1613691197" sldId="260"/>
            <ac:spMk id="10" creationId="{CC07F81D-A261-4858-B467-4A455C5BC320}"/>
          </ac:spMkLst>
        </pc:spChg>
        <pc:spChg chg="mod">
          <ac:chgData name="Charlie Cutler" userId="c5b094de-3707-4aae-994d-70175e9a1467" providerId="ADAL" clId="{34ABF46F-A934-45DA-878C-58B82121635D}" dt="2022-02-08T17:44:17.406" v="63" actId="20577"/>
          <ac:spMkLst>
            <pc:docMk/>
            <pc:sldMk cId="1613691197" sldId="260"/>
            <ac:spMk id="32" creationId="{F441012C-C816-4C73-B04A-441C59912964}"/>
          </ac:spMkLst>
        </pc:spChg>
        <pc:spChg chg="mod">
          <ac:chgData name="Charlie Cutler" userId="c5b094de-3707-4aae-994d-70175e9a1467" providerId="ADAL" clId="{34ABF46F-A934-45DA-878C-58B82121635D}" dt="2022-02-08T17:44:41.818" v="69" actId="1076"/>
          <ac:spMkLst>
            <pc:docMk/>
            <pc:sldMk cId="1613691197" sldId="260"/>
            <ac:spMk id="33" creationId="{1E6003BD-C5EF-4EE3-BED3-6626BDAC06B6}"/>
          </ac:spMkLst>
        </pc:spChg>
        <pc:spChg chg="mod">
          <ac:chgData name="Charlie Cutler" userId="c5b094de-3707-4aae-994d-70175e9a1467" providerId="ADAL" clId="{34ABF46F-A934-45DA-878C-58B82121635D}" dt="2022-02-08T17:44:41.818" v="69" actId="1076"/>
          <ac:spMkLst>
            <pc:docMk/>
            <pc:sldMk cId="1613691197" sldId="260"/>
            <ac:spMk id="34" creationId="{F258AE13-C06F-48D4-A116-E25788C0624F}"/>
          </ac:spMkLst>
        </pc:spChg>
        <pc:cxnChg chg="mod">
          <ac:chgData name="Charlie Cutler" userId="c5b094de-3707-4aae-994d-70175e9a1467" providerId="ADAL" clId="{34ABF46F-A934-45DA-878C-58B82121635D}" dt="2022-02-08T17:45:31.331" v="86" actId="14100"/>
          <ac:cxnSpMkLst>
            <pc:docMk/>
            <pc:sldMk cId="1613691197" sldId="260"/>
            <ac:cxnSpMk id="16" creationId="{75C219D4-F1F4-48B2-ACD7-C0D81169FAC2}"/>
          </ac:cxnSpMkLst>
        </pc:cxnChg>
      </pc:sldChg>
      <pc:sldMasterChg chg="modSldLayout">
        <pc:chgData name="Charlie Cutler" userId="c5b094de-3707-4aae-994d-70175e9a1467" providerId="ADAL" clId="{34ABF46F-A934-45DA-878C-58B82121635D}" dt="2022-02-08T17:43:08.667" v="2" actId="14100"/>
        <pc:sldMasterMkLst>
          <pc:docMk/>
          <pc:sldMasterMk cId="812420368" sldId="2147483684"/>
        </pc:sldMasterMkLst>
        <pc:sldLayoutChg chg="modSp mod">
          <pc:chgData name="Charlie Cutler" userId="c5b094de-3707-4aae-994d-70175e9a1467" providerId="ADAL" clId="{34ABF46F-A934-45DA-878C-58B82121635D}" dt="2022-02-08T17:43:08.667" v="2" actId="14100"/>
          <pc:sldLayoutMkLst>
            <pc:docMk/>
            <pc:sldMasterMk cId="812420368" sldId="2147483684"/>
            <pc:sldLayoutMk cId="3498090815" sldId="2147483683"/>
          </pc:sldLayoutMkLst>
          <pc:spChg chg="mod">
            <ac:chgData name="Charlie Cutler" userId="c5b094de-3707-4aae-994d-70175e9a1467" providerId="ADAL" clId="{34ABF46F-A934-45DA-878C-58B82121635D}" dt="2022-02-08T17:43:08.667" v="2" actId="14100"/>
            <ac:spMkLst>
              <pc:docMk/>
              <pc:sldMasterMk cId="812420368" sldId="2147483684"/>
              <pc:sldLayoutMk cId="3498090815" sldId="2147483683"/>
              <ac:spMk id="3" creationId="{09AAF83A-78B8-4001-B289-042650F96EFF}"/>
            </ac:spMkLst>
          </pc:spChg>
          <pc:spChg chg="mod">
            <ac:chgData name="Charlie Cutler" userId="c5b094de-3707-4aae-994d-70175e9a1467" providerId="ADAL" clId="{34ABF46F-A934-45DA-878C-58B82121635D}" dt="2022-02-08T17:43:04.794" v="0" actId="14100"/>
            <ac:spMkLst>
              <pc:docMk/>
              <pc:sldMasterMk cId="812420368" sldId="2147483684"/>
              <pc:sldLayoutMk cId="3498090815" sldId="2147483683"/>
              <ac:spMk id="6" creationId="{DCD5CFC4-DDB0-4A8F-8826-459EC8D33B25}"/>
            </ac:spMkLst>
          </pc:spChg>
        </pc:sldLayoutChg>
      </pc:sldMasterChg>
    </pc:docChg>
  </pc:docChgLst>
  <pc:docChgLst>
    <pc:chgData name="Elizabeth Lupton" userId="f1d8bff2-aebb-46ae-b972-0f228aff2aaf" providerId="ADAL" clId="{61995624-54E0-49DB-92EA-D8D044287B86}"/>
    <pc:docChg chg="undo custSel modSld">
      <pc:chgData name="Elizabeth Lupton" userId="f1d8bff2-aebb-46ae-b972-0f228aff2aaf" providerId="ADAL" clId="{61995624-54E0-49DB-92EA-D8D044287B86}" dt="2022-02-07T12:45:22.050" v="957" actId="1076"/>
      <pc:docMkLst>
        <pc:docMk/>
      </pc:docMkLst>
      <pc:sldChg chg="addSp delSp modSp mod">
        <pc:chgData name="Elizabeth Lupton" userId="f1d8bff2-aebb-46ae-b972-0f228aff2aaf" providerId="ADAL" clId="{61995624-54E0-49DB-92EA-D8D044287B86}" dt="2022-02-07T12:45:22.050" v="957" actId="1076"/>
        <pc:sldMkLst>
          <pc:docMk/>
          <pc:sldMk cId="1613691197" sldId="260"/>
        </pc:sldMkLst>
        <pc:spChg chg="mod">
          <ac:chgData name="Elizabeth Lupton" userId="f1d8bff2-aebb-46ae-b972-0f228aff2aaf" providerId="ADAL" clId="{61995624-54E0-49DB-92EA-D8D044287B86}" dt="2022-02-07T12:27:42.396" v="10" actId="20577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Elizabeth Lupton" userId="f1d8bff2-aebb-46ae-b972-0f228aff2aaf" providerId="ADAL" clId="{61995624-54E0-49DB-92EA-D8D044287B86}" dt="2022-02-07T12:44:14.413" v="928" actId="1076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Elizabeth Lupton" userId="f1d8bff2-aebb-46ae-b972-0f228aff2aaf" providerId="ADAL" clId="{61995624-54E0-49DB-92EA-D8D044287B86}" dt="2022-02-07T12:40:27.685" v="849" actId="14100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Elizabeth Lupton" userId="f1d8bff2-aebb-46ae-b972-0f228aff2aaf" providerId="ADAL" clId="{61995624-54E0-49DB-92EA-D8D044287B86}" dt="2022-02-07T12:44:40.459" v="949" actId="20577"/>
          <ac:spMkLst>
            <pc:docMk/>
            <pc:sldMk cId="1613691197" sldId="260"/>
            <ac:spMk id="5" creationId="{FBED5F2C-32EF-4D85-B8A9-3AD9286B86E2}"/>
          </ac:spMkLst>
        </pc:spChg>
        <pc:spChg chg="mod">
          <ac:chgData name="Elizabeth Lupton" userId="f1d8bff2-aebb-46ae-b972-0f228aff2aaf" providerId="ADAL" clId="{61995624-54E0-49DB-92EA-D8D044287B86}" dt="2022-02-07T12:44:22.624" v="930" actId="1076"/>
          <ac:spMkLst>
            <pc:docMk/>
            <pc:sldMk cId="1613691197" sldId="260"/>
            <ac:spMk id="6" creationId="{1C5711F9-BEE4-44D5-ADBB-48A09292FAD8}"/>
          </ac:spMkLst>
        </pc:spChg>
        <pc:spChg chg="mod">
          <ac:chgData name="Elizabeth Lupton" userId="f1d8bff2-aebb-46ae-b972-0f228aff2aaf" providerId="ADAL" clId="{61995624-54E0-49DB-92EA-D8D044287B86}" dt="2022-02-07T12:34:47.733" v="473" actId="1076"/>
          <ac:spMkLst>
            <pc:docMk/>
            <pc:sldMk cId="1613691197" sldId="260"/>
            <ac:spMk id="7" creationId="{73684580-CCDE-44EE-8EEC-E5F956D76349}"/>
          </ac:spMkLst>
        </pc:spChg>
        <pc:spChg chg="add mod">
          <ac:chgData name="Elizabeth Lupton" userId="f1d8bff2-aebb-46ae-b972-0f228aff2aaf" providerId="ADAL" clId="{61995624-54E0-49DB-92EA-D8D044287B86}" dt="2022-02-07T12:32:26.546" v="412" actId="1076"/>
          <ac:spMkLst>
            <pc:docMk/>
            <pc:sldMk cId="1613691197" sldId="260"/>
            <ac:spMk id="8" creationId="{FA0D1539-6891-4F34-9B52-A0067AB54A2A}"/>
          </ac:spMkLst>
        </pc:spChg>
        <pc:spChg chg="add mod">
          <ac:chgData name="Elizabeth Lupton" userId="f1d8bff2-aebb-46ae-b972-0f228aff2aaf" providerId="ADAL" clId="{61995624-54E0-49DB-92EA-D8D044287B86}" dt="2022-02-07T12:45:17.793" v="956" actId="1076"/>
          <ac:spMkLst>
            <pc:docMk/>
            <pc:sldMk cId="1613691197" sldId="260"/>
            <ac:spMk id="9" creationId="{F5279C95-3226-4AFD-93D9-3A4386000CAD}"/>
          </ac:spMkLst>
        </pc:spChg>
        <pc:spChg chg="add mod">
          <ac:chgData name="Elizabeth Lupton" userId="f1d8bff2-aebb-46ae-b972-0f228aff2aaf" providerId="ADAL" clId="{61995624-54E0-49DB-92EA-D8D044287B86}" dt="2022-02-07T12:45:22.050" v="957" actId="1076"/>
          <ac:spMkLst>
            <pc:docMk/>
            <pc:sldMk cId="1613691197" sldId="260"/>
            <ac:spMk id="10" creationId="{CC07F81D-A261-4858-B467-4A455C5BC320}"/>
          </ac:spMkLst>
        </pc:spChg>
        <pc:spChg chg="mod">
          <ac:chgData name="Elizabeth Lupton" userId="f1d8bff2-aebb-46ae-b972-0f228aff2aaf" providerId="ADAL" clId="{61995624-54E0-49DB-92EA-D8D044287B86}" dt="2022-02-07T12:32:43.591" v="417" actId="14100"/>
          <ac:spMkLst>
            <pc:docMk/>
            <pc:sldMk cId="1613691197" sldId="260"/>
            <ac:spMk id="22" creationId="{B1564E25-802C-4722-A298-88A48F0E0CD5}"/>
          </ac:spMkLst>
        </pc:spChg>
        <pc:spChg chg="mod">
          <ac:chgData name="Elizabeth Lupton" userId="f1d8bff2-aebb-46ae-b972-0f228aff2aaf" providerId="ADAL" clId="{61995624-54E0-49DB-92EA-D8D044287B86}" dt="2022-02-07T12:32:46.193" v="418" actId="14100"/>
          <ac:spMkLst>
            <pc:docMk/>
            <pc:sldMk cId="1613691197" sldId="260"/>
            <ac:spMk id="23" creationId="{D49BBD7F-6B2C-4645-A3D3-96823CFA0846}"/>
          </ac:spMkLst>
        </pc:spChg>
        <pc:spChg chg="mod">
          <ac:chgData name="Elizabeth Lupton" userId="f1d8bff2-aebb-46ae-b972-0f228aff2aaf" providerId="ADAL" clId="{61995624-54E0-49DB-92EA-D8D044287B86}" dt="2022-02-07T12:32:48.337" v="419" actId="14100"/>
          <ac:spMkLst>
            <pc:docMk/>
            <pc:sldMk cId="1613691197" sldId="260"/>
            <ac:spMk id="24" creationId="{8FAED20B-AF86-4CFA-9063-4F64E7A787A6}"/>
          </ac:spMkLst>
        </pc:spChg>
        <pc:spChg chg="add mod">
          <ac:chgData name="Elizabeth Lupton" userId="f1d8bff2-aebb-46ae-b972-0f228aff2aaf" providerId="ADAL" clId="{61995624-54E0-49DB-92EA-D8D044287B86}" dt="2022-02-07T12:44:59.909" v="952" actId="14100"/>
          <ac:spMkLst>
            <pc:docMk/>
            <pc:sldMk cId="1613691197" sldId="260"/>
            <ac:spMk id="32" creationId="{F441012C-C816-4C73-B04A-441C59912964}"/>
          </ac:spMkLst>
        </pc:spChg>
        <pc:spChg chg="add mod">
          <ac:chgData name="Elizabeth Lupton" userId="f1d8bff2-aebb-46ae-b972-0f228aff2aaf" providerId="ADAL" clId="{61995624-54E0-49DB-92EA-D8D044287B86}" dt="2022-02-07T12:45:08.073" v="954" actId="1076"/>
          <ac:spMkLst>
            <pc:docMk/>
            <pc:sldMk cId="1613691197" sldId="260"/>
            <ac:spMk id="33" creationId="{1E6003BD-C5EF-4EE3-BED3-6626BDAC06B6}"/>
          </ac:spMkLst>
        </pc:spChg>
        <pc:spChg chg="add mod">
          <ac:chgData name="Elizabeth Lupton" userId="f1d8bff2-aebb-46ae-b972-0f228aff2aaf" providerId="ADAL" clId="{61995624-54E0-49DB-92EA-D8D044287B86}" dt="2022-02-07T12:45:10.456" v="955" actId="1076"/>
          <ac:spMkLst>
            <pc:docMk/>
            <pc:sldMk cId="1613691197" sldId="260"/>
            <ac:spMk id="34" creationId="{F258AE13-C06F-48D4-A116-E25788C0624F}"/>
          </ac:spMkLst>
        </pc:spChg>
        <pc:grpChg chg="add del mod">
          <ac:chgData name="Elizabeth Lupton" userId="f1d8bff2-aebb-46ae-b972-0f228aff2aaf" providerId="ADAL" clId="{61995624-54E0-49DB-92EA-D8D044287B86}" dt="2022-02-07T12:33:10.834" v="424" actId="1076"/>
          <ac:grpSpMkLst>
            <pc:docMk/>
            <pc:sldMk cId="1613691197" sldId="260"/>
            <ac:grpSpMk id="11" creationId="{BE47EC26-FFBA-493F-ACE8-B40C9F436AFC}"/>
          </ac:grpSpMkLst>
        </pc:grpChg>
        <pc:picChg chg="mod">
          <ac:chgData name="Elizabeth Lupton" userId="f1d8bff2-aebb-46ae-b972-0f228aff2aaf" providerId="ADAL" clId="{61995624-54E0-49DB-92EA-D8D044287B86}" dt="2022-02-07T12:31:22.208" v="394"/>
          <ac:picMkLst>
            <pc:docMk/>
            <pc:sldMk cId="1613691197" sldId="260"/>
            <ac:picMk id="14" creationId="{D5098574-7F28-4F22-A107-DC647B8974FC}"/>
          </ac:picMkLst>
        </pc:picChg>
        <pc:cxnChg chg="mod">
          <ac:chgData name="Elizabeth Lupton" userId="f1d8bff2-aebb-46ae-b972-0f228aff2aaf" providerId="ADAL" clId="{61995624-54E0-49DB-92EA-D8D044287B86}" dt="2022-02-07T12:31:22.208" v="394"/>
          <ac:cxnSpMkLst>
            <pc:docMk/>
            <pc:sldMk cId="1613691197" sldId="260"/>
            <ac:cxnSpMk id="12" creationId="{3B0355FD-4057-43FE-A7FF-CEE9291F2BC9}"/>
          </ac:cxnSpMkLst>
        </pc:cxnChg>
        <pc:cxnChg chg="mod">
          <ac:chgData name="Elizabeth Lupton" userId="f1d8bff2-aebb-46ae-b972-0f228aff2aaf" providerId="ADAL" clId="{61995624-54E0-49DB-92EA-D8D044287B86}" dt="2022-02-07T12:31:22.208" v="394"/>
          <ac:cxnSpMkLst>
            <pc:docMk/>
            <pc:sldMk cId="1613691197" sldId="260"/>
            <ac:cxnSpMk id="13" creationId="{53485707-31CA-40A8-B525-BF117D4A6152}"/>
          </ac:cxnSpMkLst>
        </pc:cxnChg>
        <pc:cxnChg chg="del mod">
          <ac:chgData name="Elizabeth Lupton" userId="f1d8bff2-aebb-46ae-b972-0f228aff2aaf" providerId="ADAL" clId="{61995624-54E0-49DB-92EA-D8D044287B86}" dt="2022-02-07T12:31:26.928" v="395" actId="478"/>
          <ac:cxnSpMkLst>
            <pc:docMk/>
            <pc:sldMk cId="1613691197" sldId="260"/>
            <ac:cxnSpMk id="15" creationId="{04CB8C1C-5E6C-4AF5-A6AF-3AA04E79CA35}"/>
          </ac:cxnSpMkLst>
        </pc:cxnChg>
        <pc:cxnChg chg="mod">
          <ac:chgData name="Elizabeth Lupton" userId="f1d8bff2-aebb-46ae-b972-0f228aff2aaf" providerId="ADAL" clId="{61995624-54E0-49DB-92EA-D8D044287B86}" dt="2022-02-07T12:44:14.413" v="928" actId="1076"/>
          <ac:cxnSpMkLst>
            <pc:docMk/>
            <pc:sldMk cId="1613691197" sldId="260"/>
            <ac:cxnSpMk id="16" creationId="{75C219D4-F1F4-48B2-ACD7-C0D81169FAC2}"/>
          </ac:cxnSpMkLst>
        </pc:cxnChg>
        <pc:cxnChg chg="mod">
          <ac:chgData name="Elizabeth Lupton" userId="f1d8bff2-aebb-46ae-b972-0f228aff2aaf" providerId="ADAL" clId="{61995624-54E0-49DB-92EA-D8D044287B86}" dt="2022-02-07T12:32:17.643" v="409" actId="14100"/>
          <ac:cxnSpMkLst>
            <pc:docMk/>
            <pc:sldMk cId="1613691197" sldId="260"/>
            <ac:cxnSpMk id="17" creationId="{2C0692F7-9D35-4170-9699-22088E354419}"/>
          </ac:cxnSpMkLst>
        </pc:cxnChg>
        <pc:cxnChg chg="mod">
          <ac:chgData name="Elizabeth Lupton" userId="f1d8bff2-aebb-46ae-b972-0f228aff2aaf" providerId="ADAL" clId="{61995624-54E0-49DB-92EA-D8D044287B86}" dt="2022-02-07T12:33:17.914" v="426" actId="14100"/>
          <ac:cxnSpMkLst>
            <pc:docMk/>
            <pc:sldMk cId="1613691197" sldId="260"/>
            <ac:cxnSpMk id="18" creationId="{51F1BD27-87C7-4A53-9C31-5653DFDF8FA0}"/>
          </ac:cxnSpMkLst>
        </pc:cxnChg>
        <pc:cxnChg chg="del mod">
          <ac:chgData name="Elizabeth Lupton" userId="f1d8bff2-aebb-46ae-b972-0f228aff2aaf" providerId="ADAL" clId="{61995624-54E0-49DB-92EA-D8D044287B86}" dt="2022-02-07T12:31:30.737" v="396" actId="478"/>
          <ac:cxnSpMkLst>
            <pc:docMk/>
            <pc:sldMk cId="1613691197" sldId="260"/>
            <ac:cxnSpMk id="19" creationId="{285C655D-0452-46E3-872A-52811C99FB83}"/>
          </ac:cxnSpMkLst>
        </pc:cxnChg>
        <pc:cxnChg chg="mod">
          <ac:chgData name="Elizabeth Lupton" userId="f1d8bff2-aebb-46ae-b972-0f228aff2aaf" providerId="ADAL" clId="{61995624-54E0-49DB-92EA-D8D044287B86}" dt="2022-02-07T12:33:13.912" v="425" actId="14100"/>
          <ac:cxnSpMkLst>
            <pc:docMk/>
            <pc:sldMk cId="1613691197" sldId="260"/>
            <ac:cxnSpMk id="20" creationId="{A39EBFA5-9DF4-4B65-B9CC-B1665395A5E5}"/>
          </ac:cxnSpMkLst>
        </pc:cxnChg>
        <pc:cxnChg chg="del mod">
          <ac:chgData name="Elizabeth Lupton" userId="f1d8bff2-aebb-46ae-b972-0f228aff2aaf" providerId="ADAL" clId="{61995624-54E0-49DB-92EA-D8D044287B86}" dt="2022-02-07T12:31:36.114" v="399" actId="478"/>
          <ac:cxnSpMkLst>
            <pc:docMk/>
            <pc:sldMk cId="1613691197" sldId="260"/>
            <ac:cxnSpMk id="21" creationId="{8A5BDAAD-868A-460C-8ED7-7A86F894DE9B}"/>
          </ac:cxnSpMkLst>
        </pc:cxnChg>
      </pc:sldChg>
    </pc:docChg>
  </pc:docChgLst>
  <pc:docChgLst>
    <pc:chgData name="Charlie Cutler" userId="c5b094de-3707-4aae-994d-70175e9a1467" providerId="ADAL" clId="{65F6E78D-4399-4769-A58D-41C96EC5143E}"/>
    <pc:docChg chg="undo custSel modSld">
      <pc:chgData name="Charlie Cutler" userId="c5b094de-3707-4aae-994d-70175e9a1467" providerId="ADAL" clId="{65F6E78D-4399-4769-A58D-41C96EC5143E}" dt="2023-01-05T13:46:25.581" v="634" actId="1076"/>
      <pc:docMkLst>
        <pc:docMk/>
      </pc:docMkLst>
      <pc:sldChg chg="delSp modSp mod">
        <pc:chgData name="Charlie Cutler" userId="c5b094de-3707-4aae-994d-70175e9a1467" providerId="ADAL" clId="{65F6E78D-4399-4769-A58D-41C96EC5143E}" dt="2023-01-05T13:46:25.581" v="634" actId="1076"/>
        <pc:sldMkLst>
          <pc:docMk/>
          <pc:sldMk cId="1613691197" sldId="260"/>
        </pc:sldMkLst>
        <pc:spChg chg="mod">
          <ac:chgData name="Charlie Cutler" userId="c5b094de-3707-4aae-994d-70175e9a1467" providerId="ADAL" clId="{65F6E78D-4399-4769-A58D-41C96EC5143E}" dt="2023-01-05T13:39:55.186" v="1" actId="255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Charlie Cutler" userId="c5b094de-3707-4aae-994d-70175e9a1467" providerId="ADAL" clId="{65F6E78D-4399-4769-A58D-41C96EC5143E}" dt="2023-01-05T13:39:57.960" v="2" actId="255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Charlie Cutler" userId="c5b094de-3707-4aae-994d-70175e9a1467" providerId="ADAL" clId="{65F6E78D-4399-4769-A58D-41C96EC5143E}" dt="2023-01-05T13:44:32.760" v="199" actId="14100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Charlie Cutler" userId="c5b094de-3707-4aae-994d-70175e9a1467" providerId="ADAL" clId="{65F6E78D-4399-4769-A58D-41C96EC5143E}" dt="2023-01-05T13:44:24.724" v="197" actId="1076"/>
          <ac:spMkLst>
            <pc:docMk/>
            <pc:sldMk cId="1613691197" sldId="260"/>
            <ac:spMk id="6" creationId="{1C5711F9-BEE4-44D5-ADBB-48A09292FAD8}"/>
          </ac:spMkLst>
        </pc:spChg>
        <pc:spChg chg="del mod">
          <ac:chgData name="Charlie Cutler" userId="c5b094de-3707-4aae-994d-70175e9a1467" providerId="ADAL" clId="{65F6E78D-4399-4769-A58D-41C96EC5143E}" dt="2023-01-05T13:40:02.062" v="3" actId="478"/>
          <ac:spMkLst>
            <pc:docMk/>
            <pc:sldMk cId="1613691197" sldId="260"/>
            <ac:spMk id="7" creationId="{73684580-CCDE-44EE-8EEC-E5F956D76349}"/>
          </ac:spMkLst>
        </pc:spChg>
        <pc:spChg chg="mod">
          <ac:chgData name="Charlie Cutler" userId="c5b094de-3707-4aae-994d-70175e9a1467" providerId="ADAL" clId="{65F6E78D-4399-4769-A58D-41C96EC5143E}" dt="2023-01-05T13:39:57.960" v="2" actId="255"/>
          <ac:spMkLst>
            <pc:docMk/>
            <pc:sldMk cId="1613691197" sldId="260"/>
            <ac:spMk id="8" creationId="{FA0D1539-6891-4F34-9B52-A0067AB54A2A}"/>
          </ac:spMkLst>
        </pc:spChg>
        <pc:spChg chg="mod">
          <ac:chgData name="Charlie Cutler" userId="c5b094de-3707-4aae-994d-70175e9a1467" providerId="ADAL" clId="{65F6E78D-4399-4769-A58D-41C96EC5143E}" dt="2023-01-05T13:46:25.581" v="634" actId="1076"/>
          <ac:spMkLst>
            <pc:docMk/>
            <pc:sldMk cId="1613691197" sldId="260"/>
            <ac:spMk id="9" creationId="{F5279C95-3226-4AFD-93D9-3A4386000CAD}"/>
          </ac:spMkLst>
        </pc:spChg>
        <pc:spChg chg="mod">
          <ac:chgData name="Charlie Cutler" userId="c5b094de-3707-4aae-994d-70175e9a1467" providerId="ADAL" clId="{65F6E78D-4399-4769-A58D-41C96EC5143E}" dt="2023-01-05T13:39:57.960" v="2" actId="255"/>
          <ac:spMkLst>
            <pc:docMk/>
            <pc:sldMk cId="1613691197" sldId="260"/>
            <ac:spMk id="10" creationId="{CC07F81D-A261-4858-B467-4A455C5BC320}"/>
          </ac:spMkLst>
        </pc:spChg>
        <pc:spChg chg="mod">
          <ac:chgData name="Charlie Cutler" userId="c5b094de-3707-4aae-994d-70175e9a1467" providerId="ADAL" clId="{65F6E78D-4399-4769-A58D-41C96EC5143E}" dt="2023-01-05T13:39:57.960" v="2" actId="255"/>
          <ac:spMkLst>
            <pc:docMk/>
            <pc:sldMk cId="1613691197" sldId="260"/>
            <ac:spMk id="22" creationId="{B1564E25-802C-4722-A298-88A48F0E0CD5}"/>
          </ac:spMkLst>
        </pc:spChg>
        <pc:spChg chg="mod">
          <ac:chgData name="Charlie Cutler" userId="c5b094de-3707-4aae-994d-70175e9a1467" providerId="ADAL" clId="{65F6E78D-4399-4769-A58D-41C96EC5143E}" dt="2023-01-05T13:39:57.960" v="2" actId="255"/>
          <ac:spMkLst>
            <pc:docMk/>
            <pc:sldMk cId="1613691197" sldId="260"/>
            <ac:spMk id="23" creationId="{D49BBD7F-6B2C-4645-A3D3-96823CFA0846}"/>
          </ac:spMkLst>
        </pc:spChg>
        <pc:spChg chg="mod">
          <ac:chgData name="Charlie Cutler" userId="c5b094de-3707-4aae-994d-70175e9a1467" providerId="ADAL" clId="{65F6E78D-4399-4769-A58D-41C96EC5143E}" dt="2023-01-05T13:39:57.960" v="2" actId="255"/>
          <ac:spMkLst>
            <pc:docMk/>
            <pc:sldMk cId="1613691197" sldId="260"/>
            <ac:spMk id="24" creationId="{8FAED20B-AF86-4CFA-9063-4F64E7A787A6}"/>
          </ac:spMkLst>
        </pc:spChg>
        <pc:spChg chg="mod">
          <ac:chgData name="Charlie Cutler" userId="c5b094de-3707-4aae-994d-70175e9a1467" providerId="ADAL" clId="{65F6E78D-4399-4769-A58D-41C96EC5143E}" dt="2023-01-05T13:44:30.126" v="198" actId="14100"/>
          <ac:spMkLst>
            <pc:docMk/>
            <pc:sldMk cId="1613691197" sldId="260"/>
            <ac:spMk id="32" creationId="{F441012C-C816-4C73-B04A-441C59912964}"/>
          </ac:spMkLst>
        </pc:spChg>
        <pc:spChg chg="mod">
          <ac:chgData name="Charlie Cutler" userId="c5b094de-3707-4aae-994d-70175e9a1467" providerId="ADAL" clId="{65F6E78D-4399-4769-A58D-41C96EC5143E}" dt="2023-01-05T13:46:11.672" v="633" actId="20577"/>
          <ac:spMkLst>
            <pc:docMk/>
            <pc:sldMk cId="1613691197" sldId="260"/>
            <ac:spMk id="33" creationId="{1E6003BD-C5EF-4EE3-BED3-6626BDAC06B6}"/>
          </ac:spMkLst>
        </pc:spChg>
        <pc:spChg chg="mod">
          <ac:chgData name="Charlie Cutler" userId="c5b094de-3707-4aae-994d-70175e9a1467" providerId="ADAL" clId="{65F6E78D-4399-4769-A58D-41C96EC5143E}" dt="2023-01-05T13:44:36.969" v="201" actId="14100"/>
          <ac:spMkLst>
            <pc:docMk/>
            <pc:sldMk cId="1613691197" sldId="260"/>
            <ac:spMk id="34" creationId="{F258AE13-C06F-48D4-A116-E25788C0624F}"/>
          </ac:spMkLst>
        </pc:spChg>
      </pc:sldChg>
    </pc:docChg>
  </pc:docChgLst>
  <pc:docChgLst>
    <pc:chgData name="Elizabeth Lupton" userId="f1d8bff2-aebb-46ae-b972-0f228aff2aaf" providerId="ADAL" clId="{ECEA9D90-5180-4C9F-B045-632D83FB24A0}"/>
    <pc:docChg chg="custSel modSld">
      <pc:chgData name="Elizabeth Lupton" userId="f1d8bff2-aebb-46ae-b972-0f228aff2aaf" providerId="ADAL" clId="{ECEA9D90-5180-4C9F-B045-632D83FB24A0}" dt="2023-12-08T13:00:24.654" v="36" actId="1076"/>
      <pc:docMkLst>
        <pc:docMk/>
      </pc:docMkLst>
      <pc:sldChg chg="modSp mod modNotesTx">
        <pc:chgData name="Elizabeth Lupton" userId="f1d8bff2-aebb-46ae-b972-0f228aff2aaf" providerId="ADAL" clId="{ECEA9D90-5180-4C9F-B045-632D83FB24A0}" dt="2023-12-08T13:00:24.654" v="36" actId="1076"/>
        <pc:sldMkLst>
          <pc:docMk/>
          <pc:sldMk cId="1613691197" sldId="260"/>
        </pc:sldMkLst>
        <pc:spChg chg="mod">
          <ac:chgData name="Elizabeth Lupton" userId="f1d8bff2-aebb-46ae-b972-0f228aff2aaf" providerId="ADAL" clId="{ECEA9D90-5180-4C9F-B045-632D83FB24A0}" dt="2023-12-08T13:00:24.654" v="36" actId="1076"/>
          <ac:spMkLst>
            <pc:docMk/>
            <pc:sldMk cId="1613691197" sldId="260"/>
            <ac:spMk id="8" creationId="{FA0D1539-6891-4F34-9B52-A0067AB54A2A}"/>
          </ac:spMkLst>
        </pc:spChg>
      </pc:sldChg>
    </pc:docChg>
  </pc:docChgLst>
  <pc:docChgLst>
    <pc:chgData name="Alice Huntley" userId="bc05b444-87f9-49f1-a8f4-8cc0d5c285b6" providerId="ADAL" clId="{98908200-92C8-430C-9858-47272DA9F11C}"/>
    <pc:docChg chg="modSld">
      <pc:chgData name="Alice Huntley" userId="bc05b444-87f9-49f1-a8f4-8cc0d5c285b6" providerId="ADAL" clId="{98908200-92C8-430C-9858-47272DA9F11C}" dt="2022-10-19T09:14:17.391" v="14" actId="20577"/>
      <pc:docMkLst>
        <pc:docMk/>
      </pc:docMkLst>
      <pc:sldChg chg="modNotesTx">
        <pc:chgData name="Alice Huntley" userId="bc05b444-87f9-49f1-a8f4-8cc0d5c285b6" providerId="ADAL" clId="{98908200-92C8-430C-9858-47272DA9F11C}" dt="2022-10-19T09:14:17.391" v="14" actId="20577"/>
        <pc:sldMkLst>
          <pc:docMk/>
          <pc:sldMk cId="1613691197" sldId="260"/>
        </pc:sldMkLst>
      </pc:sldChg>
    </pc:docChg>
  </pc:docChgLst>
  <pc:docChgLst>
    <pc:chgData name="Erica Lebedeva" userId="7ac5e1a44ee4b3d3" providerId="LiveId" clId="{C5E4D13F-0F14-1540-B347-0890E3C4F377}"/>
    <pc:docChg chg="modSld">
      <pc:chgData name="Erica Lebedeva" userId="7ac5e1a44ee4b3d3" providerId="LiveId" clId="{C5E4D13F-0F14-1540-B347-0890E3C4F377}" dt="2024-10-18T10:12:01.294" v="9" actId="20577"/>
      <pc:docMkLst>
        <pc:docMk/>
      </pc:docMkLst>
      <pc:sldChg chg="modSp mod">
        <pc:chgData name="Erica Lebedeva" userId="7ac5e1a44ee4b3d3" providerId="LiveId" clId="{C5E4D13F-0F14-1540-B347-0890E3C4F377}" dt="2024-10-18T10:12:01.294" v="9" actId="20577"/>
        <pc:sldMkLst>
          <pc:docMk/>
          <pc:sldMk cId="1613691197" sldId="260"/>
        </pc:sldMkLst>
        <pc:spChg chg="mod">
          <ac:chgData name="Erica Lebedeva" userId="7ac5e1a44ee4b3d3" providerId="LiveId" clId="{C5E4D13F-0F14-1540-B347-0890E3C4F377}" dt="2024-10-18T10:12:01.294" v="9" actId="20577"/>
          <ac:spMkLst>
            <pc:docMk/>
            <pc:sldMk cId="1613691197" sldId="260"/>
            <ac:spMk id="6" creationId="{1C5711F9-BEE4-44D5-ADBB-48A09292FAD8}"/>
          </ac:spMkLst>
        </pc:spChg>
        <pc:spChg chg="mod">
          <ac:chgData name="Erica Lebedeva" userId="7ac5e1a44ee4b3d3" providerId="LiveId" clId="{C5E4D13F-0F14-1540-B347-0890E3C4F377}" dt="2024-10-18T10:11:45.912" v="1" actId="20577"/>
          <ac:spMkLst>
            <pc:docMk/>
            <pc:sldMk cId="1613691197" sldId="260"/>
            <ac:spMk id="34" creationId="{F258AE13-C06F-48D4-A116-E25788C0624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Ear diagram </a:t>
            </a:r>
            <a:r>
              <a:rPr lang="en-GB" dirty="0"/>
              <a:t>– United Learning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1542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5735161" cy="633296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51608"/>
            <a:ext cx="5603323" cy="633297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b="1" spc="10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Text box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Sound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CED2F-6396-4A56-87B1-44D0004CE2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6332" y="4267210"/>
            <a:ext cx="1999103" cy="570300"/>
          </a:xfrm>
        </p:spPr>
        <p:txBody>
          <a:bodyPr/>
          <a:lstStyle/>
          <a:p>
            <a:r>
              <a:rPr lang="en-US" sz="1200" dirty="0"/>
              <a:t>1. Vibrating air enters our ear canal.</a:t>
            </a:r>
            <a:endParaRPr lang="en-GB" sz="1200" dirty="0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>
            <a:off x="53582" y="1021267"/>
            <a:ext cx="5307083" cy="314875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4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</a:t>
            </a:r>
            <a:r>
              <a:rPr lang="en-US" sz="14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hat is sound?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Physics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Spring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Term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1C5711F9-BEE4-44D5-ADBB-48A09292FAD8}"/>
              </a:ext>
            </a:extLst>
          </p:cNvPr>
          <p:cNvSpPr/>
          <p:nvPr/>
        </p:nvSpPr>
        <p:spPr>
          <a:xfrm>
            <a:off x="53582" y="3691630"/>
            <a:ext cx="5744846" cy="332843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4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The s</a:t>
            </a:r>
            <a:r>
              <a:rPr lang="en-US" sz="14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tructure of the ear and how we hear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FA0D1539-6891-4F34-9B52-A0067AB54A2A}"/>
              </a:ext>
            </a:extLst>
          </p:cNvPr>
          <p:cNvSpPr txBox="1">
            <a:spLocks/>
          </p:cNvSpPr>
          <p:nvPr/>
        </p:nvSpPr>
        <p:spPr>
          <a:xfrm>
            <a:off x="540070" y="5568134"/>
            <a:ext cx="1905311" cy="661166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latin typeface="United Curriculum" pitchFamily="2" charset="0"/>
              </a:rPr>
              <a:t>2. This causes our ear drum to vibrate.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F5279C95-3226-4AFD-93D9-3A4386000CAD}"/>
              </a:ext>
            </a:extLst>
          </p:cNvPr>
          <p:cNvSpPr txBox="1">
            <a:spLocks/>
          </p:cNvSpPr>
          <p:nvPr/>
        </p:nvSpPr>
        <p:spPr>
          <a:xfrm>
            <a:off x="5388699" y="4423467"/>
            <a:ext cx="4220969" cy="435721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latin typeface="United Curriculum" pitchFamily="2" charset="0"/>
              </a:rPr>
              <a:t>3. These vibrations are passed onto the ear bones.</a:t>
            </a:r>
            <a:endParaRPr lang="en-GB" sz="1200" dirty="0">
              <a:latin typeface="United Curriculum" pitchFamily="2" charset="0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CC07F81D-A261-4858-B467-4A455C5BC320}"/>
              </a:ext>
            </a:extLst>
          </p:cNvPr>
          <p:cNvSpPr txBox="1">
            <a:spLocks/>
          </p:cNvSpPr>
          <p:nvPr/>
        </p:nvSpPr>
        <p:spPr>
          <a:xfrm>
            <a:off x="5798427" y="5442717"/>
            <a:ext cx="3930361" cy="1032755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latin typeface="United Curriculum" pitchFamily="2" charset="0"/>
              </a:rPr>
              <a:t>4. The ear bones pass the vibrations onto the fluid in the cochlea, which passes impulses to our brain to be interpreted.</a:t>
            </a:r>
            <a:endParaRPr lang="en-GB" sz="1200" dirty="0">
              <a:latin typeface="United Curriculum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E47EC26-FFBA-493F-ACE8-B40C9F436AFC}"/>
              </a:ext>
            </a:extLst>
          </p:cNvPr>
          <p:cNvGrpSpPr/>
          <p:nvPr/>
        </p:nvGrpSpPr>
        <p:grpSpPr>
          <a:xfrm>
            <a:off x="2153313" y="4072764"/>
            <a:ext cx="3645115" cy="2350722"/>
            <a:chOff x="2030205" y="1880173"/>
            <a:chExt cx="5555235" cy="4148493"/>
          </a:xfrm>
        </p:grpSpPr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3B0355FD-4057-43FE-A7FF-CEE9291F2BC9}"/>
                </a:ext>
              </a:extLst>
            </p:cNvPr>
            <p:cNvCxnSpPr/>
            <p:nvPr/>
          </p:nvCxnSpPr>
          <p:spPr>
            <a:xfrm>
              <a:off x="5693022" y="1880173"/>
              <a:ext cx="0" cy="3888175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3485707-31CA-40A8-B525-BF117D4A6152}"/>
                </a:ext>
              </a:extLst>
            </p:cNvPr>
            <p:cNvCxnSpPr/>
            <p:nvPr/>
          </p:nvCxnSpPr>
          <p:spPr>
            <a:xfrm>
              <a:off x="3930831" y="1880173"/>
              <a:ext cx="0" cy="3888175"/>
            </a:xfrm>
            <a:prstGeom prst="line">
              <a:avLst/>
            </a:prstGeom>
            <a:ln w="12700">
              <a:solidFill>
                <a:schemeClr val="tx1">
                  <a:lumMod val="50000"/>
                  <a:lumOff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" name="Picture 13" descr="Icon&#10;&#10;Description automatically generated with medium confidence">
              <a:extLst>
                <a:ext uri="{FF2B5EF4-FFF2-40B4-BE49-F238E27FC236}">
                  <a16:creationId xmlns:a16="http://schemas.microsoft.com/office/drawing/2014/main" id="{D5098574-7F28-4F22-A107-DC647B8974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6805" y="2326660"/>
              <a:ext cx="4389131" cy="2856085"/>
            </a:xfrm>
            <a:prstGeom prst="rect">
              <a:avLst/>
            </a:prstGeom>
          </p:spPr>
        </p:pic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75C219D4-F1F4-48B2-ACD7-C0D81169FAC2}"/>
                </a:ext>
              </a:extLst>
            </p:cNvPr>
            <p:cNvCxnSpPr>
              <a:cxnSpLocks/>
              <a:stCxn id="3" idx="3"/>
            </p:cNvCxnSpPr>
            <p:nvPr/>
          </p:nvCxnSpPr>
          <p:spPr>
            <a:xfrm>
              <a:off x="2246802" y="2726551"/>
              <a:ext cx="1723964" cy="1156864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2C0692F7-9D35-4170-9699-22088E35441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030205" y="3824262"/>
              <a:ext cx="2907011" cy="149130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Arrow Connector 17">
              <a:extLst>
                <a:ext uri="{FF2B5EF4-FFF2-40B4-BE49-F238E27FC236}">
                  <a16:creationId xmlns:a16="http://schemas.microsoft.com/office/drawing/2014/main" id="{51F1BD27-87C7-4A53-9C31-5653DFDF8FA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19222" y="2926749"/>
              <a:ext cx="1899058" cy="768951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A39EBFA5-9DF4-4B65-B9CC-B1665395A5E5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6251121" y="3814736"/>
              <a:ext cx="1334319" cy="862546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B1564E25-802C-4722-A298-88A48F0E0CD5}"/>
                </a:ext>
              </a:extLst>
            </p:cNvPr>
            <p:cNvSpPr txBox="1"/>
            <p:nvPr/>
          </p:nvSpPr>
          <p:spPr>
            <a:xfrm>
              <a:off x="2101040" y="5519428"/>
              <a:ext cx="1670342" cy="4888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>
                  <a:latin typeface="United Curriculum" pitchFamily="2" charset="0"/>
                </a:rPr>
                <a:t>Outer Ear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49BBD7F-6B2C-4645-A3D3-96823CFA0846}"/>
                </a:ext>
              </a:extLst>
            </p:cNvPr>
            <p:cNvSpPr txBox="1"/>
            <p:nvPr/>
          </p:nvSpPr>
          <p:spPr>
            <a:xfrm>
              <a:off x="3855951" y="5539825"/>
              <a:ext cx="1670340" cy="4888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>
                  <a:latin typeface="United Curriculum" pitchFamily="2" charset="0"/>
                </a:rPr>
                <a:t>Middle Ear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FAED20B-AF86-4CFA-9063-4F64E7A787A6}"/>
                </a:ext>
              </a:extLst>
            </p:cNvPr>
            <p:cNvSpPr txBox="1"/>
            <p:nvPr/>
          </p:nvSpPr>
          <p:spPr>
            <a:xfrm>
              <a:off x="5685741" y="5539825"/>
              <a:ext cx="1552873" cy="4888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dirty="0">
                  <a:latin typeface="United Curriculum" pitchFamily="2" charset="0"/>
                </a:rPr>
                <a:t>Inner Ear</a:t>
              </a:r>
            </a:p>
          </p:txBody>
        </p: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F441012C-C816-4C73-B04A-441C59912964}"/>
              </a:ext>
            </a:extLst>
          </p:cNvPr>
          <p:cNvSpPr txBox="1"/>
          <p:nvPr/>
        </p:nvSpPr>
        <p:spPr>
          <a:xfrm>
            <a:off x="28618" y="1397244"/>
            <a:ext cx="5146785" cy="2437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2000" indent="-72000">
              <a:lnSpc>
                <a:spcPct val="13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200" b="1" i="0" strike="noStrike" dirty="0">
                <a:latin typeface="United Curriculum" pitchFamily="2" charset="0"/>
                <a:ea typeface="Roboto" panose="02000000000000000000" pitchFamily="2" charset="0"/>
              </a:rPr>
              <a:t>Sounds</a:t>
            </a:r>
            <a:r>
              <a:rPr lang="en-US" sz="1200" b="0" i="0" strike="noStrike" dirty="0">
                <a:latin typeface="United Curriculum" pitchFamily="2" charset="0"/>
                <a:ea typeface="Roboto" panose="02000000000000000000" pitchFamily="2" charset="0"/>
              </a:rPr>
              <a:t> are made when objects </a:t>
            </a:r>
            <a:r>
              <a:rPr lang="en-US" sz="1200" b="1" i="0" strike="noStrike" dirty="0">
                <a:latin typeface="United Curriculum" pitchFamily="2" charset="0"/>
                <a:ea typeface="Roboto" panose="02000000000000000000" pitchFamily="2" charset="0"/>
              </a:rPr>
              <a:t>vibrate</a:t>
            </a:r>
            <a:r>
              <a:rPr lang="en-US" sz="1200" b="0" i="0" strike="noStrike" dirty="0">
                <a:latin typeface="United Curriculum" pitchFamily="2" charset="0"/>
                <a:ea typeface="Roboto" panose="02000000000000000000" pitchFamily="2" charset="0"/>
              </a:rPr>
              <a:t>. These vibrations cause the air </a:t>
            </a:r>
            <a:r>
              <a:rPr lang="en-US" sz="1200" b="1" i="0" strike="noStrike" dirty="0">
                <a:latin typeface="United Curriculum" pitchFamily="2" charset="0"/>
                <a:ea typeface="Roboto" panose="02000000000000000000" pitchFamily="2" charset="0"/>
              </a:rPr>
              <a:t>particles</a:t>
            </a:r>
            <a:r>
              <a:rPr lang="en-US" sz="1200" b="0" i="0" strike="noStrike" dirty="0">
                <a:latin typeface="United Curriculum" pitchFamily="2" charset="0"/>
                <a:ea typeface="Roboto" panose="02000000000000000000" pitchFamily="2" charset="0"/>
              </a:rPr>
              <a:t> surrounding them to vibrate, causing the vibrations to pass between particles.</a:t>
            </a:r>
          </a:p>
          <a:p>
            <a:pPr marL="72000" indent="-72000">
              <a:lnSpc>
                <a:spcPct val="13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For sound to travel, there must be a medium (a solid, liquid or gas).</a:t>
            </a:r>
          </a:p>
          <a:p>
            <a:pPr marL="72000" indent="-72000">
              <a:lnSpc>
                <a:spcPct val="13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The source is the object that produces the sound, and the detector detects the sound. Sound is transmitted from the source in all directions.</a:t>
            </a:r>
          </a:p>
          <a:p>
            <a:pPr marL="72000" indent="-72000">
              <a:lnSpc>
                <a:spcPct val="13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Sounds get fainter as the distance from the source increases.</a:t>
            </a:r>
            <a:endParaRPr lang="en-US" sz="1200" b="0" i="0" strike="noStrike" dirty="0">
              <a:latin typeface="United Curriculum" pitchFamily="2" charset="0"/>
              <a:ea typeface="Roboto" panose="02000000000000000000" pitchFamily="2" charset="0"/>
            </a:endParaRPr>
          </a:p>
          <a:p>
            <a:pPr marL="72000" indent="-72000">
              <a:lnSpc>
                <a:spcPct val="13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endParaRPr lang="en-US" sz="1200" b="0" i="0" strike="noStrike" dirty="0">
              <a:latin typeface="United Curriculum" pitchFamily="2" charset="0"/>
              <a:ea typeface="Roboto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E6003BD-C5EF-4EE3-BED3-6626BDAC06B6}"/>
              </a:ext>
            </a:extLst>
          </p:cNvPr>
          <p:cNvSpPr txBox="1"/>
          <p:nvPr/>
        </p:nvSpPr>
        <p:spPr>
          <a:xfrm>
            <a:off x="5617523" y="1397243"/>
            <a:ext cx="4241629" cy="20437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lnSpc>
                <a:spcPct val="13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  <a:cs typeface="Arial"/>
              </a:rPr>
              <a:t>Volume 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  <a:cs typeface="Arial"/>
              </a:rPr>
              <a:t>is how loud or quiet a sound is. The volume depends on the size of the vibrations. The bigger the vibration, the louder the sound.</a:t>
            </a:r>
          </a:p>
          <a:p>
            <a:pPr marL="171450" indent="-171450">
              <a:lnSpc>
                <a:spcPct val="13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  <a:cs typeface="Arial"/>
              </a:rPr>
              <a:t>Pitch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  <a:cs typeface="Arial"/>
              </a:rPr>
              <a:t> is how high or low a sound is. A mouse’s squeak is high pitched, and a rumble of thunder is low pitched. The pitch depends on the speed of the vibrations. The faster the vibration, the higher the pitch.</a:t>
            </a:r>
            <a:endParaRPr lang="en-GB" sz="1200" b="1" dirty="0">
              <a:latin typeface="United Curriculum" pitchFamily="2" charset="0"/>
              <a:ea typeface="Roboto" panose="02000000000000000000" pitchFamily="2" charset="0"/>
              <a:cs typeface="Arial"/>
            </a:endParaRPr>
          </a:p>
        </p:txBody>
      </p:sp>
      <p:sp>
        <p:nvSpPr>
          <p:cNvPr id="34" name="Rectangle 11">
            <a:extLst>
              <a:ext uri="{FF2B5EF4-FFF2-40B4-BE49-F238E27FC236}">
                <a16:creationId xmlns:a16="http://schemas.microsoft.com/office/drawing/2014/main" id="{F258AE13-C06F-48D4-A116-E25788C0624F}"/>
              </a:ext>
            </a:extLst>
          </p:cNvPr>
          <p:cNvSpPr/>
          <p:nvPr/>
        </p:nvSpPr>
        <p:spPr>
          <a:xfrm flipH="1">
            <a:off x="5638181" y="1006267"/>
            <a:ext cx="4220970" cy="329875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4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Changing sounds</a:t>
            </a:r>
            <a:endParaRPr lang="en-GB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F20F8DA-C4FB-4450-BACC-F5A742E79B9F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84283a62-dbf0-4bf3-9286-04d2ea05a3ac"/>
    <ds:schemaRef ds:uri="7cdbce52-7c58-4c49-97cb-d953267058b2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5452C5E-E9B9-4D35-B423-589150B210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</TotalTime>
  <Words>252</Words>
  <Application>Microsoft Macintosh PowerPoint</Application>
  <PresentationFormat>A4 Paper (210x297 mm)</PresentationFormat>
  <Paragraphs>21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United Curriculum</vt:lpstr>
      <vt:lpstr>Arial</vt:lpstr>
      <vt:lpstr>Calibri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Erica Lebedeva</cp:lastModifiedBy>
  <cp:revision>2</cp:revision>
  <dcterms:created xsi:type="dcterms:W3CDTF">2021-04-22T13:12:58Z</dcterms:created>
  <dcterms:modified xsi:type="dcterms:W3CDTF">2024-10-18T10:12:06Z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</Properties>
</file>