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 ContentType="image/ti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82" r:id="rId3"/>
  </p:sldMasterIdLst>
  <p:notesMasterIdLst>
    <p:notesMasterId r:id="rId33"/>
  </p:notesMasterIdLst>
  <p:sldIdLst>
    <p:sldId id="256" r:id="rId4"/>
    <p:sldId id="283" r:id="rId5"/>
    <p:sldId id="257" r:id="rId6"/>
    <p:sldId id="281" r:id="rId7"/>
    <p:sldId id="258" r:id="rId8"/>
    <p:sldId id="259" r:id="rId9"/>
    <p:sldId id="284" r:id="rId10"/>
    <p:sldId id="260" r:id="rId11"/>
    <p:sldId id="282"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80" r:id="rId27"/>
    <p:sldId id="275" r:id="rId28"/>
    <p:sldId id="276" r:id="rId29"/>
    <p:sldId id="277" r:id="rId30"/>
    <p:sldId id="278" r:id="rId31"/>
    <p:sldId id="279" r:id="rId32"/>
  </p:sldIdLst>
  <p:sldSz cx="24384000" cy="13716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lumOff val="16847"/>
            </a:schemeClr>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a:tcStyle>
        <a:tcBdr/>
        <a:fill>
          <a:solidFill>
            <a:srgbClr val="EDEEEE"/>
          </a:solidFill>
        </a:fill>
      </a:tcStyle>
    </a:band2H>
    <a:firstCol>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rgbClr val="88FA4F"/>
          </a:solidFill>
        </a:fill>
      </a:tcStyle>
    </a:firstCol>
    <a:lastRow>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60D937"/>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a:tcStyle>
        <a:tcBdr/>
        <a:fill>
          <a:solidFill>
            <a:schemeClr val="accent4">
              <a:hueOff val="348544"/>
              <a:lumOff val="7139"/>
            </a:schemeClr>
          </a:solidFill>
        </a:fill>
      </a:tcStyle>
    </a:band2H>
    <a:firstCol>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8BB00"/>
          </a:solidFill>
        </a:fill>
      </a:tcStyle>
    </a:firstCol>
    <a:la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381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940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464646"/>
              </a:solidFill>
              <a:prstDash val="solid"/>
              <a:miter lim="400000"/>
            </a:ln>
          </a:left>
          <a:right>
            <a:ln w="12700" cap="flat">
              <a:solidFill>
                <a:srgbClr val="464646"/>
              </a:solidFill>
              <a:prstDash val="solid"/>
              <a:miter lim="400000"/>
            </a:ln>
          </a:right>
          <a:top>
            <a:ln w="12700" cap="flat">
              <a:solidFill>
                <a:srgbClr val="464646"/>
              </a:solidFill>
              <a:prstDash val="solid"/>
              <a:miter lim="400000"/>
            </a:ln>
          </a:top>
          <a:bottom>
            <a:ln w="12700" cap="flat">
              <a:solidFill>
                <a:srgbClr val="464646"/>
              </a:solidFill>
              <a:prstDash val="solid"/>
              <a:miter lim="400000"/>
            </a:ln>
          </a:bottom>
          <a:insideH>
            <a:ln w="12700" cap="flat">
              <a:solidFill>
                <a:srgbClr val="464646"/>
              </a:solidFill>
              <a:prstDash val="solid"/>
              <a:miter lim="400000"/>
            </a:ln>
          </a:insideH>
          <a:insideV>
            <a:ln w="12700" cap="flat">
              <a:solidFill>
                <a:srgbClr val="464646"/>
              </a:solidFill>
              <a:prstDash val="solid"/>
              <a:miter lim="400000"/>
            </a:ln>
          </a:insideV>
        </a:tcBdr>
        <a:fill>
          <a:noFill/>
        </a:fill>
      </a:tcStyle>
    </a:wholeTbl>
    <a:band2H>
      <a:tcTxStyle/>
      <a:tcStyle>
        <a:tcBdr/>
        <a:fill>
          <a:solidFill>
            <a:srgbClr val="D4D5D5"/>
          </a:solidFill>
        </a:fill>
      </a:tcStyle>
    </a:band2H>
    <a:firstCol>
      <a:tcTxStyle b="on" i="off">
        <a:fontRef idx="minor">
          <a:srgbClr val="FFFFFF"/>
        </a:fontRef>
        <a:srgbClr val="FFFFFF"/>
      </a:tcTxStyle>
      <a:tcStyle>
        <a:tcBdr>
          <a:left>
            <a:ln w="12700" cap="flat">
              <a:solidFill>
                <a:srgbClr val="5E5E5E"/>
              </a:solidFill>
              <a:prstDash val="solid"/>
              <a:miter lim="400000"/>
            </a:ln>
          </a:left>
          <a:right>
            <a:ln w="12700" cap="flat">
              <a:solidFill>
                <a:srgbClr val="A6AAA9"/>
              </a:solidFill>
              <a:prstDash val="solid"/>
              <a:miter lim="400000"/>
            </a:ln>
          </a:right>
          <a:top>
            <a:ln w="12700" cap="flat">
              <a:solidFill>
                <a:srgbClr val="C3C3C3"/>
              </a:solidFill>
              <a:prstDash val="solid"/>
              <a:miter lim="400000"/>
            </a:ln>
          </a:top>
          <a:bottom>
            <a:ln w="12700" cap="flat">
              <a:solidFill>
                <a:srgbClr val="C3C3C3"/>
              </a:solidFill>
              <a:prstDash val="solid"/>
              <a:miter lim="400000"/>
            </a:ln>
          </a:bottom>
          <a:insideH>
            <a:ln w="12700" cap="flat">
              <a:solidFill>
                <a:srgbClr val="C3C3C3"/>
              </a:solidFill>
              <a:prstDash val="solid"/>
              <a:miter lim="400000"/>
            </a:ln>
          </a:insideH>
          <a:insideV>
            <a:ln w="12700" cap="flat">
              <a:solidFill>
                <a:srgbClr val="C3C3C3"/>
              </a:solidFill>
              <a:prstDash val="solid"/>
              <a:miter lim="400000"/>
            </a:ln>
          </a:insideV>
        </a:tcBdr>
        <a:fill>
          <a:solidFill>
            <a:srgbClr val="CB2A7B"/>
          </a:solidFill>
        </a:fill>
      </a:tcStyle>
    </a:firstCol>
    <a:lastRow>
      <a:tcTxStyle b="on" i="off">
        <a:fontRef idx="minor">
          <a:srgbClr val="000000"/>
        </a:fontRef>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38100" cap="flat">
              <a:solidFill>
                <a:srgbClr val="CB297B"/>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FFFFFF"/>
          </a:solidFill>
        </a:fill>
      </a:tcStyle>
    </a:lastRow>
    <a:firstRow>
      <a:tcTxStyle b="on" i="off">
        <a:fontRef idx="minor">
          <a:srgbClr val="FFFFFF"/>
        </a:fontRef>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5E5E5E"/>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991A5F"/>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a:tcStyle>
        <a:tcBdr/>
        <a:fill>
          <a:solidFill>
            <a:srgbClr val="EDEEEE"/>
          </a:solidFill>
        </a:fill>
      </a:tcStyle>
    </a:band2H>
    <a:firstCol>
      <a:tcTxStyle b="on" i="off">
        <a:fontRef idx="minor">
          <a:srgbClr val="000000"/>
        </a:fontRef>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0" d="100"/>
          <a:sy n="40" d="100"/>
        </p:scale>
        <p:origin x="715" y="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8" name="Shape 148"/>
          <p:cNvSpPr>
            <a:spLocks noGrp="1" noRot="1" noChangeAspect="1"/>
          </p:cNvSpPr>
          <p:nvPr>
            <p:ph type="sldImg"/>
          </p:nvPr>
        </p:nvSpPr>
        <p:spPr>
          <a:xfrm>
            <a:off x="1143000" y="685800"/>
            <a:ext cx="4572000" cy="3429000"/>
          </a:xfrm>
          <a:prstGeom prst="rect">
            <a:avLst/>
          </a:prstGeom>
        </p:spPr>
        <p:txBody>
          <a:bodyPr/>
          <a:lstStyle/>
          <a:p>
            <a:endParaRPr/>
          </a:p>
        </p:txBody>
      </p:sp>
      <p:sp>
        <p:nvSpPr>
          <p:cNvPr id="149" name="Shape 149"/>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mn-lt"/>
        <a:ea typeface="+mn-ea"/>
        <a:cs typeface="+mn-cs"/>
        <a:sym typeface="Helvetica Neue"/>
      </a:defRPr>
    </a:lvl1pPr>
    <a:lvl2pPr indent="228600" defTabSz="457200" latinLnBrk="0">
      <a:lnSpc>
        <a:spcPct val="117999"/>
      </a:lnSpc>
      <a:defRPr sz="2200">
        <a:latin typeface="+mn-lt"/>
        <a:ea typeface="+mn-ea"/>
        <a:cs typeface="+mn-cs"/>
        <a:sym typeface="Helvetica Neue"/>
      </a:defRPr>
    </a:lvl2pPr>
    <a:lvl3pPr indent="457200" defTabSz="457200" latinLnBrk="0">
      <a:lnSpc>
        <a:spcPct val="117999"/>
      </a:lnSpc>
      <a:defRPr sz="2200">
        <a:latin typeface="+mn-lt"/>
        <a:ea typeface="+mn-ea"/>
        <a:cs typeface="+mn-cs"/>
        <a:sym typeface="Helvetica Neue"/>
      </a:defRPr>
    </a:lvl3pPr>
    <a:lvl4pPr indent="685800" defTabSz="457200" latinLnBrk="0">
      <a:lnSpc>
        <a:spcPct val="117999"/>
      </a:lnSpc>
      <a:defRPr sz="2200">
        <a:latin typeface="+mn-lt"/>
        <a:ea typeface="+mn-ea"/>
        <a:cs typeface="+mn-cs"/>
        <a:sym typeface="Helvetica Neue"/>
      </a:defRPr>
    </a:lvl4pPr>
    <a:lvl5pPr indent="914400" defTabSz="457200" latinLnBrk="0">
      <a:lnSpc>
        <a:spcPct val="117999"/>
      </a:lnSpc>
      <a:defRPr sz="2200">
        <a:latin typeface="+mn-lt"/>
        <a:ea typeface="+mn-ea"/>
        <a:cs typeface="+mn-cs"/>
        <a:sym typeface="Helvetica Neue"/>
      </a:defRPr>
    </a:lvl5pPr>
    <a:lvl6pPr indent="1143000" defTabSz="457200" latinLnBrk="0">
      <a:lnSpc>
        <a:spcPct val="117999"/>
      </a:lnSpc>
      <a:defRPr sz="2200">
        <a:latin typeface="+mn-lt"/>
        <a:ea typeface="+mn-ea"/>
        <a:cs typeface="+mn-cs"/>
        <a:sym typeface="Helvetica Neue"/>
      </a:defRPr>
    </a:lvl6pPr>
    <a:lvl7pPr indent="1371600" defTabSz="457200" latinLnBrk="0">
      <a:lnSpc>
        <a:spcPct val="117999"/>
      </a:lnSpc>
      <a:defRPr sz="2200">
        <a:latin typeface="+mn-lt"/>
        <a:ea typeface="+mn-ea"/>
        <a:cs typeface="+mn-cs"/>
        <a:sym typeface="Helvetica Neue"/>
      </a:defRPr>
    </a:lvl7pPr>
    <a:lvl8pPr indent="1600200" defTabSz="457200" latinLnBrk="0">
      <a:lnSpc>
        <a:spcPct val="117999"/>
      </a:lnSpc>
      <a:defRPr sz="2200">
        <a:latin typeface="+mn-lt"/>
        <a:ea typeface="+mn-ea"/>
        <a:cs typeface="+mn-cs"/>
        <a:sym typeface="Helvetica Neue"/>
      </a:defRPr>
    </a:lvl8pPr>
    <a:lvl9pPr indent="1828800" defTabSz="457200" latinLnBrk="0">
      <a:lnSpc>
        <a:spcPct val="117999"/>
      </a:lnSpc>
      <a:defRPr sz="2200">
        <a:latin typeface="+mn-lt"/>
        <a:ea typeface="+mn-ea"/>
        <a:cs typeface="+mn-cs"/>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999773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8186011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16933"/>
            <a:ext cx="24384000" cy="13732934"/>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3014134" y="4809068"/>
            <a:ext cx="15533872" cy="3292604"/>
          </a:xfrm>
        </p:spPr>
        <p:txBody>
          <a:bodyPr anchor="b">
            <a:noAutofit/>
          </a:bodyPr>
          <a:lstStyle>
            <a:lvl1pPr algn="r">
              <a:defRPr sz="108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3014134" y="8101667"/>
            <a:ext cx="15533872" cy="2193798"/>
          </a:xfrm>
        </p:spPr>
        <p:txBody>
          <a:bodyPr anchor="t"/>
          <a:lstStyle>
            <a:lvl1pPr marL="0" indent="0" algn="r">
              <a:buNone/>
              <a:defRPr>
                <a:solidFill>
                  <a:schemeClr val="tx1">
                    <a:lumMod val="50000"/>
                    <a:lumOff val="50000"/>
                  </a:schemeClr>
                </a:solidFill>
              </a:defRPr>
            </a:lvl1pPr>
            <a:lvl2pPr marL="914400" indent="0" algn="ctr">
              <a:buNone/>
              <a:defRPr>
                <a:solidFill>
                  <a:schemeClr val="tx1">
                    <a:tint val="75000"/>
                  </a:schemeClr>
                </a:solidFill>
              </a:defRPr>
            </a:lvl2pPr>
            <a:lvl3pPr marL="1828800" indent="0" algn="ctr">
              <a:buNone/>
              <a:defRPr>
                <a:solidFill>
                  <a:schemeClr val="tx1">
                    <a:tint val="75000"/>
                  </a:schemeClr>
                </a:solidFill>
              </a:defRPr>
            </a:lvl3pPr>
            <a:lvl4pPr marL="2743200" indent="0" algn="ctr">
              <a:buNone/>
              <a:defRPr>
                <a:solidFill>
                  <a:schemeClr val="tx1">
                    <a:tint val="75000"/>
                  </a:schemeClr>
                </a:solidFill>
              </a:defRPr>
            </a:lvl4pPr>
            <a:lvl5pPr marL="3657600" indent="0" algn="ctr">
              <a:buNone/>
              <a:defRPr>
                <a:solidFill>
                  <a:schemeClr val="tx1">
                    <a:tint val="75000"/>
                  </a:schemeClr>
                </a:solidFill>
              </a:defRPr>
            </a:lvl5pPr>
            <a:lvl6pPr marL="4572000" indent="0" algn="ctr">
              <a:buNone/>
              <a:defRPr>
                <a:solidFill>
                  <a:schemeClr val="tx1">
                    <a:tint val="75000"/>
                  </a:schemeClr>
                </a:solidFill>
              </a:defRPr>
            </a:lvl6pPr>
            <a:lvl7pPr marL="5486400" indent="0" algn="ctr">
              <a:buNone/>
              <a:defRPr>
                <a:solidFill>
                  <a:schemeClr val="tx1">
                    <a:tint val="75000"/>
                  </a:schemeClr>
                </a:solidFill>
              </a:defRPr>
            </a:lvl7pPr>
            <a:lvl8pPr marL="6400800" indent="0" algn="ctr">
              <a:buNone/>
              <a:defRPr>
                <a:solidFill>
                  <a:schemeClr val="tx1">
                    <a:tint val="75000"/>
                  </a:schemeClr>
                </a:solidFill>
              </a:defRPr>
            </a:lvl8pPr>
            <a:lvl9pPr marL="7315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40792323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72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1456671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54670" y="5401735"/>
            <a:ext cx="17193336" cy="3653162"/>
          </a:xfrm>
        </p:spPr>
        <p:txBody>
          <a:bodyPr anchor="b"/>
          <a:lstStyle>
            <a:lvl1pPr algn="l">
              <a:defRPr sz="8000" b="0" cap="none"/>
            </a:lvl1pPr>
          </a:lstStyle>
          <a:p>
            <a:r>
              <a:rPr lang="en-US"/>
              <a:t>Click to edit Master title style</a:t>
            </a:r>
            <a:endParaRPr lang="en-US" dirty="0"/>
          </a:p>
        </p:txBody>
      </p:sp>
      <p:sp>
        <p:nvSpPr>
          <p:cNvPr id="3" name="Text Placeholder 2"/>
          <p:cNvSpPr>
            <a:spLocks noGrp="1"/>
          </p:cNvSpPr>
          <p:nvPr>
            <p:ph type="body" idx="1"/>
          </p:nvPr>
        </p:nvSpPr>
        <p:spPr>
          <a:xfrm>
            <a:off x="1354670" y="9054896"/>
            <a:ext cx="17193336" cy="1720800"/>
          </a:xfrm>
        </p:spPr>
        <p:txBody>
          <a:bodyPr anchor="t"/>
          <a:lstStyle>
            <a:lvl1pPr marL="0" indent="0" algn="l">
              <a:buNone/>
              <a:defRPr sz="4000">
                <a:solidFill>
                  <a:schemeClr val="tx1">
                    <a:lumMod val="50000"/>
                    <a:lumOff val="50000"/>
                  </a:schemeClr>
                </a:solidFill>
              </a:defRPr>
            </a:lvl1pPr>
            <a:lvl2pPr marL="914400" indent="0">
              <a:buNone/>
              <a:defRPr sz="3600">
                <a:solidFill>
                  <a:schemeClr val="tx1">
                    <a:tint val="75000"/>
                  </a:schemeClr>
                </a:solidFill>
              </a:defRPr>
            </a:lvl2pPr>
            <a:lvl3pPr marL="1828800" indent="0">
              <a:buNone/>
              <a:defRPr sz="3200">
                <a:solidFill>
                  <a:schemeClr val="tx1">
                    <a:tint val="75000"/>
                  </a:schemeClr>
                </a:solidFill>
              </a:defRPr>
            </a:lvl3pPr>
            <a:lvl4pPr marL="2743200" indent="0">
              <a:buNone/>
              <a:defRPr sz="2800">
                <a:solidFill>
                  <a:schemeClr val="tx1">
                    <a:tint val="75000"/>
                  </a:schemeClr>
                </a:solidFill>
              </a:defRPr>
            </a:lvl4pPr>
            <a:lvl5pPr marL="3657600" indent="0">
              <a:buNone/>
              <a:defRPr sz="2800">
                <a:solidFill>
                  <a:schemeClr val="tx1">
                    <a:tint val="75000"/>
                  </a:schemeClr>
                </a:solidFill>
              </a:defRPr>
            </a:lvl5pPr>
            <a:lvl6pPr marL="4572000" indent="0">
              <a:buNone/>
              <a:defRPr sz="2800">
                <a:solidFill>
                  <a:schemeClr val="tx1">
                    <a:tint val="75000"/>
                  </a:schemeClr>
                </a:solidFill>
              </a:defRPr>
            </a:lvl6pPr>
            <a:lvl7pPr marL="5486400" indent="0">
              <a:buNone/>
              <a:defRPr sz="2800">
                <a:solidFill>
                  <a:schemeClr val="tx1">
                    <a:tint val="75000"/>
                  </a:schemeClr>
                </a:solidFill>
              </a:defRPr>
            </a:lvl7pPr>
            <a:lvl8pPr marL="6400800" indent="0">
              <a:buNone/>
              <a:defRPr sz="2800">
                <a:solidFill>
                  <a:schemeClr val="tx1">
                    <a:tint val="75000"/>
                  </a:schemeClr>
                </a:solidFill>
              </a:defRPr>
            </a:lvl8pPr>
            <a:lvl9pPr marL="7315200" indent="0">
              <a:buNone/>
              <a:defRPr sz="28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522408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354669" y="4321178"/>
            <a:ext cx="8368070" cy="7761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0179940" y="4321179"/>
            <a:ext cx="8368068" cy="776154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8/28/2024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1717956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351491" y="4321966"/>
            <a:ext cx="8371246" cy="1152524"/>
          </a:xfrm>
        </p:spPr>
        <p:txBody>
          <a:bodyPr anchor="b">
            <a:noAutofit/>
          </a:bodyPr>
          <a:lstStyle>
            <a:lvl1pPr marL="0" indent="0">
              <a:buNone/>
              <a:defRPr sz="4800" b="0"/>
            </a:lvl1pPr>
            <a:lvl2pPr marL="914400" indent="0">
              <a:buNone/>
              <a:defRPr sz="4000" b="1"/>
            </a:lvl2pPr>
            <a:lvl3pPr marL="1828800" indent="0">
              <a:buNone/>
              <a:defRPr sz="3600" b="1"/>
            </a:lvl3pPr>
            <a:lvl4pPr marL="2743200" indent="0">
              <a:buNone/>
              <a:defRPr sz="3200" b="1"/>
            </a:lvl4pPr>
            <a:lvl5pPr marL="3657600" indent="0">
              <a:buNone/>
              <a:defRPr sz="3200" b="1"/>
            </a:lvl5pPr>
            <a:lvl6pPr marL="4572000" indent="0">
              <a:buNone/>
              <a:defRPr sz="3200" b="1"/>
            </a:lvl6pPr>
            <a:lvl7pPr marL="5486400" indent="0">
              <a:buNone/>
              <a:defRPr sz="3200" b="1"/>
            </a:lvl7pPr>
            <a:lvl8pPr marL="6400800" indent="0">
              <a:buNone/>
              <a:defRPr sz="3200" b="1"/>
            </a:lvl8pPr>
            <a:lvl9pPr marL="7315200" indent="0">
              <a:buNone/>
              <a:defRPr sz="3200" b="1"/>
            </a:lvl9pPr>
          </a:lstStyle>
          <a:p>
            <a:pPr lvl="0"/>
            <a:r>
              <a:rPr lang="en-US"/>
              <a:t>Edit Master text styles</a:t>
            </a:r>
          </a:p>
        </p:txBody>
      </p:sp>
      <p:sp>
        <p:nvSpPr>
          <p:cNvPr id="4" name="Content Placeholder 3"/>
          <p:cNvSpPr>
            <a:spLocks noGrp="1"/>
          </p:cNvSpPr>
          <p:nvPr>
            <p:ph sz="half" idx="2"/>
          </p:nvPr>
        </p:nvSpPr>
        <p:spPr>
          <a:xfrm>
            <a:off x="1351491" y="5474491"/>
            <a:ext cx="8371246" cy="66082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0176766" y="4321966"/>
            <a:ext cx="8371236" cy="1152524"/>
          </a:xfrm>
        </p:spPr>
        <p:txBody>
          <a:bodyPr anchor="b">
            <a:noAutofit/>
          </a:bodyPr>
          <a:lstStyle>
            <a:lvl1pPr marL="0" indent="0">
              <a:buNone/>
              <a:defRPr sz="4800" b="0"/>
            </a:lvl1pPr>
            <a:lvl2pPr marL="914400" indent="0">
              <a:buNone/>
              <a:defRPr sz="4000" b="1"/>
            </a:lvl2pPr>
            <a:lvl3pPr marL="1828800" indent="0">
              <a:buNone/>
              <a:defRPr sz="3600" b="1"/>
            </a:lvl3pPr>
            <a:lvl4pPr marL="2743200" indent="0">
              <a:buNone/>
              <a:defRPr sz="3200" b="1"/>
            </a:lvl4pPr>
            <a:lvl5pPr marL="3657600" indent="0">
              <a:buNone/>
              <a:defRPr sz="3200" b="1"/>
            </a:lvl5pPr>
            <a:lvl6pPr marL="4572000" indent="0">
              <a:buNone/>
              <a:defRPr sz="3200" b="1"/>
            </a:lvl6pPr>
            <a:lvl7pPr marL="5486400" indent="0">
              <a:buNone/>
              <a:defRPr sz="3200" b="1"/>
            </a:lvl7pPr>
            <a:lvl8pPr marL="6400800" indent="0">
              <a:buNone/>
              <a:defRPr sz="3200" b="1"/>
            </a:lvl8pPr>
            <a:lvl9pPr marL="7315200" indent="0">
              <a:buNone/>
              <a:defRPr sz="3200" b="1"/>
            </a:lvl9pPr>
          </a:lstStyle>
          <a:p>
            <a:pPr lvl="0"/>
            <a:r>
              <a:rPr lang="en-US"/>
              <a:t>Edit Master text styles</a:t>
            </a:r>
          </a:p>
        </p:txBody>
      </p:sp>
      <p:sp>
        <p:nvSpPr>
          <p:cNvPr id="6" name="Content Placeholder 5"/>
          <p:cNvSpPr>
            <a:spLocks noGrp="1"/>
          </p:cNvSpPr>
          <p:nvPr>
            <p:ph sz="quarter" idx="4"/>
          </p:nvPr>
        </p:nvSpPr>
        <p:spPr>
          <a:xfrm>
            <a:off x="10176769" y="5474491"/>
            <a:ext cx="8371234" cy="66082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8/28/2024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3809937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54668" y="1219200"/>
            <a:ext cx="17193336" cy="26416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8/28/2024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3137958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8/28/2024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187659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54668" y="2997208"/>
            <a:ext cx="7709056" cy="2556932"/>
          </a:xfrm>
        </p:spPr>
        <p:txBody>
          <a:bodyPr anchor="b">
            <a:normAutofit/>
          </a:bodyPr>
          <a:lstStyle>
            <a:lvl1pPr>
              <a:defRPr sz="4000"/>
            </a:lvl1pPr>
          </a:lstStyle>
          <a:p>
            <a:r>
              <a:rPr lang="en-US"/>
              <a:t>Click to edit Master title style</a:t>
            </a:r>
            <a:endParaRPr lang="en-US" dirty="0"/>
          </a:p>
        </p:txBody>
      </p:sp>
      <p:sp>
        <p:nvSpPr>
          <p:cNvPr id="3" name="Content Placeholder 2"/>
          <p:cNvSpPr>
            <a:spLocks noGrp="1"/>
          </p:cNvSpPr>
          <p:nvPr>
            <p:ph idx="1"/>
          </p:nvPr>
        </p:nvSpPr>
        <p:spPr>
          <a:xfrm>
            <a:off x="9520923" y="1029849"/>
            <a:ext cx="9027082" cy="110528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354668" y="5554139"/>
            <a:ext cx="7709056" cy="5168898"/>
          </a:xfrm>
        </p:spPr>
        <p:txBody>
          <a:bodyPr>
            <a:normAutofit/>
          </a:bodyPr>
          <a:lstStyle>
            <a:lvl1pPr marL="0" indent="0">
              <a:buNone/>
              <a:defRPr sz="2800"/>
            </a:lvl1pPr>
            <a:lvl2pPr marL="914126" indent="0">
              <a:buNone/>
              <a:defRPr sz="2800"/>
            </a:lvl2pPr>
            <a:lvl3pPr marL="1828252" indent="0">
              <a:buNone/>
              <a:defRPr sz="2400"/>
            </a:lvl3pPr>
            <a:lvl4pPr marL="2742378" indent="0">
              <a:buNone/>
              <a:defRPr sz="2000"/>
            </a:lvl4pPr>
            <a:lvl5pPr marL="3656502" indent="0">
              <a:buNone/>
              <a:defRPr sz="2000"/>
            </a:lvl5pPr>
            <a:lvl6pPr marL="4570628" indent="0">
              <a:buNone/>
              <a:defRPr sz="2000"/>
            </a:lvl6pPr>
            <a:lvl7pPr marL="5484754" indent="0">
              <a:buNone/>
              <a:defRPr sz="2000"/>
            </a:lvl7pPr>
            <a:lvl8pPr marL="6398880" indent="0">
              <a:buNone/>
              <a:defRPr sz="2000"/>
            </a:lvl8pPr>
            <a:lvl9pPr marL="7313006" indent="0">
              <a:buNone/>
              <a:defRPr sz="2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8/28/2024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140055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54669" y="9601200"/>
            <a:ext cx="17193334" cy="1133476"/>
          </a:xfrm>
        </p:spPr>
        <p:txBody>
          <a:bodyPr anchor="b">
            <a:normAutofit/>
          </a:bodyPr>
          <a:lstStyle>
            <a:lvl1pPr algn="l">
              <a:defRPr sz="4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54668" y="1219200"/>
            <a:ext cx="17193336" cy="7691436"/>
          </a:xfrm>
        </p:spPr>
        <p:txBody>
          <a:bodyPr anchor="t">
            <a:normAutofit/>
          </a:bodyPr>
          <a:lstStyle>
            <a:lvl1pPr marL="0" indent="0" algn="ctr">
              <a:buNone/>
              <a:defRPr sz="3200"/>
            </a:lvl1pPr>
            <a:lvl2pPr marL="914400" indent="0">
              <a:buNone/>
              <a:defRPr sz="3200"/>
            </a:lvl2pPr>
            <a:lvl3pPr marL="1828800" indent="0">
              <a:buNone/>
              <a:defRPr sz="3200"/>
            </a:lvl3pPr>
            <a:lvl4pPr marL="2743200" indent="0">
              <a:buNone/>
              <a:defRPr sz="3200"/>
            </a:lvl4pPr>
            <a:lvl5pPr marL="3657600" indent="0">
              <a:buNone/>
              <a:defRPr sz="3200"/>
            </a:lvl5pPr>
            <a:lvl6pPr marL="4572000" indent="0">
              <a:buNone/>
              <a:defRPr sz="3200"/>
            </a:lvl6pPr>
            <a:lvl7pPr marL="5486400" indent="0">
              <a:buNone/>
              <a:defRPr sz="3200"/>
            </a:lvl7pPr>
            <a:lvl8pPr marL="6400800" indent="0">
              <a:buNone/>
              <a:defRPr sz="3200"/>
            </a:lvl8pPr>
            <a:lvl9pPr marL="7315200" indent="0">
              <a:buNone/>
              <a:defRPr sz="3200"/>
            </a:lvl9pPr>
          </a:lstStyle>
          <a:p>
            <a:r>
              <a:rPr lang="en-US"/>
              <a:t>Click icon to add picture</a:t>
            </a:r>
            <a:endParaRPr lang="en-US" dirty="0"/>
          </a:p>
        </p:txBody>
      </p:sp>
      <p:sp>
        <p:nvSpPr>
          <p:cNvPr id="4" name="Text Placeholder 3"/>
          <p:cNvSpPr>
            <a:spLocks noGrp="1"/>
          </p:cNvSpPr>
          <p:nvPr>
            <p:ph type="body" sz="half" idx="2"/>
          </p:nvPr>
        </p:nvSpPr>
        <p:spPr>
          <a:xfrm>
            <a:off x="1354669" y="10734676"/>
            <a:ext cx="17193334" cy="1348048"/>
          </a:xfrm>
        </p:spPr>
        <p:txBody>
          <a:bodyPr>
            <a:normAutofit/>
          </a:bodyPr>
          <a:lstStyle>
            <a:lvl1pPr marL="0" indent="0">
              <a:buNone/>
              <a:defRPr sz="2400"/>
            </a:lvl1pPr>
            <a:lvl2pPr marL="914400" indent="0">
              <a:buNone/>
              <a:defRPr sz="2400"/>
            </a:lvl2pPr>
            <a:lvl3pPr marL="1828800" indent="0">
              <a:buNone/>
              <a:defRPr sz="2000"/>
            </a:lvl3pPr>
            <a:lvl4pPr marL="2743200" indent="0">
              <a:buNone/>
              <a:defRPr sz="1800"/>
            </a:lvl4pPr>
            <a:lvl5pPr marL="3657600" indent="0">
              <a:buNone/>
              <a:defRPr sz="1800"/>
            </a:lvl5pPr>
            <a:lvl6pPr marL="4572000" indent="0">
              <a:buNone/>
              <a:defRPr sz="1800"/>
            </a:lvl6pPr>
            <a:lvl7pPr marL="5486400" indent="0">
              <a:buNone/>
              <a:defRPr sz="1800"/>
            </a:lvl7pPr>
            <a:lvl8pPr marL="6400800" indent="0">
              <a:buNone/>
              <a:defRPr sz="1800"/>
            </a:lvl8pPr>
            <a:lvl9pPr marL="7315200" indent="0">
              <a:buNone/>
              <a:defRPr sz="18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8/28/2024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1078203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54670" y="1219200"/>
            <a:ext cx="17193336" cy="6807200"/>
          </a:xfrm>
        </p:spPr>
        <p:txBody>
          <a:bodyPr anchor="ctr">
            <a:normAutofit/>
          </a:bodyPr>
          <a:lstStyle>
            <a:lvl1pPr algn="l">
              <a:defRPr sz="8800" b="0" cap="none"/>
            </a:lvl1pPr>
          </a:lstStyle>
          <a:p>
            <a:r>
              <a:rPr lang="en-US"/>
              <a:t>Click to edit Master title style</a:t>
            </a:r>
            <a:endParaRPr lang="en-US" dirty="0"/>
          </a:p>
        </p:txBody>
      </p:sp>
      <p:sp>
        <p:nvSpPr>
          <p:cNvPr id="3" name="Text Placeholder 2"/>
          <p:cNvSpPr>
            <a:spLocks noGrp="1"/>
          </p:cNvSpPr>
          <p:nvPr>
            <p:ph type="body" idx="1"/>
          </p:nvPr>
        </p:nvSpPr>
        <p:spPr>
          <a:xfrm>
            <a:off x="1354670" y="8940800"/>
            <a:ext cx="17193336" cy="3141924"/>
          </a:xfrm>
        </p:spPr>
        <p:txBody>
          <a:bodyPr anchor="ctr">
            <a:normAutofit/>
          </a:bodyPr>
          <a:lstStyle>
            <a:lvl1pPr marL="0" indent="0" algn="l">
              <a:buNone/>
              <a:defRPr sz="3600">
                <a:solidFill>
                  <a:schemeClr val="tx1">
                    <a:lumMod val="75000"/>
                    <a:lumOff val="25000"/>
                  </a:schemeClr>
                </a:solidFill>
              </a:defRPr>
            </a:lvl1pPr>
            <a:lvl2pPr marL="914400" indent="0">
              <a:buNone/>
              <a:defRPr sz="3600">
                <a:solidFill>
                  <a:schemeClr val="tx1">
                    <a:tint val="75000"/>
                  </a:schemeClr>
                </a:solidFill>
              </a:defRPr>
            </a:lvl2pPr>
            <a:lvl3pPr marL="1828800" indent="0">
              <a:buNone/>
              <a:defRPr sz="3200">
                <a:solidFill>
                  <a:schemeClr val="tx1">
                    <a:tint val="75000"/>
                  </a:schemeClr>
                </a:solidFill>
              </a:defRPr>
            </a:lvl3pPr>
            <a:lvl4pPr marL="2743200" indent="0">
              <a:buNone/>
              <a:defRPr sz="2800">
                <a:solidFill>
                  <a:schemeClr val="tx1">
                    <a:tint val="75000"/>
                  </a:schemeClr>
                </a:solidFill>
              </a:defRPr>
            </a:lvl4pPr>
            <a:lvl5pPr marL="3657600" indent="0">
              <a:buNone/>
              <a:defRPr sz="2800">
                <a:solidFill>
                  <a:schemeClr val="tx1">
                    <a:tint val="75000"/>
                  </a:schemeClr>
                </a:solidFill>
              </a:defRPr>
            </a:lvl5pPr>
            <a:lvl6pPr marL="4572000" indent="0">
              <a:buNone/>
              <a:defRPr sz="2800">
                <a:solidFill>
                  <a:schemeClr val="tx1">
                    <a:tint val="75000"/>
                  </a:schemeClr>
                </a:solidFill>
              </a:defRPr>
            </a:lvl6pPr>
            <a:lvl7pPr marL="5486400" indent="0">
              <a:buNone/>
              <a:defRPr sz="2800">
                <a:solidFill>
                  <a:schemeClr val="tx1">
                    <a:tint val="75000"/>
                  </a:schemeClr>
                </a:solidFill>
              </a:defRPr>
            </a:lvl7pPr>
            <a:lvl8pPr marL="6400800" indent="0">
              <a:buNone/>
              <a:defRPr sz="2800">
                <a:solidFill>
                  <a:schemeClr val="tx1">
                    <a:tint val="75000"/>
                  </a:schemeClr>
                </a:solidFill>
              </a:defRPr>
            </a:lvl8pPr>
            <a:lvl9pPr marL="7315200" indent="0">
              <a:buNone/>
              <a:defRPr sz="28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842453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62668" y="1219200"/>
            <a:ext cx="16188268" cy="6045200"/>
          </a:xfrm>
        </p:spPr>
        <p:txBody>
          <a:bodyPr anchor="ctr">
            <a:normAutofit/>
          </a:bodyPr>
          <a:lstStyle>
            <a:lvl1pPr algn="l">
              <a:defRPr sz="88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2732278" y="7264400"/>
            <a:ext cx="14449048" cy="762000"/>
          </a:xfrm>
        </p:spPr>
        <p:txBody>
          <a:bodyPr anchor="ctr">
            <a:noAutofit/>
          </a:bodyPr>
          <a:lstStyle>
            <a:lvl1pPr marL="0" indent="0">
              <a:buFontTx/>
              <a:buNone/>
              <a:defRPr sz="3200">
                <a:solidFill>
                  <a:schemeClr val="tx1">
                    <a:lumMod val="50000"/>
                    <a:lumOff val="50000"/>
                  </a:schemeClr>
                </a:solidFill>
              </a:defRPr>
            </a:lvl1pPr>
            <a:lvl2pPr marL="914400" indent="0">
              <a:buFontTx/>
              <a:buNone/>
              <a:defRPr/>
            </a:lvl2pPr>
            <a:lvl3pPr marL="1828800" indent="0">
              <a:buFontTx/>
              <a:buNone/>
              <a:defRPr/>
            </a:lvl3pPr>
            <a:lvl4pPr marL="2743200" indent="0">
              <a:buFontTx/>
              <a:buNone/>
              <a:defRPr/>
            </a:lvl4pPr>
            <a:lvl5pPr marL="3657600" indent="0">
              <a:buFontTx/>
              <a:buNone/>
              <a:defRPr/>
            </a:lvl5pPr>
          </a:lstStyle>
          <a:p>
            <a:pPr lvl="0"/>
            <a:r>
              <a:rPr lang="en-US"/>
              <a:t>Edit Master text styles</a:t>
            </a:r>
          </a:p>
        </p:txBody>
      </p:sp>
      <p:sp>
        <p:nvSpPr>
          <p:cNvPr id="3" name="Text Placeholder 2"/>
          <p:cNvSpPr>
            <a:spLocks noGrp="1"/>
          </p:cNvSpPr>
          <p:nvPr>
            <p:ph type="body" idx="1"/>
          </p:nvPr>
        </p:nvSpPr>
        <p:spPr>
          <a:xfrm>
            <a:off x="1354670" y="8940800"/>
            <a:ext cx="17193336" cy="3141924"/>
          </a:xfrm>
        </p:spPr>
        <p:txBody>
          <a:bodyPr anchor="ctr">
            <a:normAutofit/>
          </a:bodyPr>
          <a:lstStyle>
            <a:lvl1pPr marL="0" indent="0" algn="l">
              <a:buNone/>
              <a:defRPr sz="3600">
                <a:solidFill>
                  <a:schemeClr val="tx1">
                    <a:lumMod val="75000"/>
                    <a:lumOff val="25000"/>
                  </a:schemeClr>
                </a:solidFill>
              </a:defRPr>
            </a:lvl1pPr>
            <a:lvl2pPr marL="914400" indent="0">
              <a:buNone/>
              <a:defRPr sz="3600">
                <a:solidFill>
                  <a:schemeClr val="tx1">
                    <a:tint val="75000"/>
                  </a:schemeClr>
                </a:solidFill>
              </a:defRPr>
            </a:lvl2pPr>
            <a:lvl3pPr marL="1828800" indent="0">
              <a:buNone/>
              <a:defRPr sz="3200">
                <a:solidFill>
                  <a:schemeClr val="tx1">
                    <a:tint val="75000"/>
                  </a:schemeClr>
                </a:solidFill>
              </a:defRPr>
            </a:lvl3pPr>
            <a:lvl4pPr marL="2743200" indent="0">
              <a:buNone/>
              <a:defRPr sz="2800">
                <a:solidFill>
                  <a:schemeClr val="tx1">
                    <a:tint val="75000"/>
                  </a:schemeClr>
                </a:solidFill>
              </a:defRPr>
            </a:lvl4pPr>
            <a:lvl5pPr marL="3657600" indent="0">
              <a:buNone/>
              <a:defRPr sz="2800">
                <a:solidFill>
                  <a:schemeClr val="tx1">
                    <a:tint val="75000"/>
                  </a:schemeClr>
                </a:solidFill>
              </a:defRPr>
            </a:lvl5pPr>
            <a:lvl6pPr marL="4572000" indent="0">
              <a:buNone/>
              <a:defRPr sz="2800">
                <a:solidFill>
                  <a:schemeClr val="tx1">
                    <a:tint val="75000"/>
                  </a:schemeClr>
                </a:solidFill>
              </a:defRPr>
            </a:lvl6pPr>
            <a:lvl7pPr marL="5486400" indent="0">
              <a:buNone/>
              <a:defRPr sz="2800">
                <a:solidFill>
                  <a:schemeClr val="tx1">
                    <a:tint val="75000"/>
                  </a:schemeClr>
                </a:solidFill>
              </a:defRPr>
            </a:lvl7pPr>
            <a:lvl8pPr marL="6400800" indent="0">
              <a:buNone/>
              <a:defRPr sz="2800">
                <a:solidFill>
                  <a:schemeClr val="tx1">
                    <a:tint val="75000"/>
                  </a:schemeClr>
                </a:solidFill>
              </a:defRPr>
            </a:lvl8pPr>
            <a:lvl9pPr marL="7315200" indent="0">
              <a:buNone/>
              <a:defRPr sz="28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
        <p:nvSpPr>
          <p:cNvPr id="20" name="TextBox 19"/>
          <p:cNvSpPr txBox="1"/>
          <p:nvPr/>
        </p:nvSpPr>
        <p:spPr>
          <a:xfrm>
            <a:off x="1083740" y="1580756"/>
            <a:ext cx="1219200" cy="1169552"/>
          </a:xfrm>
          <a:prstGeom prst="rect">
            <a:avLst/>
          </a:prstGeom>
        </p:spPr>
        <p:txBody>
          <a:bodyPr vert="horz" lIns="182880" tIns="91440" rIns="182880" bIns="91440" rtlCol="0" anchor="ctr">
            <a:noAutofit/>
          </a:bodyPr>
          <a:lstStyle/>
          <a:p>
            <a:pPr lvl="0"/>
            <a:r>
              <a:rPr lang="en-US" sz="16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17786022" y="5773112"/>
            <a:ext cx="1219200" cy="1169552"/>
          </a:xfrm>
          <a:prstGeom prst="rect">
            <a:avLst/>
          </a:prstGeom>
        </p:spPr>
        <p:txBody>
          <a:bodyPr vert="horz" lIns="182880" tIns="91440" rIns="182880" bIns="91440" rtlCol="0" anchor="ctr">
            <a:noAutofit/>
          </a:bodyPr>
          <a:lstStyle/>
          <a:p>
            <a:pPr lvl="0"/>
            <a:r>
              <a:rPr lang="en-US" sz="16000" baseline="0" dirty="0">
                <a:ln w="3175" cmpd="sng">
                  <a:noFill/>
                </a:ln>
                <a:solidFill>
                  <a:schemeClr val="accent1">
                    <a:lumMod val="60000"/>
                    <a:lumOff val="40000"/>
                  </a:schemeClr>
                </a:solidFill>
                <a:latin typeface="Arial"/>
              </a:rPr>
              <a:t>”</a:t>
            </a:r>
            <a:endParaRPr lang="en-US" sz="3600" dirty="0">
              <a:solidFill>
                <a:schemeClr val="accent1">
                  <a:lumMod val="60000"/>
                  <a:lumOff val="40000"/>
                </a:schemeClr>
              </a:solidFill>
              <a:latin typeface="Arial"/>
            </a:endParaRPr>
          </a:p>
        </p:txBody>
      </p:sp>
    </p:spTree>
    <p:extLst>
      <p:ext uri="{BB962C8B-B14F-4D97-AF65-F5344CB8AC3E}">
        <p14:creationId xmlns:p14="http://schemas.microsoft.com/office/powerpoint/2010/main" val="17359829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354670" y="3863976"/>
            <a:ext cx="17193336" cy="5190920"/>
          </a:xfrm>
        </p:spPr>
        <p:txBody>
          <a:bodyPr anchor="b">
            <a:normAutofit/>
          </a:bodyPr>
          <a:lstStyle>
            <a:lvl1pPr algn="l">
              <a:defRPr sz="8800" b="0" cap="none"/>
            </a:lvl1pPr>
          </a:lstStyle>
          <a:p>
            <a:r>
              <a:rPr lang="en-US"/>
              <a:t>Click to edit Master title style</a:t>
            </a:r>
            <a:endParaRPr lang="en-US" dirty="0"/>
          </a:p>
        </p:txBody>
      </p:sp>
      <p:sp>
        <p:nvSpPr>
          <p:cNvPr id="3" name="Text Placeholder 2"/>
          <p:cNvSpPr>
            <a:spLocks noGrp="1"/>
          </p:cNvSpPr>
          <p:nvPr>
            <p:ph type="body" idx="1"/>
          </p:nvPr>
        </p:nvSpPr>
        <p:spPr>
          <a:xfrm>
            <a:off x="1354670" y="9054896"/>
            <a:ext cx="17193336" cy="3027828"/>
          </a:xfrm>
        </p:spPr>
        <p:txBody>
          <a:bodyPr anchor="t">
            <a:normAutofit/>
          </a:bodyPr>
          <a:lstStyle>
            <a:lvl1pPr marL="0" indent="0" algn="l">
              <a:buNone/>
              <a:defRPr sz="3600">
                <a:solidFill>
                  <a:schemeClr val="tx1">
                    <a:lumMod val="75000"/>
                    <a:lumOff val="25000"/>
                  </a:schemeClr>
                </a:solidFill>
              </a:defRPr>
            </a:lvl1pPr>
            <a:lvl2pPr marL="914400" indent="0">
              <a:buNone/>
              <a:defRPr sz="3600">
                <a:solidFill>
                  <a:schemeClr val="tx1">
                    <a:tint val="75000"/>
                  </a:schemeClr>
                </a:solidFill>
              </a:defRPr>
            </a:lvl2pPr>
            <a:lvl3pPr marL="1828800" indent="0">
              <a:buNone/>
              <a:defRPr sz="3200">
                <a:solidFill>
                  <a:schemeClr val="tx1">
                    <a:tint val="75000"/>
                  </a:schemeClr>
                </a:solidFill>
              </a:defRPr>
            </a:lvl3pPr>
            <a:lvl4pPr marL="2743200" indent="0">
              <a:buNone/>
              <a:defRPr sz="2800">
                <a:solidFill>
                  <a:schemeClr val="tx1">
                    <a:tint val="75000"/>
                  </a:schemeClr>
                </a:solidFill>
              </a:defRPr>
            </a:lvl4pPr>
            <a:lvl5pPr marL="3657600" indent="0">
              <a:buNone/>
              <a:defRPr sz="2800">
                <a:solidFill>
                  <a:schemeClr val="tx1">
                    <a:tint val="75000"/>
                  </a:schemeClr>
                </a:solidFill>
              </a:defRPr>
            </a:lvl5pPr>
            <a:lvl6pPr marL="4572000" indent="0">
              <a:buNone/>
              <a:defRPr sz="2800">
                <a:solidFill>
                  <a:schemeClr val="tx1">
                    <a:tint val="75000"/>
                  </a:schemeClr>
                </a:solidFill>
              </a:defRPr>
            </a:lvl6pPr>
            <a:lvl7pPr marL="5486400" indent="0">
              <a:buNone/>
              <a:defRPr sz="2800">
                <a:solidFill>
                  <a:schemeClr val="tx1">
                    <a:tint val="75000"/>
                  </a:schemeClr>
                </a:solidFill>
              </a:defRPr>
            </a:lvl7pPr>
            <a:lvl8pPr marL="6400800" indent="0">
              <a:buNone/>
              <a:defRPr sz="2800">
                <a:solidFill>
                  <a:schemeClr val="tx1">
                    <a:tint val="75000"/>
                  </a:schemeClr>
                </a:solidFill>
              </a:defRPr>
            </a:lvl8pPr>
            <a:lvl9pPr marL="7315200" indent="0">
              <a:buNone/>
              <a:defRPr sz="28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3391622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862668" y="1219200"/>
            <a:ext cx="16188268" cy="6045200"/>
          </a:xfrm>
        </p:spPr>
        <p:txBody>
          <a:bodyPr anchor="ctr">
            <a:normAutofit/>
          </a:bodyPr>
          <a:lstStyle>
            <a:lvl1pPr algn="l">
              <a:defRPr sz="88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54665" y="8026400"/>
            <a:ext cx="17193338" cy="1028496"/>
          </a:xfrm>
        </p:spPr>
        <p:txBody>
          <a:bodyPr anchor="b">
            <a:noAutofit/>
          </a:bodyPr>
          <a:lstStyle>
            <a:lvl1pPr marL="0" indent="0">
              <a:buFontTx/>
              <a:buNone/>
              <a:defRPr sz="4800">
                <a:solidFill>
                  <a:schemeClr val="tx1">
                    <a:lumMod val="75000"/>
                    <a:lumOff val="25000"/>
                  </a:schemeClr>
                </a:solidFill>
              </a:defRPr>
            </a:lvl1pPr>
            <a:lvl2pPr marL="914400" indent="0">
              <a:buFontTx/>
              <a:buNone/>
              <a:defRPr/>
            </a:lvl2pPr>
            <a:lvl3pPr marL="1828800" indent="0">
              <a:buFontTx/>
              <a:buNone/>
              <a:defRPr/>
            </a:lvl3pPr>
            <a:lvl4pPr marL="2743200" indent="0">
              <a:buFontTx/>
              <a:buNone/>
              <a:defRPr/>
            </a:lvl4pPr>
            <a:lvl5pPr marL="3657600" indent="0">
              <a:buFontTx/>
              <a:buNone/>
              <a:defRPr/>
            </a:lvl5pPr>
          </a:lstStyle>
          <a:p>
            <a:pPr lvl="0"/>
            <a:r>
              <a:rPr lang="en-US"/>
              <a:t>Edit Master text styles</a:t>
            </a:r>
          </a:p>
        </p:txBody>
      </p:sp>
      <p:sp>
        <p:nvSpPr>
          <p:cNvPr id="3" name="Text Placeholder 2"/>
          <p:cNvSpPr>
            <a:spLocks noGrp="1"/>
          </p:cNvSpPr>
          <p:nvPr>
            <p:ph type="body" idx="1"/>
          </p:nvPr>
        </p:nvSpPr>
        <p:spPr>
          <a:xfrm>
            <a:off x="1354670" y="9054896"/>
            <a:ext cx="17193336" cy="3027828"/>
          </a:xfrm>
        </p:spPr>
        <p:txBody>
          <a:bodyPr anchor="t">
            <a:normAutofit/>
          </a:bodyPr>
          <a:lstStyle>
            <a:lvl1pPr marL="0" indent="0" algn="l">
              <a:buNone/>
              <a:defRPr sz="3600">
                <a:solidFill>
                  <a:schemeClr val="tx1">
                    <a:lumMod val="50000"/>
                    <a:lumOff val="50000"/>
                  </a:schemeClr>
                </a:solidFill>
              </a:defRPr>
            </a:lvl1pPr>
            <a:lvl2pPr marL="914400" indent="0">
              <a:buNone/>
              <a:defRPr sz="3600">
                <a:solidFill>
                  <a:schemeClr val="tx1">
                    <a:tint val="75000"/>
                  </a:schemeClr>
                </a:solidFill>
              </a:defRPr>
            </a:lvl2pPr>
            <a:lvl3pPr marL="1828800" indent="0">
              <a:buNone/>
              <a:defRPr sz="3200">
                <a:solidFill>
                  <a:schemeClr val="tx1">
                    <a:tint val="75000"/>
                  </a:schemeClr>
                </a:solidFill>
              </a:defRPr>
            </a:lvl3pPr>
            <a:lvl4pPr marL="2743200" indent="0">
              <a:buNone/>
              <a:defRPr sz="2800">
                <a:solidFill>
                  <a:schemeClr val="tx1">
                    <a:tint val="75000"/>
                  </a:schemeClr>
                </a:solidFill>
              </a:defRPr>
            </a:lvl4pPr>
            <a:lvl5pPr marL="3657600" indent="0">
              <a:buNone/>
              <a:defRPr sz="2800">
                <a:solidFill>
                  <a:schemeClr val="tx1">
                    <a:tint val="75000"/>
                  </a:schemeClr>
                </a:solidFill>
              </a:defRPr>
            </a:lvl5pPr>
            <a:lvl6pPr marL="4572000" indent="0">
              <a:buNone/>
              <a:defRPr sz="2800">
                <a:solidFill>
                  <a:schemeClr val="tx1">
                    <a:tint val="75000"/>
                  </a:schemeClr>
                </a:solidFill>
              </a:defRPr>
            </a:lvl6pPr>
            <a:lvl7pPr marL="5486400" indent="0">
              <a:buNone/>
              <a:defRPr sz="2800">
                <a:solidFill>
                  <a:schemeClr val="tx1">
                    <a:tint val="75000"/>
                  </a:schemeClr>
                </a:solidFill>
              </a:defRPr>
            </a:lvl7pPr>
            <a:lvl8pPr marL="6400800" indent="0">
              <a:buNone/>
              <a:defRPr sz="2800">
                <a:solidFill>
                  <a:schemeClr val="tx1">
                    <a:tint val="75000"/>
                  </a:schemeClr>
                </a:solidFill>
              </a:defRPr>
            </a:lvl8pPr>
            <a:lvl9pPr marL="7315200" indent="0">
              <a:buNone/>
              <a:defRPr sz="28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
        <p:nvSpPr>
          <p:cNvPr id="24" name="TextBox 23"/>
          <p:cNvSpPr txBox="1"/>
          <p:nvPr/>
        </p:nvSpPr>
        <p:spPr>
          <a:xfrm>
            <a:off x="1083740" y="1580756"/>
            <a:ext cx="1219200" cy="1169552"/>
          </a:xfrm>
          <a:prstGeom prst="rect">
            <a:avLst/>
          </a:prstGeom>
        </p:spPr>
        <p:txBody>
          <a:bodyPr vert="horz" lIns="182880" tIns="91440" rIns="182880" bIns="91440" rtlCol="0" anchor="ctr">
            <a:noAutofit/>
          </a:bodyPr>
          <a:lstStyle/>
          <a:p>
            <a:pPr lvl="0"/>
            <a:r>
              <a:rPr lang="en-US" sz="16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17786022" y="5773112"/>
            <a:ext cx="1219200" cy="1169552"/>
          </a:xfrm>
          <a:prstGeom prst="rect">
            <a:avLst/>
          </a:prstGeom>
        </p:spPr>
        <p:txBody>
          <a:bodyPr vert="horz" lIns="182880" tIns="91440" rIns="182880" bIns="91440" rtlCol="0" anchor="ctr">
            <a:noAutofit/>
          </a:bodyPr>
          <a:lstStyle/>
          <a:p>
            <a:pPr lvl="0"/>
            <a:r>
              <a:rPr lang="en-US" sz="16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433001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371599" y="1219200"/>
            <a:ext cx="17176406" cy="6045200"/>
          </a:xfrm>
        </p:spPr>
        <p:txBody>
          <a:bodyPr anchor="ctr">
            <a:normAutofit/>
          </a:bodyPr>
          <a:lstStyle>
            <a:lvl1pPr algn="l">
              <a:defRPr sz="88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54665" y="8026400"/>
            <a:ext cx="17193338" cy="1028496"/>
          </a:xfrm>
        </p:spPr>
        <p:txBody>
          <a:bodyPr anchor="b">
            <a:noAutofit/>
          </a:bodyPr>
          <a:lstStyle>
            <a:lvl1pPr marL="0" indent="0">
              <a:buFontTx/>
              <a:buNone/>
              <a:defRPr sz="4800">
                <a:solidFill>
                  <a:schemeClr val="accent1"/>
                </a:solidFill>
              </a:defRPr>
            </a:lvl1pPr>
            <a:lvl2pPr marL="914400" indent="0">
              <a:buFontTx/>
              <a:buNone/>
              <a:defRPr/>
            </a:lvl2pPr>
            <a:lvl3pPr marL="1828800" indent="0">
              <a:buFontTx/>
              <a:buNone/>
              <a:defRPr/>
            </a:lvl3pPr>
            <a:lvl4pPr marL="2743200" indent="0">
              <a:buFontTx/>
              <a:buNone/>
              <a:defRPr/>
            </a:lvl4pPr>
            <a:lvl5pPr marL="3657600" indent="0">
              <a:buFontTx/>
              <a:buNone/>
              <a:defRPr/>
            </a:lvl5pPr>
          </a:lstStyle>
          <a:p>
            <a:pPr lvl="0"/>
            <a:r>
              <a:rPr lang="en-US"/>
              <a:t>Edit Master text styles</a:t>
            </a:r>
          </a:p>
        </p:txBody>
      </p:sp>
      <p:sp>
        <p:nvSpPr>
          <p:cNvPr id="3" name="Text Placeholder 2"/>
          <p:cNvSpPr>
            <a:spLocks noGrp="1"/>
          </p:cNvSpPr>
          <p:nvPr>
            <p:ph type="body" idx="1"/>
          </p:nvPr>
        </p:nvSpPr>
        <p:spPr>
          <a:xfrm>
            <a:off x="1354670" y="9054896"/>
            <a:ext cx="17193336" cy="3027828"/>
          </a:xfrm>
        </p:spPr>
        <p:txBody>
          <a:bodyPr anchor="t">
            <a:normAutofit/>
          </a:bodyPr>
          <a:lstStyle>
            <a:lvl1pPr marL="0" indent="0" algn="l">
              <a:buNone/>
              <a:defRPr sz="3600">
                <a:solidFill>
                  <a:schemeClr val="tx1">
                    <a:lumMod val="50000"/>
                    <a:lumOff val="50000"/>
                  </a:schemeClr>
                </a:solidFill>
              </a:defRPr>
            </a:lvl1pPr>
            <a:lvl2pPr marL="914400" indent="0">
              <a:buNone/>
              <a:defRPr sz="3600">
                <a:solidFill>
                  <a:schemeClr val="tx1">
                    <a:tint val="75000"/>
                  </a:schemeClr>
                </a:solidFill>
              </a:defRPr>
            </a:lvl2pPr>
            <a:lvl3pPr marL="1828800" indent="0">
              <a:buNone/>
              <a:defRPr sz="3200">
                <a:solidFill>
                  <a:schemeClr val="tx1">
                    <a:tint val="75000"/>
                  </a:schemeClr>
                </a:solidFill>
              </a:defRPr>
            </a:lvl3pPr>
            <a:lvl4pPr marL="2743200" indent="0">
              <a:buNone/>
              <a:defRPr sz="2800">
                <a:solidFill>
                  <a:schemeClr val="tx1">
                    <a:tint val="75000"/>
                  </a:schemeClr>
                </a:solidFill>
              </a:defRPr>
            </a:lvl4pPr>
            <a:lvl5pPr marL="3657600" indent="0">
              <a:buNone/>
              <a:defRPr sz="2800">
                <a:solidFill>
                  <a:schemeClr val="tx1">
                    <a:tint val="75000"/>
                  </a:schemeClr>
                </a:solidFill>
              </a:defRPr>
            </a:lvl5pPr>
            <a:lvl6pPr marL="4572000" indent="0">
              <a:buNone/>
              <a:defRPr sz="2800">
                <a:solidFill>
                  <a:schemeClr val="tx1">
                    <a:tint val="75000"/>
                  </a:schemeClr>
                </a:solidFill>
              </a:defRPr>
            </a:lvl6pPr>
            <a:lvl7pPr marL="5486400" indent="0">
              <a:buNone/>
              <a:defRPr sz="2800">
                <a:solidFill>
                  <a:schemeClr val="tx1">
                    <a:tint val="75000"/>
                  </a:schemeClr>
                </a:solidFill>
              </a:defRPr>
            </a:lvl7pPr>
            <a:lvl8pPr marL="6400800" indent="0">
              <a:buNone/>
              <a:defRPr sz="2800">
                <a:solidFill>
                  <a:schemeClr val="tx1">
                    <a:tint val="75000"/>
                  </a:schemeClr>
                </a:solidFill>
              </a:defRPr>
            </a:lvl8pPr>
            <a:lvl9pPr marL="7315200" indent="0">
              <a:buNone/>
              <a:defRPr sz="28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36928159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26699735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935347" y="1219199"/>
            <a:ext cx="2609486" cy="10502902"/>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354670" y="1219200"/>
            <a:ext cx="14120300" cy="105029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159965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Title">
    <p:spTree>
      <p:nvGrpSpPr>
        <p:cNvPr id="1" name=""/>
        <p:cNvGrpSpPr/>
        <p:nvPr/>
      </p:nvGrpSpPr>
      <p:grpSpPr>
        <a:xfrm>
          <a:off x="0" y="0"/>
          <a:ext cx="0" cy="0"/>
          <a:chOff x="0" y="0"/>
          <a:chExt cx="0" cy="0"/>
        </a:xfrm>
      </p:grpSpPr>
      <p:sp>
        <p:nvSpPr>
          <p:cNvPr id="11" name="Author and Date"/>
          <p:cNvSpPr txBox="1">
            <a:spLocks noGrp="1"/>
          </p:cNvSpPr>
          <p:nvPr>
            <p:ph type="body" sz="quarter" idx="21" hasCustomPrompt="1"/>
          </p:nvPr>
        </p:nvSpPr>
        <p:spPr>
          <a:xfrm>
            <a:off x="1201340" y="11859862"/>
            <a:ext cx="21971003"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Author and Date</a:t>
            </a:r>
          </a:p>
        </p:txBody>
      </p:sp>
      <p:sp>
        <p:nvSpPr>
          <p:cNvPr id="12" name="Presentation Title"/>
          <p:cNvSpPr txBox="1">
            <a:spLocks noGrp="1"/>
          </p:cNvSpPr>
          <p:nvPr>
            <p:ph type="title" hasCustomPrompt="1"/>
          </p:nvPr>
        </p:nvSpPr>
        <p:spPr>
          <a:xfrm>
            <a:off x="1206496" y="2574991"/>
            <a:ext cx="21971004" cy="4648201"/>
          </a:xfrm>
          <a:prstGeom prst="rect">
            <a:avLst/>
          </a:prstGeom>
        </p:spPr>
        <p:txBody>
          <a:bodyPr anchor="b"/>
          <a:lstStyle>
            <a:lvl1pPr>
              <a:defRPr sz="11600" spc="-232"/>
            </a:lvl1pPr>
          </a:lstStyle>
          <a:p>
            <a:r>
              <a:t>Presentation Title</a:t>
            </a:r>
          </a:p>
        </p:txBody>
      </p:sp>
      <p:sp>
        <p:nvSpPr>
          <p:cNvPr id="13" name="Body Level One…"/>
          <p:cNvSpPr txBox="1">
            <a:spLocks noGrp="1"/>
          </p:cNvSpPr>
          <p:nvPr>
            <p:ph type="body" sz="quarter" idx="1" hasCustomPrompt="1"/>
          </p:nvPr>
        </p:nvSpPr>
        <p:spPr>
          <a:xfrm>
            <a:off x="1201342" y="7223190"/>
            <a:ext cx="21971001" cy="1905001"/>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Presentation Subtitle</a:t>
            </a:r>
          </a:p>
          <a:p>
            <a:pPr lvl="1"/>
            <a:endParaRPr/>
          </a:p>
          <a:p>
            <a:pPr lvl="2"/>
            <a:endParaRPr/>
          </a:p>
          <a:p>
            <a:pPr lvl="3"/>
            <a:endParaRPr/>
          </a:p>
          <a:p>
            <a:pPr lvl="4"/>
            <a:endParaRPr/>
          </a:p>
        </p:txBody>
      </p:sp>
      <p:sp>
        <p:nvSpPr>
          <p:cNvPr id="1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095139384"/>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16933"/>
            <a:ext cx="24384000" cy="13732934"/>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1354668" y="1219200"/>
            <a:ext cx="17193336" cy="26416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54668" y="4321179"/>
            <a:ext cx="17193336" cy="776154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4410267" y="12082725"/>
            <a:ext cx="1823878" cy="730250"/>
          </a:xfrm>
          <a:prstGeom prst="rect">
            <a:avLst/>
          </a:prstGeom>
        </p:spPr>
        <p:txBody>
          <a:bodyPr vert="horz" lIns="91440" tIns="45720" rIns="91440" bIns="45720" rtlCol="0" anchor="ctr"/>
          <a:lstStyle>
            <a:lvl1pPr algn="r">
              <a:defRPr sz="1800">
                <a:solidFill>
                  <a:schemeClr val="tx1">
                    <a:tint val="75000"/>
                  </a:schemeClr>
                </a:solidFill>
              </a:defRPr>
            </a:lvl1pPr>
          </a:lstStyle>
          <a:p>
            <a:fld id="{B61BEF0D-F0BB-DE4B-95CE-6DB70DBA9567}" type="datetimeFigureOut">
              <a:rPr lang="en-US" smtClean="0"/>
              <a:pPr/>
              <a:t>8/28/2024</a:t>
            </a:fld>
            <a:endParaRPr lang="en-US" dirty="0"/>
          </a:p>
        </p:txBody>
      </p:sp>
      <p:sp>
        <p:nvSpPr>
          <p:cNvPr id="5" name="Footer Placeholder 4"/>
          <p:cNvSpPr>
            <a:spLocks noGrp="1"/>
          </p:cNvSpPr>
          <p:nvPr>
            <p:ph type="ftr" sz="quarter" idx="3"/>
          </p:nvPr>
        </p:nvSpPr>
        <p:spPr>
          <a:xfrm>
            <a:off x="1354668" y="12082725"/>
            <a:ext cx="12595224" cy="730250"/>
          </a:xfrm>
          <a:prstGeom prst="rect">
            <a:avLst/>
          </a:prstGeom>
        </p:spPr>
        <p:txBody>
          <a:bodyPr vert="horz" lIns="91440" tIns="45720" rIns="91440" bIns="45720" rtlCol="0" anchor="ctr"/>
          <a:lstStyle>
            <a:lvl1pPr algn="l">
              <a:defRPr sz="1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7181327" y="12082725"/>
            <a:ext cx="1366678" cy="730250"/>
          </a:xfrm>
          <a:prstGeom prst="rect">
            <a:avLst/>
          </a:prstGeom>
        </p:spPr>
        <p:txBody>
          <a:bodyPr vert="horz" lIns="91440" tIns="45720" rIns="91440" bIns="45720" rtlCol="0" anchor="ctr"/>
          <a:lstStyle>
            <a:lvl1pPr algn="r">
              <a:defRPr sz="1800">
                <a:solidFill>
                  <a:schemeClr val="accent1"/>
                </a:solidFill>
              </a:defRPr>
            </a:lvl1pPr>
          </a:lstStyle>
          <a:p>
            <a:fld id="{86CB4B4D-7CA3-9044-876B-883B54F8677D}" type="slidenum">
              <a:rPr lang="en-GB" smtClean="0"/>
              <a:t>‹#›</a:t>
            </a:fld>
            <a:endParaRPr lang="en-GB"/>
          </a:p>
        </p:txBody>
      </p:sp>
    </p:spTree>
    <p:extLst>
      <p:ext uri="{BB962C8B-B14F-4D97-AF65-F5344CB8AC3E}">
        <p14:creationId xmlns:p14="http://schemas.microsoft.com/office/powerpoint/2010/main" val="2956180768"/>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Lst>
  <p:txStyles>
    <p:titleStyle>
      <a:lvl1pPr algn="l" defTabSz="914400" rtl="0" eaLnBrk="1" latinLnBrk="0" hangingPunct="1">
        <a:spcBef>
          <a:spcPct val="0"/>
        </a:spcBef>
        <a:buNone/>
        <a:defRPr sz="72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685800" indent="-685800" algn="l" defTabSz="914400" rtl="0" eaLnBrk="1" latinLnBrk="0" hangingPunct="1">
        <a:spcBef>
          <a:spcPts val="2000"/>
        </a:spcBef>
        <a:spcAft>
          <a:spcPts val="0"/>
        </a:spcAft>
        <a:buClr>
          <a:schemeClr val="accent1"/>
        </a:buClr>
        <a:buSzPct val="80000"/>
        <a:buFont typeface="Wingdings 3" charset="2"/>
        <a:buChar char=""/>
        <a:defRPr sz="3600" kern="1200">
          <a:solidFill>
            <a:schemeClr val="tx1">
              <a:lumMod val="75000"/>
              <a:lumOff val="25000"/>
            </a:schemeClr>
          </a:solidFill>
          <a:latin typeface="+mn-lt"/>
          <a:ea typeface="+mn-ea"/>
          <a:cs typeface="+mn-cs"/>
        </a:defRPr>
      </a:lvl1pPr>
      <a:lvl2pPr marL="1485900" indent="-571500" algn="l" defTabSz="914400" rtl="0" eaLnBrk="1" latinLnBrk="0" hangingPunct="1">
        <a:spcBef>
          <a:spcPts val="2000"/>
        </a:spcBef>
        <a:spcAft>
          <a:spcPts val="0"/>
        </a:spcAft>
        <a:buClr>
          <a:schemeClr val="accent1"/>
        </a:buClr>
        <a:buSzPct val="80000"/>
        <a:buFont typeface="Wingdings 3" charset="2"/>
        <a:buChar char=""/>
        <a:defRPr sz="3200" kern="1200">
          <a:solidFill>
            <a:schemeClr val="tx1">
              <a:lumMod val="75000"/>
              <a:lumOff val="25000"/>
            </a:schemeClr>
          </a:solidFill>
          <a:latin typeface="+mn-lt"/>
          <a:ea typeface="+mn-ea"/>
          <a:cs typeface="+mn-cs"/>
        </a:defRPr>
      </a:lvl2pPr>
      <a:lvl3pPr marL="2286000" indent="-457200" algn="l" defTabSz="914400" rtl="0" eaLnBrk="1" latinLnBrk="0" hangingPunct="1">
        <a:spcBef>
          <a:spcPts val="2000"/>
        </a:spcBef>
        <a:spcAft>
          <a:spcPts val="0"/>
        </a:spcAft>
        <a:buClr>
          <a:schemeClr val="accent1"/>
        </a:buClr>
        <a:buSzPct val="80000"/>
        <a:buFont typeface="Wingdings 3" charset="2"/>
        <a:buChar char=""/>
        <a:defRPr sz="2800" kern="1200">
          <a:solidFill>
            <a:schemeClr val="tx1">
              <a:lumMod val="75000"/>
              <a:lumOff val="25000"/>
            </a:schemeClr>
          </a:solidFill>
          <a:latin typeface="+mn-lt"/>
          <a:ea typeface="+mn-ea"/>
          <a:cs typeface="+mn-cs"/>
        </a:defRPr>
      </a:lvl3pPr>
      <a:lvl4pPr marL="3200400" indent="-457200" algn="l" defTabSz="914400" rtl="0" eaLnBrk="1" latinLnBrk="0" hangingPunct="1">
        <a:spcBef>
          <a:spcPts val="2000"/>
        </a:spcBef>
        <a:spcAft>
          <a:spcPts val="0"/>
        </a:spcAft>
        <a:buClr>
          <a:schemeClr val="accent1"/>
        </a:buClr>
        <a:buSzPct val="80000"/>
        <a:buFont typeface="Wingdings 3" charset="2"/>
        <a:buChar char=""/>
        <a:defRPr sz="2400" kern="1200">
          <a:solidFill>
            <a:schemeClr val="tx1">
              <a:lumMod val="75000"/>
              <a:lumOff val="25000"/>
            </a:schemeClr>
          </a:solidFill>
          <a:latin typeface="+mn-lt"/>
          <a:ea typeface="+mn-ea"/>
          <a:cs typeface="+mn-cs"/>
        </a:defRPr>
      </a:lvl4pPr>
      <a:lvl5pPr marL="4114800" indent="-457200" algn="l" defTabSz="914400" rtl="0" eaLnBrk="1" latinLnBrk="0" hangingPunct="1">
        <a:spcBef>
          <a:spcPts val="2000"/>
        </a:spcBef>
        <a:spcAft>
          <a:spcPts val="0"/>
        </a:spcAft>
        <a:buClr>
          <a:schemeClr val="accent1"/>
        </a:buClr>
        <a:buSzPct val="80000"/>
        <a:buFont typeface="Wingdings 3" charset="2"/>
        <a:buChar char=""/>
        <a:defRPr sz="2400" kern="1200">
          <a:solidFill>
            <a:schemeClr val="tx1">
              <a:lumMod val="75000"/>
              <a:lumOff val="25000"/>
            </a:schemeClr>
          </a:solidFill>
          <a:latin typeface="+mn-lt"/>
          <a:ea typeface="+mn-ea"/>
          <a:cs typeface="+mn-cs"/>
        </a:defRPr>
      </a:lvl5pPr>
      <a:lvl6pPr marL="5029200" indent="-457200" algn="l" defTabSz="914400" rtl="0" eaLnBrk="1" latinLnBrk="0" hangingPunct="1">
        <a:spcBef>
          <a:spcPts val="2000"/>
        </a:spcBef>
        <a:spcAft>
          <a:spcPts val="0"/>
        </a:spcAft>
        <a:buClr>
          <a:schemeClr val="accent1"/>
        </a:buClr>
        <a:buSzPct val="80000"/>
        <a:buFont typeface="Wingdings 3" charset="2"/>
        <a:buChar char=""/>
        <a:defRPr sz="2400" kern="1200">
          <a:solidFill>
            <a:schemeClr val="tx1">
              <a:lumMod val="75000"/>
              <a:lumOff val="25000"/>
            </a:schemeClr>
          </a:solidFill>
          <a:latin typeface="+mn-lt"/>
          <a:ea typeface="+mn-ea"/>
          <a:cs typeface="+mn-cs"/>
        </a:defRPr>
      </a:lvl6pPr>
      <a:lvl7pPr marL="5943600" indent="-457200" algn="l" defTabSz="914400" rtl="0" eaLnBrk="1" latinLnBrk="0" hangingPunct="1">
        <a:spcBef>
          <a:spcPts val="2000"/>
        </a:spcBef>
        <a:spcAft>
          <a:spcPts val="0"/>
        </a:spcAft>
        <a:buClr>
          <a:schemeClr val="accent1"/>
        </a:buClr>
        <a:buSzPct val="80000"/>
        <a:buFont typeface="Wingdings 3" charset="2"/>
        <a:buChar char=""/>
        <a:defRPr sz="2400" kern="1200">
          <a:solidFill>
            <a:schemeClr val="tx1">
              <a:lumMod val="75000"/>
              <a:lumOff val="25000"/>
            </a:schemeClr>
          </a:solidFill>
          <a:latin typeface="+mn-lt"/>
          <a:ea typeface="+mn-ea"/>
          <a:cs typeface="+mn-cs"/>
        </a:defRPr>
      </a:lvl7pPr>
      <a:lvl8pPr marL="6858000" indent="-457200" algn="l" defTabSz="914400" rtl="0" eaLnBrk="1" latinLnBrk="0" hangingPunct="1">
        <a:spcBef>
          <a:spcPts val="2000"/>
        </a:spcBef>
        <a:spcAft>
          <a:spcPts val="0"/>
        </a:spcAft>
        <a:buClr>
          <a:schemeClr val="accent1"/>
        </a:buClr>
        <a:buSzPct val="80000"/>
        <a:buFont typeface="Wingdings 3" charset="2"/>
        <a:buChar char=""/>
        <a:defRPr sz="2400" kern="1200">
          <a:solidFill>
            <a:schemeClr val="tx1">
              <a:lumMod val="75000"/>
              <a:lumOff val="25000"/>
            </a:schemeClr>
          </a:solidFill>
          <a:latin typeface="+mn-lt"/>
          <a:ea typeface="+mn-ea"/>
          <a:cs typeface="+mn-cs"/>
        </a:defRPr>
      </a:lvl8pPr>
      <a:lvl9pPr marL="7772400" indent="-457200" algn="l" defTabSz="914400" rtl="0" eaLnBrk="1" latinLnBrk="0" hangingPunct="1">
        <a:spcBef>
          <a:spcPts val="2000"/>
        </a:spcBef>
        <a:spcAft>
          <a:spcPts val="0"/>
        </a:spcAft>
        <a:buClr>
          <a:schemeClr val="accent1"/>
        </a:buClr>
        <a:buSzPct val="80000"/>
        <a:buFont typeface="Wingdings 3" charset="2"/>
        <a:buChar char=""/>
        <a:defRPr sz="2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3600" kern="1200">
          <a:solidFill>
            <a:schemeClr val="tx1"/>
          </a:solidFill>
          <a:latin typeface="+mn-lt"/>
          <a:ea typeface="+mn-ea"/>
          <a:cs typeface="+mn-cs"/>
        </a:defRPr>
      </a:lvl1pPr>
      <a:lvl2pPr marL="914400" algn="l" defTabSz="914400" rtl="0" eaLnBrk="1" latinLnBrk="0" hangingPunct="1">
        <a:defRPr sz="3600" kern="1200">
          <a:solidFill>
            <a:schemeClr val="tx1"/>
          </a:solidFill>
          <a:latin typeface="+mn-lt"/>
          <a:ea typeface="+mn-ea"/>
          <a:cs typeface="+mn-cs"/>
        </a:defRPr>
      </a:lvl2pPr>
      <a:lvl3pPr marL="1828800" algn="l" defTabSz="914400" rtl="0" eaLnBrk="1" latinLnBrk="0" hangingPunct="1">
        <a:defRPr sz="3600" kern="1200">
          <a:solidFill>
            <a:schemeClr val="tx1"/>
          </a:solidFill>
          <a:latin typeface="+mn-lt"/>
          <a:ea typeface="+mn-ea"/>
          <a:cs typeface="+mn-cs"/>
        </a:defRPr>
      </a:lvl3pPr>
      <a:lvl4pPr marL="2743200" algn="l" defTabSz="914400" rtl="0" eaLnBrk="1" latinLnBrk="0" hangingPunct="1">
        <a:defRPr sz="3600" kern="1200">
          <a:solidFill>
            <a:schemeClr val="tx1"/>
          </a:solidFill>
          <a:latin typeface="+mn-lt"/>
          <a:ea typeface="+mn-ea"/>
          <a:cs typeface="+mn-cs"/>
        </a:defRPr>
      </a:lvl4pPr>
      <a:lvl5pPr marL="3657600" algn="l" defTabSz="914400" rtl="0" eaLnBrk="1" latinLnBrk="0" hangingPunct="1">
        <a:defRPr sz="3600" kern="1200">
          <a:solidFill>
            <a:schemeClr val="tx1"/>
          </a:solidFill>
          <a:latin typeface="+mn-lt"/>
          <a:ea typeface="+mn-ea"/>
          <a:cs typeface="+mn-cs"/>
        </a:defRPr>
      </a:lvl5pPr>
      <a:lvl6pPr marL="4572000" algn="l" defTabSz="914400" rtl="0" eaLnBrk="1" latinLnBrk="0" hangingPunct="1">
        <a:defRPr sz="3600" kern="1200">
          <a:solidFill>
            <a:schemeClr val="tx1"/>
          </a:solidFill>
          <a:latin typeface="+mn-lt"/>
          <a:ea typeface="+mn-ea"/>
          <a:cs typeface="+mn-cs"/>
        </a:defRPr>
      </a:lvl6pPr>
      <a:lvl7pPr marL="5486400" algn="l" defTabSz="914400" rtl="0" eaLnBrk="1" latinLnBrk="0" hangingPunct="1">
        <a:defRPr sz="3600" kern="1200">
          <a:solidFill>
            <a:schemeClr val="tx1"/>
          </a:solidFill>
          <a:latin typeface="+mn-lt"/>
          <a:ea typeface="+mn-ea"/>
          <a:cs typeface="+mn-cs"/>
        </a:defRPr>
      </a:lvl7pPr>
      <a:lvl8pPr marL="6400800" algn="l" defTabSz="914400" rtl="0" eaLnBrk="1" latinLnBrk="0" hangingPunct="1">
        <a:defRPr sz="3600" kern="1200">
          <a:solidFill>
            <a:schemeClr val="tx1"/>
          </a:solidFill>
          <a:latin typeface="+mn-lt"/>
          <a:ea typeface="+mn-ea"/>
          <a:cs typeface="+mn-cs"/>
        </a:defRPr>
      </a:lvl8pPr>
      <a:lvl9pPr marL="7315200" algn="l" defTabSz="914400"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23.jpeg"/><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26.jpeg"/></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34.jpeg"/></Relationships>
</file>

<file path=ppt/slides/_rels/slide2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38.jpeg"/><Relationship Id="rId4" Type="http://schemas.openxmlformats.org/officeDocument/2006/relationships/image" Target="../media/image37.jpeg"/></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Welcome to Launde Primary School"/>
          <p:cNvSpPr txBox="1">
            <a:spLocks noGrp="1"/>
          </p:cNvSpPr>
          <p:nvPr>
            <p:ph type="title"/>
          </p:nvPr>
        </p:nvSpPr>
        <p:spPr>
          <a:xfrm>
            <a:off x="1206496" y="1247970"/>
            <a:ext cx="21971004" cy="4648201"/>
          </a:xfrm>
          <a:prstGeom prst="rect">
            <a:avLst/>
          </a:prstGeom>
        </p:spPr>
        <p:txBody>
          <a:bodyPr/>
          <a:lstStyle>
            <a:lvl1pPr algn="ctr">
              <a:defRPr b="0">
                <a:latin typeface="CCW Cursive Writing 23"/>
                <a:ea typeface="CCW Cursive Writing 23"/>
                <a:cs typeface="CCW Cursive Writing 23"/>
                <a:sym typeface="CCW Cursive Writing 23"/>
              </a:defRPr>
            </a:lvl1pPr>
          </a:lstStyle>
          <a:p>
            <a:r>
              <a:rPr dirty="0">
                <a:solidFill>
                  <a:schemeClr val="tx1"/>
                </a:solidFill>
              </a:rPr>
              <a:t>Welcome to </a:t>
            </a:r>
            <a:r>
              <a:rPr dirty="0" err="1">
                <a:solidFill>
                  <a:schemeClr val="tx1"/>
                </a:solidFill>
              </a:rPr>
              <a:t>Launde</a:t>
            </a:r>
            <a:r>
              <a:rPr dirty="0">
                <a:solidFill>
                  <a:schemeClr val="tx1"/>
                </a:solidFill>
              </a:rPr>
              <a:t> Primary School </a:t>
            </a:r>
          </a:p>
        </p:txBody>
      </p:sp>
      <p:sp>
        <p:nvSpPr>
          <p:cNvPr id="153" name="Foundation Stage Induction Evening"/>
          <p:cNvSpPr txBox="1">
            <a:spLocks noGrp="1"/>
          </p:cNvSpPr>
          <p:nvPr>
            <p:ph type="body" sz="quarter" idx="1"/>
          </p:nvPr>
        </p:nvSpPr>
        <p:spPr>
          <a:xfrm>
            <a:off x="1206496" y="8677371"/>
            <a:ext cx="21971001" cy="1905001"/>
          </a:xfrm>
          <a:prstGeom prst="rect">
            <a:avLst/>
          </a:prstGeom>
        </p:spPr>
        <p:txBody>
          <a:bodyPr anchor="ctr"/>
          <a:lstStyle>
            <a:lvl1pPr algn="ctr">
              <a:defRPr sz="6700">
                <a:latin typeface="Chalkboard"/>
                <a:ea typeface="Chalkboard"/>
                <a:cs typeface="Chalkboard"/>
                <a:sym typeface="Chalkboard"/>
              </a:defRPr>
            </a:lvl1pPr>
          </a:lstStyle>
          <a:p>
            <a:r>
              <a:rPr dirty="0"/>
              <a:t>Foundation Stage Induction Evening </a:t>
            </a:r>
          </a:p>
        </p:txBody>
      </p:sp>
      <p:pic>
        <p:nvPicPr>
          <p:cNvPr id="154" name="Image" descr="Image"/>
          <p:cNvPicPr>
            <a:picLocks noChangeAspect="1"/>
          </p:cNvPicPr>
          <p:nvPr/>
        </p:nvPicPr>
        <p:blipFill>
          <a:blip r:embed="rId2"/>
          <a:srcRect l="5112" t="3669" r="6389" b="1886"/>
          <a:stretch>
            <a:fillRect/>
          </a:stretch>
        </p:blipFill>
        <p:spPr>
          <a:xfrm>
            <a:off x="11563945" y="11750316"/>
            <a:ext cx="1256110" cy="1554968"/>
          </a:xfrm>
          <a:custGeom>
            <a:avLst/>
            <a:gdLst/>
            <a:ahLst/>
            <a:cxnLst>
              <a:cxn ang="0">
                <a:pos x="wd2" y="hd2"/>
              </a:cxn>
              <a:cxn ang="5400000">
                <a:pos x="wd2" y="hd2"/>
              </a:cxn>
              <a:cxn ang="10800000">
                <a:pos x="wd2" y="hd2"/>
              </a:cxn>
              <a:cxn ang="16200000">
                <a:pos x="wd2" y="hd2"/>
              </a:cxn>
            </a:cxnLst>
            <a:rect l="0" t="0" r="r" b="b"/>
            <a:pathLst>
              <a:path w="21600" h="21592" extrusionOk="0">
                <a:moveTo>
                  <a:pt x="0" y="0"/>
                </a:moveTo>
                <a:lnTo>
                  <a:pt x="102" y="5505"/>
                </a:lnTo>
                <a:cubicBezTo>
                  <a:pt x="218" y="11576"/>
                  <a:pt x="347" y="12129"/>
                  <a:pt x="2218" y="14995"/>
                </a:cubicBezTo>
                <a:cubicBezTo>
                  <a:pt x="3256" y="16585"/>
                  <a:pt x="6675" y="19504"/>
                  <a:pt x="8879" y="20677"/>
                </a:cubicBezTo>
                <a:cubicBezTo>
                  <a:pt x="9807" y="21171"/>
                  <a:pt x="10601" y="21584"/>
                  <a:pt x="10646" y="21592"/>
                </a:cubicBezTo>
                <a:cubicBezTo>
                  <a:pt x="10692" y="21600"/>
                  <a:pt x="11282" y="21303"/>
                  <a:pt x="11950" y="20936"/>
                </a:cubicBezTo>
                <a:cubicBezTo>
                  <a:pt x="15382" y="19051"/>
                  <a:pt x="18218" y="16494"/>
                  <a:pt x="19860" y="13810"/>
                </a:cubicBezTo>
                <a:cubicBezTo>
                  <a:pt x="21336" y="11398"/>
                  <a:pt x="21595" y="10054"/>
                  <a:pt x="21600" y="4668"/>
                </a:cubicBezTo>
                <a:lnTo>
                  <a:pt x="21600" y="0"/>
                </a:lnTo>
                <a:lnTo>
                  <a:pt x="10803" y="0"/>
                </a:lnTo>
                <a:lnTo>
                  <a:pt x="0" y="0"/>
                </a:lnTo>
                <a:close/>
              </a:path>
            </a:pathLst>
          </a:cu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Welcome to the Launde Family">
            <a:extLst>
              <a:ext uri="{FF2B5EF4-FFF2-40B4-BE49-F238E27FC236}">
                <a16:creationId xmlns:a16="http://schemas.microsoft.com/office/drawing/2014/main" id="{4AF2D83C-89B4-427F-BF2F-BE81D688C4DE}"/>
              </a:ext>
            </a:extLst>
          </p:cNvPr>
          <p:cNvSpPr txBox="1"/>
          <p:nvPr/>
        </p:nvSpPr>
        <p:spPr>
          <a:xfrm>
            <a:off x="882199" y="968914"/>
            <a:ext cx="15417682" cy="12105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9000">
                <a:solidFill>
                  <a:srgbClr val="000000"/>
                </a:solidFill>
                <a:latin typeface="CCW Cursive Writing 23"/>
                <a:ea typeface="CCW Cursive Writing 23"/>
                <a:cs typeface="CCW Cursive Writing 23"/>
                <a:sym typeface="CCW Cursive Writing 23"/>
              </a:defRPr>
            </a:lvl1pPr>
          </a:lstStyle>
          <a:p>
            <a:r>
              <a:rPr lang="en-US" sz="7200" dirty="0"/>
              <a:t>Our Foundation Team</a:t>
            </a:r>
            <a:endParaRPr sz="7200" dirty="0"/>
          </a:p>
        </p:txBody>
      </p:sp>
      <p:pic>
        <p:nvPicPr>
          <p:cNvPr id="9" name="Picture 8">
            <a:extLst>
              <a:ext uri="{FF2B5EF4-FFF2-40B4-BE49-F238E27FC236}">
                <a16:creationId xmlns:a16="http://schemas.microsoft.com/office/drawing/2014/main" id="{2B0E66FD-9420-40AF-9E1B-04331ADC86DD}"/>
              </a:ext>
            </a:extLst>
          </p:cNvPr>
          <p:cNvPicPr>
            <a:picLocks noChangeAspect="1"/>
          </p:cNvPicPr>
          <p:nvPr/>
        </p:nvPicPr>
        <p:blipFill>
          <a:blip r:embed="rId2"/>
          <a:stretch>
            <a:fillRect/>
          </a:stretch>
        </p:blipFill>
        <p:spPr>
          <a:xfrm>
            <a:off x="602281" y="2627371"/>
            <a:ext cx="17219189" cy="9392286"/>
          </a:xfrm>
          <a:prstGeom prst="rect">
            <a:avLst/>
          </a:prstGeom>
        </p:spPr>
      </p:pic>
    </p:spTree>
    <p:extLst>
      <p:ext uri="{BB962C8B-B14F-4D97-AF65-F5344CB8AC3E}">
        <p14:creationId xmlns:p14="http://schemas.microsoft.com/office/powerpoint/2010/main" val="1161844347"/>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 name="Welcome to the Launde Family"/>
          <p:cNvSpPr txBox="1"/>
          <p:nvPr/>
        </p:nvSpPr>
        <p:spPr>
          <a:xfrm>
            <a:off x="1460697" y="2200554"/>
            <a:ext cx="21462607" cy="12105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9000">
                <a:solidFill>
                  <a:srgbClr val="000000"/>
                </a:solidFill>
                <a:latin typeface="CCW Cursive Writing 23"/>
                <a:ea typeface="CCW Cursive Writing 23"/>
                <a:cs typeface="CCW Cursive Writing 23"/>
                <a:sym typeface="CCW Cursive Writing 23"/>
              </a:defRPr>
            </a:lvl1pPr>
          </a:lstStyle>
          <a:p>
            <a:r>
              <a:rPr sz="7200" dirty="0"/>
              <a:t>Welcome to the </a:t>
            </a:r>
            <a:r>
              <a:rPr sz="7200" dirty="0" err="1"/>
              <a:t>Launde</a:t>
            </a:r>
            <a:r>
              <a:rPr sz="7200" dirty="0"/>
              <a:t> Family</a:t>
            </a:r>
          </a:p>
        </p:txBody>
      </p:sp>
      <p:pic>
        <p:nvPicPr>
          <p:cNvPr id="158" name="Image" descr="Image"/>
          <p:cNvPicPr>
            <a:picLocks noChangeAspect="1"/>
          </p:cNvPicPr>
          <p:nvPr/>
        </p:nvPicPr>
        <p:blipFill>
          <a:blip r:embed="rId2"/>
          <a:srcRect l="5112" t="3669" r="6380" b="1906"/>
          <a:stretch>
            <a:fillRect/>
          </a:stretch>
        </p:blipFill>
        <p:spPr>
          <a:xfrm>
            <a:off x="11535370" y="11087349"/>
            <a:ext cx="1313260" cy="1625217"/>
          </a:xfrm>
          <a:custGeom>
            <a:avLst/>
            <a:gdLst/>
            <a:ahLst/>
            <a:cxnLst>
              <a:cxn ang="0">
                <a:pos x="wd2" y="hd2"/>
              </a:cxn>
              <a:cxn ang="5400000">
                <a:pos x="wd2" y="hd2"/>
              </a:cxn>
              <a:cxn ang="10800000">
                <a:pos x="wd2" y="hd2"/>
              </a:cxn>
              <a:cxn ang="16200000">
                <a:pos x="wd2" y="hd2"/>
              </a:cxn>
            </a:cxnLst>
            <a:rect l="0" t="0" r="r" b="b"/>
            <a:pathLst>
              <a:path w="21600" h="21592" extrusionOk="0">
                <a:moveTo>
                  <a:pt x="0" y="0"/>
                </a:moveTo>
                <a:lnTo>
                  <a:pt x="104" y="5505"/>
                </a:lnTo>
                <a:cubicBezTo>
                  <a:pt x="220" y="11576"/>
                  <a:pt x="342" y="12134"/>
                  <a:pt x="2213" y="15001"/>
                </a:cubicBezTo>
                <a:cubicBezTo>
                  <a:pt x="3251" y="16591"/>
                  <a:pt x="6674" y="19506"/>
                  <a:pt x="8878" y="20680"/>
                </a:cubicBezTo>
                <a:cubicBezTo>
                  <a:pt x="9806" y="21174"/>
                  <a:pt x="10601" y="21584"/>
                  <a:pt x="10647" y="21592"/>
                </a:cubicBezTo>
                <a:cubicBezTo>
                  <a:pt x="10692" y="21600"/>
                  <a:pt x="11277" y="21311"/>
                  <a:pt x="11946" y="20943"/>
                </a:cubicBezTo>
                <a:cubicBezTo>
                  <a:pt x="15378" y="19058"/>
                  <a:pt x="18216" y="16499"/>
                  <a:pt x="19857" y="13815"/>
                </a:cubicBezTo>
                <a:cubicBezTo>
                  <a:pt x="21333" y="11401"/>
                  <a:pt x="21588" y="10054"/>
                  <a:pt x="21593" y="4666"/>
                </a:cubicBezTo>
                <a:lnTo>
                  <a:pt x="21600" y="0"/>
                </a:lnTo>
                <a:lnTo>
                  <a:pt x="10797" y="0"/>
                </a:lnTo>
                <a:lnTo>
                  <a:pt x="0" y="0"/>
                </a:lnTo>
                <a:close/>
              </a:path>
            </a:pathLst>
          </a:custGeom>
          <a:ln w="12700">
            <a:miter lim="400000"/>
          </a:ln>
        </p:spPr>
      </p:pic>
      <p:sp>
        <p:nvSpPr>
          <p:cNvPr id="159" name="Our mission Statement is that……"/>
          <p:cNvSpPr txBox="1"/>
          <p:nvPr/>
        </p:nvSpPr>
        <p:spPr>
          <a:xfrm>
            <a:off x="2628234" y="5042822"/>
            <a:ext cx="19127531" cy="502701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a:defRPr sz="8000">
                <a:solidFill>
                  <a:schemeClr val="accent6"/>
                </a:solidFill>
                <a:latin typeface="Chalkboard"/>
                <a:ea typeface="Chalkboard"/>
                <a:cs typeface="Chalkboard"/>
                <a:sym typeface="Chalkboard"/>
              </a:defRPr>
            </a:pPr>
            <a:r>
              <a:rPr dirty="0">
                <a:solidFill>
                  <a:srgbClr val="FF0000"/>
                </a:solidFill>
              </a:rPr>
              <a:t>Our mission </a:t>
            </a:r>
            <a:r>
              <a:rPr lang="en-US" dirty="0">
                <a:solidFill>
                  <a:srgbClr val="FF0000"/>
                </a:solidFill>
              </a:rPr>
              <a:t>s</a:t>
            </a:r>
            <a:r>
              <a:rPr dirty="0">
                <a:solidFill>
                  <a:srgbClr val="FF0000"/>
                </a:solidFill>
              </a:rPr>
              <a:t>tatement is</a:t>
            </a:r>
            <a:r>
              <a:rPr lang="en-US" dirty="0">
                <a:solidFill>
                  <a:srgbClr val="FF0000"/>
                </a:solidFill>
              </a:rPr>
              <a:t>:</a:t>
            </a:r>
            <a:endParaRPr dirty="0">
              <a:solidFill>
                <a:srgbClr val="FF0000"/>
              </a:solidFill>
            </a:endParaRPr>
          </a:p>
          <a:p>
            <a:pPr>
              <a:defRPr sz="8000">
                <a:solidFill>
                  <a:schemeClr val="accent6"/>
                </a:solidFill>
                <a:latin typeface="Chalkboard"/>
                <a:ea typeface="Chalkboard"/>
                <a:cs typeface="Chalkboard"/>
                <a:sym typeface="Chalkboard"/>
              </a:defRPr>
            </a:pPr>
            <a:r>
              <a:rPr lang="en-US" b="1" dirty="0"/>
              <a:t>Nurturing happy</a:t>
            </a:r>
            <a:r>
              <a:rPr b="1" dirty="0"/>
              <a:t>, </a:t>
            </a:r>
            <a:r>
              <a:rPr lang="en-US" b="1" dirty="0"/>
              <a:t>resilient </a:t>
            </a:r>
            <a:r>
              <a:rPr b="1" dirty="0"/>
              <a:t>and </a:t>
            </a:r>
            <a:r>
              <a:rPr lang="en-US" b="1" dirty="0"/>
              <a:t>unique individuals</a:t>
            </a:r>
          </a:p>
          <a:p>
            <a:pPr>
              <a:defRPr sz="8000">
                <a:solidFill>
                  <a:schemeClr val="accent6"/>
                </a:solidFill>
                <a:latin typeface="Chalkboard"/>
                <a:ea typeface="Chalkboard"/>
                <a:cs typeface="Chalkboard"/>
                <a:sym typeface="Chalkboard"/>
              </a:defRPr>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appy Cute Cartoon School Children 2538738 Vector Art at Vecteezy">
            <a:extLst>
              <a:ext uri="{FF2B5EF4-FFF2-40B4-BE49-F238E27FC236}">
                <a16:creationId xmlns:a16="http://schemas.microsoft.com/office/drawing/2014/main" id="{5B0E97A5-D95F-4F1A-8425-41C3929449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75999" y="9792493"/>
            <a:ext cx="9964464" cy="3923507"/>
          </a:xfrm>
          <a:prstGeom prst="rect">
            <a:avLst/>
          </a:prstGeom>
          <a:noFill/>
          <a:extLst>
            <a:ext uri="{909E8E84-426E-40DD-AFC4-6F175D3DCCD1}">
              <a14:hiddenFill xmlns:a14="http://schemas.microsoft.com/office/drawing/2010/main">
                <a:solidFill>
                  <a:srgbClr val="FFFFFF"/>
                </a:solidFill>
              </a14:hiddenFill>
            </a:ext>
          </a:extLst>
        </p:spPr>
      </p:pic>
      <p:sp>
        <p:nvSpPr>
          <p:cNvPr id="2" name="Welcome to the Launde Family">
            <a:extLst>
              <a:ext uri="{FF2B5EF4-FFF2-40B4-BE49-F238E27FC236}">
                <a16:creationId xmlns:a16="http://schemas.microsoft.com/office/drawing/2014/main" id="{BF8841BC-BFD9-40C8-BC78-4970B9A964BE}"/>
              </a:ext>
            </a:extLst>
          </p:cNvPr>
          <p:cNvSpPr txBox="1"/>
          <p:nvPr/>
        </p:nvSpPr>
        <p:spPr>
          <a:xfrm>
            <a:off x="3260873" y="2200554"/>
            <a:ext cx="17759670" cy="12105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9000">
                <a:solidFill>
                  <a:srgbClr val="000000"/>
                </a:solidFill>
                <a:latin typeface="CCW Cursive Writing 23"/>
                <a:ea typeface="CCW Cursive Writing 23"/>
                <a:cs typeface="CCW Cursive Writing 23"/>
                <a:sym typeface="CCW Cursive Writing 23"/>
              </a:defRPr>
            </a:lvl1pPr>
          </a:lstStyle>
          <a:p>
            <a:r>
              <a:rPr lang="en-GB" sz="7200" dirty="0"/>
              <a:t>Our Aims here at </a:t>
            </a:r>
            <a:r>
              <a:rPr lang="en-GB" sz="7200" dirty="0" err="1"/>
              <a:t>Launde</a:t>
            </a:r>
            <a:endParaRPr sz="7200" dirty="0"/>
          </a:p>
        </p:txBody>
      </p:sp>
      <p:sp>
        <p:nvSpPr>
          <p:cNvPr id="3" name="Rectangle 2">
            <a:extLst>
              <a:ext uri="{FF2B5EF4-FFF2-40B4-BE49-F238E27FC236}">
                <a16:creationId xmlns:a16="http://schemas.microsoft.com/office/drawing/2014/main" id="{547F760F-8C6D-45AB-A9C5-99D255ED89C5}"/>
              </a:ext>
            </a:extLst>
          </p:cNvPr>
          <p:cNvSpPr/>
          <p:nvPr/>
        </p:nvSpPr>
        <p:spPr>
          <a:xfrm>
            <a:off x="2815389" y="4572000"/>
            <a:ext cx="17862262" cy="3847207"/>
          </a:xfrm>
          <a:prstGeom prst="rect">
            <a:avLst/>
          </a:prstGeom>
        </p:spPr>
        <p:txBody>
          <a:bodyPr wrap="square">
            <a:spAutoFit/>
          </a:bodyPr>
          <a:lstStyle/>
          <a:p>
            <a:pPr fontAlgn="base"/>
            <a:r>
              <a:rPr lang="en-GB" sz="4400" dirty="0">
                <a:latin typeface="Chalkboard"/>
              </a:rPr>
              <a:t>In foundation at </a:t>
            </a:r>
            <a:r>
              <a:rPr lang="en-GB" sz="4400" dirty="0" err="1">
                <a:latin typeface="Chalkboard"/>
              </a:rPr>
              <a:t>Launde</a:t>
            </a:r>
            <a:r>
              <a:rPr lang="en-GB" sz="4400" dirty="0">
                <a:latin typeface="Chalkboard"/>
              </a:rPr>
              <a:t>, we believe that each child deserves the best possible start and the opportunity to achieve their full potential. We aim to work alongside parents and carers and other professionals to create a safe, secure and stimulating environment. Finally, we believe every child will become a respectful, confident and independent member of the community. </a:t>
            </a:r>
          </a:p>
          <a:p>
            <a:pPr fontAlgn="base"/>
            <a:endParaRPr lang="en-GB" dirty="0"/>
          </a:p>
        </p:txBody>
      </p:sp>
    </p:spTree>
    <p:extLst>
      <p:ext uri="{BB962C8B-B14F-4D97-AF65-F5344CB8AC3E}">
        <p14:creationId xmlns:p14="http://schemas.microsoft.com/office/powerpoint/2010/main" val="37524116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 name="Routine of the day"/>
          <p:cNvSpPr txBox="1"/>
          <p:nvPr/>
        </p:nvSpPr>
        <p:spPr>
          <a:xfrm>
            <a:off x="472294" y="450590"/>
            <a:ext cx="16662129" cy="18669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9000">
                <a:solidFill>
                  <a:srgbClr val="000000"/>
                </a:solidFill>
                <a:latin typeface="CCW Cursive Writing 23"/>
                <a:ea typeface="CCW Cursive Writing 23"/>
                <a:cs typeface="CCW Cursive Writing 23"/>
                <a:sym typeface="CCW Cursive Writing 23"/>
              </a:defRPr>
            </a:lvl1pPr>
          </a:lstStyle>
          <a:p>
            <a:r>
              <a:t>Routine of the day</a:t>
            </a:r>
          </a:p>
        </p:txBody>
      </p:sp>
      <p:sp>
        <p:nvSpPr>
          <p:cNvPr id="163" name="Please ensure that you arrive at school at the starting time and not any earlier.…"/>
          <p:cNvSpPr txBox="1"/>
          <p:nvPr/>
        </p:nvSpPr>
        <p:spPr>
          <a:xfrm>
            <a:off x="472293" y="3097864"/>
            <a:ext cx="14827179" cy="891731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anchor="ctr">
            <a:spAutoFit/>
          </a:bodyPr>
          <a:lstStyle/>
          <a:p>
            <a:pPr marL="635000" indent="-635000" algn="l">
              <a:lnSpc>
                <a:spcPct val="120000"/>
              </a:lnSpc>
              <a:buSzPct val="123000"/>
              <a:buChar char="•"/>
              <a:defRPr sz="4000">
                <a:solidFill>
                  <a:srgbClr val="000000"/>
                </a:solidFill>
                <a:latin typeface="Chalkboard"/>
                <a:ea typeface="Chalkboard"/>
                <a:cs typeface="Chalkboard"/>
                <a:sym typeface="Chalkboard"/>
              </a:defRPr>
            </a:pPr>
            <a:r>
              <a:rPr dirty="0"/>
              <a:t>Please ensure that you arrive at school at the start time</a:t>
            </a:r>
            <a:r>
              <a:rPr lang="en-US" dirty="0"/>
              <a:t>. The main gates will open at 8:30am. Your classroom gates will open at 8:40am  and close at 8:45am.</a:t>
            </a:r>
          </a:p>
          <a:p>
            <a:pPr marL="635000" indent="-635000" algn="l">
              <a:lnSpc>
                <a:spcPct val="120000"/>
              </a:lnSpc>
              <a:buSzPct val="123000"/>
              <a:buChar char="•"/>
              <a:defRPr sz="4000">
                <a:solidFill>
                  <a:srgbClr val="000000"/>
                </a:solidFill>
                <a:latin typeface="Chalkboard"/>
                <a:ea typeface="Chalkboard"/>
                <a:cs typeface="Chalkboard"/>
                <a:sym typeface="Chalkboard"/>
              </a:defRPr>
            </a:pPr>
            <a:r>
              <a:rPr dirty="0">
                <a:solidFill>
                  <a:srgbClr val="FF0000"/>
                </a:solidFill>
                <a:highlight>
                  <a:srgbClr val="00FF00"/>
                </a:highlight>
              </a:rPr>
              <a:t>Fourfold</a:t>
            </a:r>
            <a:r>
              <a:rPr dirty="0"/>
              <a:t> and </a:t>
            </a:r>
            <a:r>
              <a:rPr dirty="0" err="1">
                <a:solidFill>
                  <a:srgbClr val="FF0000"/>
                </a:solidFill>
                <a:highlight>
                  <a:srgbClr val="FFFF00"/>
                </a:highlight>
              </a:rPr>
              <a:t>Poppyfield</a:t>
            </a:r>
            <a:r>
              <a:rPr dirty="0"/>
              <a:t> children will wait at the blue gate near reception area. </a:t>
            </a:r>
            <a:r>
              <a:rPr lang="en-US" dirty="0"/>
              <a:t>Your child’s teacher will be outside in the playground ready to meet and welcome you.</a:t>
            </a:r>
          </a:p>
          <a:p>
            <a:pPr marL="635000" indent="-635000" algn="l">
              <a:lnSpc>
                <a:spcPct val="120000"/>
              </a:lnSpc>
              <a:buSzPct val="123000"/>
              <a:buFontTx/>
              <a:buChar char="•"/>
              <a:defRPr sz="4000">
                <a:solidFill>
                  <a:srgbClr val="000000"/>
                </a:solidFill>
                <a:latin typeface="Chalkboard"/>
                <a:ea typeface="Chalkboard"/>
                <a:cs typeface="Chalkboard"/>
                <a:sym typeface="Chalkboard"/>
              </a:defRPr>
            </a:pPr>
            <a:r>
              <a:rPr dirty="0">
                <a:solidFill>
                  <a:srgbClr val="FF0000"/>
                </a:solidFill>
                <a:highlight>
                  <a:srgbClr val="00FFFF"/>
                </a:highlight>
              </a:rPr>
              <a:t>Beehive</a:t>
            </a:r>
            <a:r>
              <a:rPr dirty="0"/>
              <a:t> will go straight to the classroom door. </a:t>
            </a:r>
            <a:r>
              <a:rPr lang="en-US" dirty="0"/>
              <a:t>Your child’s teacher will be at the class door ready to meet and welcome you.</a:t>
            </a:r>
            <a:endParaRPr dirty="0"/>
          </a:p>
          <a:p>
            <a:pPr marL="635000" indent="-635000" algn="l">
              <a:lnSpc>
                <a:spcPct val="120000"/>
              </a:lnSpc>
              <a:buSzPct val="123000"/>
              <a:buChar char="•"/>
              <a:defRPr sz="4000">
                <a:solidFill>
                  <a:srgbClr val="000000"/>
                </a:solidFill>
                <a:latin typeface="Chalkboard"/>
                <a:ea typeface="Chalkboard"/>
                <a:cs typeface="Chalkboard"/>
                <a:sym typeface="Chalkboard"/>
              </a:defRPr>
            </a:pPr>
            <a:r>
              <a:rPr dirty="0"/>
              <a:t>If you are arriving after the start of the school day, you must take your child to the office to sign in</a:t>
            </a:r>
            <a:r>
              <a:rPr lang="en-US" dirty="0"/>
              <a:t> so we know they are on site</a:t>
            </a:r>
            <a:r>
              <a:rPr dirty="0"/>
              <a:t>.</a:t>
            </a:r>
          </a:p>
          <a:p>
            <a:pPr marL="635000" indent="-635000" algn="l">
              <a:lnSpc>
                <a:spcPct val="120000"/>
              </a:lnSpc>
              <a:buSzPct val="123000"/>
              <a:buChar char="•"/>
              <a:defRPr sz="4000">
                <a:solidFill>
                  <a:srgbClr val="000000"/>
                </a:solidFill>
                <a:latin typeface="Chalkboard"/>
                <a:ea typeface="Chalkboard"/>
                <a:cs typeface="Chalkboard"/>
                <a:sym typeface="Chalkboard"/>
              </a:defRPr>
            </a:pPr>
            <a:r>
              <a:rPr dirty="0"/>
              <a:t>The children will come into their classrooms and they will do a morning activity.</a:t>
            </a:r>
          </a:p>
        </p:txBody>
      </p:sp>
      <p:graphicFrame>
        <p:nvGraphicFramePr>
          <p:cNvPr id="164" name="Table 3"/>
          <p:cNvGraphicFramePr/>
          <p:nvPr>
            <p:extLst>
              <p:ext uri="{D42A27DB-BD31-4B8C-83A1-F6EECF244321}">
                <p14:modId xmlns:p14="http://schemas.microsoft.com/office/powerpoint/2010/main" val="2089376130"/>
              </p:ext>
            </p:extLst>
          </p:nvPr>
        </p:nvGraphicFramePr>
        <p:xfrm>
          <a:off x="15809806" y="4475591"/>
          <a:ext cx="7620338" cy="4084540"/>
        </p:xfrm>
        <a:graphic>
          <a:graphicData uri="http://schemas.openxmlformats.org/drawingml/2006/table">
            <a:tbl>
              <a:tblPr firstRow="1" bandRow="1">
                <a:tableStyleId>{4C3C2611-4C71-4FC5-86AE-919BDF0F9419}</a:tableStyleId>
              </a:tblPr>
              <a:tblGrid>
                <a:gridCol w="3810169">
                  <a:extLst>
                    <a:ext uri="{9D8B030D-6E8A-4147-A177-3AD203B41FA5}">
                      <a16:colId xmlns:a16="http://schemas.microsoft.com/office/drawing/2014/main" val="20000"/>
                    </a:ext>
                  </a:extLst>
                </a:gridCol>
                <a:gridCol w="3810169">
                  <a:extLst>
                    <a:ext uri="{9D8B030D-6E8A-4147-A177-3AD203B41FA5}">
                      <a16:colId xmlns:a16="http://schemas.microsoft.com/office/drawing/2014/main" val="20001"/>
                    </a:ext>
                  </a:extLst>
                </a:gridCol>
              </a:tblGrid>
              <a:tr h="1021135">
                <a:tc>
                  <a:txBody>
                    <a:bodyPr/>
                    <a:lstStyle/>
                    <a:p>
                      <a:pPr algn="l" defTabSz="914400">
                        <a:defRPr b="0"/>
                      </a:pPr>
                      <a:r>
                        <a:rPr sz="3500" b="1">
                          <a:latin typeface="Arial"/>
                          <a:ea typeface="Arial"/>
                          <a:cs typeface="Arial"/>
                          <a:sym typeface="Arial"/>
                        </a:rPr>
                        <a:t>Gates open</a:t>
                      </a:r>
                    </a:p>
                  </a:txBody>
                  <a:tcPr marL="45720" marR="45720" horzOverflow="overflow">
                    <a:lnL w="12700">
                      <a:solidFill>
                        <a:srgbClr val="FFFFFF"/>
                      </a:solidFill>
                    </a:lnL>
                    <a:lnR w="12700">
                      <a:solidFill>
                        <a:srgbClr val="FFFFFF"/>
                      </a:solidFill>
                    </a:lnR>
                    <a:lnT w="12700">
                      <a:solidFill>
                        <a:srgbClr val="FFFFFF"/>
                      </a:solidFill>
                    </a:lnT>
                    <a:lnB w="38100">
                      <a:solidFill>
                        <a:srgbClr val="FFFFFF"/>
                      </a:solidFill>
                    </a:lnB>
                    <a:solidFill>
                      <a:srgbClr val="F2F2F2"/>
                    </a:solidFill>
                  </a:tcPr>
                </a:tc>
                <a:tc>
                  <a:txBody>
                    <a:bodyPr/>
                    <a:lstStyle/>
                    <a:p>
                      <a:pPr algn="l" defTabSz="914400">
                        <a:defRPr b="0"/>
                      </a:pPr>
                      <a:r>
                        <a:rPr sz="3500" dirty="0">
                          <a:latin typeface="Arial"/>
                          <a:ea typeface="Arial"/>
                          <a:cs typeface="Arial"/>
                          <a:sym typeface="Arial"/>
                        </a:rPr>
                        <a:t>8.40</a:t>
                      </a:r>
                    </a:p>
                  </a:txBody>
                  <a:tcPr marL="45720" marR="45720" horzOverflow="overflow">
                    <a:lnL w="12700">
                      <a:solidFill>
                        <a:srgbClr val="FFFFFF"/>
                      </a:solidFill>
                    </a:lnL>
                    <a:lnR w="12700">
                      <a:solidFill>
                        <a:srgbClr val="FFFFFF"/>
                      </a:solidFill>
                    </a:lnR>
                    <a:lnT w="12700">
                      <a:solidFill>
                        <a:srgbClr val="FFFFFF"/>
                      </a:solidFill>
                    </a:lnT>
                    <a:lnB w="38100">
                      <a:solidFill>
                        <a:srgbClr val="FFFFFF"/>
                      </a:solidFill>
                    </a:lnB>
                    <a:solidFill>
                      <a:srgbClr val="F2F2F2"/>
                    </a:solidFill>
                  </a:tcPr>
                </a:tc>
                <a:extLst>
                  <a:ext uri="{0D108BD9-81ED-4DB2-BD59-A6C34878D82A}">
                    <a16:rowId xmlns:a16="http://schemas.microsoft.com/office/drawing/2014/main" val="10000"/>
                  </a:ext>
                </a:extLst>
              </a:tr>
              <a:tr h="1021135">
                <a:tc>
                  <a:txBody>
                    <a:bodyPr/>
                    <a:lstStyle/>
                    <a:p>
                      <a:pPr algn="l" defTabSz="914400"/>
                      <a:r>
                        <a:rPr sz="3500" b="1">
                          <a:latin typeface="Arial"/>
                          <a:ea typeface="Arial"/>
                          <a:cs typeface="Arial"/>
                          <a:sym typeface="Arial"/>
                        </a:rPr>
                        <a:t>Day begins</a:t>
                      </a:r>
                    </a:p>
                  </a:txBody>
                  <a:tcPr marL="45720" marR="45720" horzOverflow="overflow">
                    <a:lnL w="12700">
                      <a:solidFill>
                        <a:srgbClr val="FFFFFF"/>
                      </a:solidFill>
                    </a:lnL>
                    <a:lnR w="12700">
                      <a:solidFill>
                        <a:srgbClr val="FFFFFF"/>
                      </a:solidFill>
                    </a:lnR>
                    <a:lnT w="38100">
                      <a:solidFill>
                        <a:srgbClr val="FFFFFF"/>
                      </a:solidFill>
                    </a:lnT>
                    <a:lnB w="12700">
                      <a:solidFill>
                        <a:srgbClr val="FFFFFF"/>
                      </a:solidFill>
                    </a:lnB>
                    <a:solidFill>
                      <a:srgbClr val="D7D7D7"/>
                    </a:solidFill>
                  </a:tcPr>
                </a:tc>
                <a:tc>
                  <a:txBody>
                    <a:bodyPr/>
                    <a:lstStyle/>
                    <a:p>
                      <a:pPr algn="l" defTabSz="914400"/>
                      <a:r>
                        <a:rPr sz="3500" dirty="0">
                          <a:latin typeface="Arial"/>
                          <a:ea typeface="Arial"/>
                          <a:cs typeface="Arial"/>
                          <a:sym typeface="Arial"/>
                        </a:rPr>
                        <a:t>8.</a:t>
                      </a:r>
                      <a:r>
                        <a:rPr lang="en-GB" sz="3500" dirty="0">
                          <a:latin typeface="Arial"/>
                          <a:ea typeface="Arial"/>
                          <a:cs typeface="Arial"/>
                          <a:sym typeface="Arial"/>
                        </a:rPr>
                        <a:t>45</a:t>
                      </a:r>
                      <a:endParaRPr sz="3500" dirty="0">
                        <a:latin typeface="Arial"/>
                        <a:ea typeface="Arial"/>
                        <a:cs typeface="Arial"/>
                        <a:sym typeface="Arial"/>
                      </a:endParaRPr>
                    </a:p>
                  </a:txBody>
                  <a:tcPr marL="45720" marR="45720" horzOverflow="overflow">
                    <a:lnL w="12700">
                      <a:solidFill>
                        <a:srgbClr val="FFFFFF"/>
                      </a:solidFill>
                    </a:lnL>
                    <a:lnR w="12700">
                      <a:solidFill>
                        <a:srgbClr val="FFFFFF"/>
                      </a:solidFill>
                    </a:lnR>
                    <a:lnT w="38100">
                      <a:solidFill>
                        <a:srgbClr val="FFFFFF"/>
                      </a:solidFill>
                    </a:lnT>
                    <a:lnB w="12700">
                      <a:solidFill>
                        <a:srgbClr val="FFFFFF"/>
                      </a:solidFill>
                    </a:lnB>
                    <a:solidFill>
                      <a:srgbClr val="D7D7D7"/>
                    </a:solidFill>
                  </a:tcPr>
                </a:tc>
                <a:extLst>
                  <a:ext uri="{0D108BD9-81ED-4DB2-BD59-A6C34878D82A}">
                    <a16:rowId xmlns:a16="http://schemas.microsoft.com/office/drawing/2014/main" val="10001"/>
                  </a:ext>
                </a:extLst>
              </a:tr>
              <a:tr h="1021135">
                <a:tc>
                  <a:txBody>
                    <a:bodyPr/>
                    <a:lstStyle/>
                    <a:p>
                      <a:pPr algn="l" defTabSz="914400"/>
                      <a:r>
                        <a:rPr sz="3500" b="1">
                          <a:latin typeface="Arial"/>
                          <a:ea typeface="Arial"/>
                          <a:cs typeface="Arial"/>
                          <a:sym typeface="Arial"/>
                        </a:rPr>
                        <a:t>Lunchtime</a:t>
                      </a:r>
                    </a:p>
                  </a:txBody>
                  <a:tcPr marL="45720" marR="45720" horzOverflow="overflow">
                    <a:lnL w="12700">
                      <a:solidFill>
                        <a:srgbClr val="FFFFFF"/>
                      </a:solidFill>
                    </a:lnL>
                    <a:lnR w="12700">
                      <a:solidFill>
                        <a:srgbClr val="FFFFFF"/>
                      </a:solidFill>
                    </a:lnR>
                    <a:lnT w="12700">
                      <a:solidFill>
                        <a:srgbClr val="FFFFFF"/>
                      </a:solidFill>
                    </a:lnT>
                    <a:lnB w="12700">
                      <a:solidFill>
                        <a:srgbClr val="FFFFFF"/>
                      </a:solidFill>
                    </a:lnB>
                    <a:solidFill>
                      <a:srgbClr val="ECECEC"/>
                    </a:solidFill>
                  </a:tcPr>
                </a:tc>
                <a:tc>
                  <a:txBody>
                    <a:bodyPr/>
                    <a:lstStyle/>
                    <a:p>
                      <a:pPr algn="l" defTabSz="914400"/>
                      <a:r>
                        <a:rPr sz="3500">
                          <a:latin typeface="Arial"/>
                          <a:ea typeface="Arial"/>
                          <a:cs typeface="Arial"/>
                          <a:sym typeface="Arial"/>
                        </a:rPr>
                        <a:t>11.30-12.30</a:t>
                      </a:r>
                    </a:p>
                  </a:txBody>
                  <a:tcPr marL="45720" marR="45720" horzOverflow="overflow">
                    <a:lnL w="12700">
                      <a:solidFill>
                        <a:srgbClr val="FFFFFF"/>
                      </a:solidFill>
                    </a:lnL>
                    <a:lnR w="12700">
                      <a:solidFill>
                        <a:srgbClr val="FFFFFF"/>
                      </a:solidFill>
                    </a:lnR>
                    <a:lnT w="12700">
                      <a:solidFill>
                        <a:srgbClr val="FFFFFF"/>
                      </a:solidFill>
                    </a:lnT>
                    <a:lnB w="12700">
                      <a:solidFill>
                        <a:srgbClr val="FFFFFF"/>
                      </a:solidFill>
                    </a:lnB>
                    <a:solidFill>
                      <a:srgbClr val="ECECEC"/>
                    </a:solidFill>
                  </a:tcPr>
                </a:tc>
                <a:extLst>
                  <a:ext uri="{0D108BD9-81ED-4DB2-BD59-A6C34878D82A}">
                    <a16:rowId xmlns:a16="http://schemas.microsoft.com/office/drawing/2014/main" val="10002"/>
                  </a:ext>
                </a:extLst>
              </a:tr>
              <a:tr h="1021135">
                <a:tc>
                  <a:txBody>
                    <a:bodyPr/>
                    <a:lstStyle/>
                    <a:p>
                      <a:pPr algn="l" defTabSz="914400"/>
                      <a:r>
                        <a:rPr sz="3500" b="1" dirty="0">
                          <a:latin typeface="Arial"/>
                          <a:ea typeface="Arial"/>
                          <a:cs typeface="Arial"/>
                          <a:sym typeface="Arial"/>
                        </a:rPr>
                        <a:t>Day ends</a:t>
                      </a:r>
                    </a:p>
                  </a:txBody>
                  <a:tcPr marL="45720" marR="45720" horzOverflow="overflow">
                    <a:lnL w="12700">
                      <a:solidFill>
                        <a:srgbClr val="FFFFFF"/>
                      </a:solidFill>
                    </a:lnL>
                    <a:lnR w="12700">
                      <a:solidFill>
                        <a:srgbClr val="FFFFFF"/>
                      </a:solidFill>
                    </a:lnR>
                    <a:lnT w="12700">
                      <a:solidFill>
                        <a:srgbClr val="FFFFFF"/>
                      </a:solidFill>
                    </a:lnT>
                    <a:lnB w="12700">
                      <a:solidFill>
                        <a:srgbClr val="FFFFFF"/>
                      </a:solidFill>
                    </a:lnB>
                    <a:solidFill>
                      <a:srgbClr val="D7D7D7"/>
                    </a:solidFill>
                  </a:tcPr>
                </a:tc>
                <a:tc>
                  <a:txBody>
                    <a:bodyPr/>
                    <a:lstStyle/>
                    <a:p>
                      <a:pPr algn="l" defTabSz="914400"/>
                      <a:r>
                        <a:rPr sz="3500" dirty="0">
                          <a:latin typeface="Arial"/>
                          <a:ea typeface="Arial"/>
                          <a:cs typeface="Arial"/>
                          <a:sym typeface="Arial"/>
                        </a:rPr>
                        <a:t>3.15</a:t>
                      </a:r>
                    </a:p>
                  </a:txBody>
                  <a:tcPr marL="45720" marR="45720" horzOverflow="overflow">
                    <a:lnL w="12700">
                      <a:solidFill>
                        <a:srgbClr val="FFFFFF"/>
                      </a:solidFill>
                    </a:lnL>
                    <a:lnR w="12700">
                      <a:solidFill>
                        <a:srgbClr val="FFFFFF"/>
                      </a:solidFill>
                    </a:lnR>
                    <a:lnT w="12700">
                      <a:solidFill>
                        <a:srgbClr val="FFFFFF"/>
                      </a:solidFill>
                    </a:lnT>
                    <a:lnB w="12700">
                      <a:solidFill>
                        <a:srgbClr val="FFFFFF"/>
                      </a:solidFill>
                    </a:lnB>
                    <a:solidFill>
                      <a:srgbClr val="D7D7D7"/>
                    </a:solidFill>
                  </a:tcPr>
                </a:tc>
                <a:extLst>
                  <a:ext uri="{0D108BD9-81ED-4DB2-BD59-A6C34878D82A}">
                    <a16:rowId xmlns:a16="http://schemas.microsoft.com/office/drawing/2014/main" val="10003"/>
                  </a:ext>
                </a:extLst>
              </a:tr>
            </a:tbl>
          </a:graphicData>
        </a:graphic>
      </p:graphicFrame>
      <p:pic>
        <p:nvPicPr>
          <p:cNvPr id="5" name="Picture 2" descr="Happy Cute Cartoon School Children 2538738 Vector Art at Vecteezy">
            <a:extLst>
              <a:ext uri="{FF2B5EF4-FFF2-40B4-BE49-F238E27FC236}">
                <a16:creationId xmlns:a16="http://schemas.microsoft.com/office/drawing/2014/main" id="{F70A8FA0-A390-4C7A-9441-54C3AAA3AF6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99472" y="10488701"/>
            <a:ext cx="7051960" cy="27767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Dinner time"/>
          <p:cNvSpPr txBox="1"/>
          <p:nvPr/>
        </p:nvSpPr>
        <p:spPr>
          <a:xfrm>
            <a:off x="6989180" y="352406"/>
            <a:ext cx="10012302" cy="18669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9000">
                <a:solidFill>
                  <a:srgbClr val="000000"/>
                </a:solidFill>
                <a:latin typeface="CCW Cursive Writing 23"/>
                <a:ea typeface="CCW Cursive Writing 23"/>
                <a:cs typeface="CCW Cursive Writing 23"/>
                <a:sym typeface="CCW Cursive Writing 23"/>
              </a:defRPr>
            </a:lvl1pPr>
          </a:lstStyle>
          <a:p>
            <a:r>
              <a:rPr dirty="0"/>
              <a:t>Dinner time</a:t>
            </a:r>
          </a:p>
        </p:txBody>
      </p:sp>
      <p:sp>
        <p:nvSpPr>
          <p:cNvPr id="168" name="Every child is entitled to a free school meal and these will be served in the hall.…"/>
          <p:cNvSpPr txBox="1"/>
          <p:nvPr/>
        </p:nvSpPr>
        <p:spPr>
          <a:xfrm>
            <a:off x="344905" y="2126180"/>
            <a:ext cx="20126855" cy="743998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anchor="ctr">
            <a:spAutoFit/>
          </a:bodyPr>
          <a:lstStyle/>
          <a:p>
            <a:pPr marL="635000" indent="-635000" algn="l">
              <a:lnSpc>
                <a:spcPct val="120000"/>
              </a:lnSpc>
              <a:buSzPct val="123000"/>
              <a:buChar char="•"/>
              <a:defRPr sz="4000">
                <a:solidFill>
                  <a:srgbClr val="000000"/>
                </a:solidFill>
                <a:latin typeface="Chalkboard"/>
                <a:ea typeface="Chalkboard"/>
                <a:cs typeface="Chalkboard"/>
                <a:sym typeface="Chalkboard"/>
              </a:defRPr>
            </a:pPr>
            <a:r>
              <a:rPr dirty="0"/>
              <a:t>Every child is entitled to a free school meal</a:t>
            </a:r>
            <a:endParaRPr lang="en-US" dirty="0"/>
          </a:p>
          <a:p>
            <a:pPr marL="635000" indent="-635000" algn="l">
              <a:lnSpc>
                <a:spcPct val="120000"/>
              </a:lnSpc>
              <a:buSzPct val="123000"/>
              <a:buChar char="•"/>
              <a:defRPr sz="4000">
                <a:solidFill>
                  <a:srgbClr val="000000"/>
                </a:solidFill>
                <a:latin typeface="Chalkboard"/>
                <a:ea typeface="Chalkboard"/>
                <a:cs typeface="Chalkboard"/>
                <a:sym typeface="Chalkboard"/>
              </a:defRPr>
            </a:pPr>
            <a:r>
              <a:rPr lang="en-GB" dirty="0"/>
              <a:t>Meals </a:t>
            </a:r>
            <a:r>
              <a:rPr dirty="0"/>
              <a:t>will be served in the hall</a:t>
            </a:r>
            <a:r>
              <a:rPr lang="en-US" dirty="0"/>
              <a:t> during the Autumn term and then transition into the Canteen.</a:t>
            </a:r>
            <a:endParaRPr dirty="0"/>
          </a:p>
          <a:p>
            <a:pPr marL="635000" indent="-635000" algn="l">
              <a:lnSpc>
                <a:spcPct val="120000"/>
              </a:lnSpc>
              <a:buSzPct val="123000"/>
              <a:buChar char="•"/>
              <a:defRPr sz="4000">
                <a:solidFill>
                  <a:srgbClr val="000000"/>
                </a:solidFill>
                <a:latin typeface="Chalkboard"/>
                <a:ea typeface="Chalkboard"/>
                <a:cs typeface="Chalkboard"/>
                <a:sym typeface="Chalkboard"/>
              </a:defRPr>
            </a:pPr>
            <a:r>
              <a:rPr dirty="0"/>
              <a:t>Special menus are only available for specific medical requirements.</a:t>
            </a:r>
          </a:p>
          <a:p>
            <a:pPr marL="635000" indent="-635000" algn="l">
              <a:lnSpc>
                <a:spcPct val="120000"/>
              </a:lnSpc>
              <a:buSzPct val="123000"/>
              <a:buChar char="•"/>
              <a:defRPr sz="4000">
                <a:solidFill>
                  <a:srgbClr val="000000"/>
                </a:solidFill>
                <a:latin typeface="Chalkboard"/>
                <a:ea typeface="Chalkboard"/>
                <a:cs typeface="Chalkboard"/>
                <a:sym typeface="Chalkboard"/>
              </a:defRPr>
            </a:pPr>
            <a:r>
              <a:rPr dirty="0"/>
              <a:t>If you haven’t already please notify the office of any other dietary issues. </a:t>
            </a:r>
          </a:p>
          <a:p>
            <a:pPr marL="635000" indent="-635000" algn="l">
              <a:lnSpc>
                <a:spcPct val="120000"/>
              </a:lnSpc>
              <a:buSzPct val="123000"/>
              <a:buChar char="•"/>
              <a:defRPr sz="4000">
                <a:solidFill>
                  <a:srgbClr val="000000"/>
                </a:solidFill>
                <a:latin typeface="Chalkboard"/>
                <a:ea typeface="Chalkboard"/>
                <a:cs typeface="Chalkboard"/>
                <a:sym typeface="Chalkboard"/>
              </a:defRPr>
            </a:pPr>
            <a:r>
              <a:rPr dirty="0"/>
              <a:t>Allergies </a:t>
            </a:r>
            <a:r>
              <a:rPr lang="en-GB" dirty="0"/>
              <a:t>–</a:t>
            </a:r>
            <a:r>
              <a:rPr dirty="0"/>
              <a:t> </a:t>
            </a:r>
            <a:r>
              <a:rPr lang="en-US" dirty="0"/>
              <a:t>we need to be informed of any as soon as possible </a:t>
            </a:r>
            <a:endParaRPr dirty="0"/>
          </a:p>
          <a:p>
            <a:pPr marL="635000" indent="-635000" algn="l">
              <a:lnSpc>
                <a:spcPct val="120000"/>
              </a:lnSpc>
              <a:buSzPct val="123000"/>
              <a:buChar char="•"/>
              <a:defRPr sz="4000">
                <a:solidFill>
                  <a:srgbClr val="000000"/>
                </a:solidFill>
                <a:latin typeface="Chalkboard"/>
                <a:ea typeface="Chalkboard"/>
                <a:cs typeface="Chalkboard"/>
                <a:sym typeface="Chalkboard"/>
              </a:defRPr>
            </a:pPr>
            <a:r>
              <a:rPr dirty="0"/>
              <a:t>There will be an opportunity to talk to your child’s teacher about dinner times at parent interviews. </a:t>
            </a:r>
            <a:endParaRPr lang="en-US" dirty="0"/>
          </a:p>
          <a:p>
            <a:pPr marL="635000" indent="-635000" algn="l">
              <a:lnSpc>
                <a:spcPct val="120000"/>
              </a:lnSpc>
              <a:buSzPct val="123000"/>
              <a:buChar char="•"/>
              <a:defRPr sz="4000">
                <a:solidFill>
                  <a:srgbClr val="000000"/>
                </a:solidFill>
                <a:latin typeface="Chalkboard"/>
                <a:ea typeface="Chalkboard"/>
                <a:cs typeface="Chalkboard"/>
                <a:sym typeface="Chalkboard"/>
              </a:defRPr>
            </a:pPr>
            <a:r>
              <a:rPr lang="en-US" dirty="0"/>
              <a:t>C</a:t>
            </a:r>
            <a:r>
              <a:rPr lang="en-GB" dirty="0" err="1"/>
              <a:t>hildren</a:t>
            </a:r>
            <a:r>
              <a:rPr lang="en-GB" dirty="0"/>
              <a:t> wear coloured bands to help the dinner staff know which foods your child can have. They are put on by class teacher before the lunchtime and then taken off at meal times.</a:t>
            </a:r>
          </a:p>
          <a:p>
            <a:pPr marL="635000" indent="-635000" algn="l">
              <a:lnSpc>
                <a:spcPct val="120000"/>
              </a:lnSpc>
              <a:buSzPct val="123000"/>
              <a:buChar char="•"/>
              <a:defRPr sz="4000">
                <a:solidFill>
                  <a:srgbClr val="000000"/>
                </a:solidFill>
                <a:latin typeface="Chalkboard"/>
                <a:ea typeface="Chalkboard"/>
                <a:cs typeface="Chalkboard"/>
                <a:sym typeface="Chalkboard"/>
              </a:defRPr>
            </a:pPr>
            <a:r>
              <a:rPr lang="en-US" dirty="0"/>
              <a:t>O</a:t>
            </a:r>
            <a:r>
              <a:rPr lang="en-GB" dirty="0"/>
              <a:t>n the next slide there is an example of our menu and the coloured band system. </a:t>
            </a:r>
          </a:p>
        </p:txBody>
      </p:sp>
      <p:pic>
        <p:nvPicPr>
          <p:cNvPr id="5" name="Picture 2" descr="Happy Cute Cartoon School Children 2538738 Vector Art at Vecteezy">
            <a:extLst>
              <a:ext uri="{FF2B5EF4-FFF2-40B4-BE49-F238E27FC236}">
                <a16:creationId xmlns:a16="http://schemas.microsoft.com/office/drawing/2014/main" id="{CC3B87B2-761C-47B9-AB04-6DFBF4CEFDE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97353" y="10586885"/>
            <a:ext cx="7051960" cy="2776709"/>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Lunch — St Joseph's Catholic Primary School - A Voluntary Academy">
            <a:extLst>
              <a:ext uri="{FF2B5EF4-FFF2-40B4-BE49-F238E27FC236}">
                <a16:creationId xmlns:a16="http://schemas.microsoft.com/office/drawing/2014/main" id="{0673CBB6-CCD5-4E8D-9CF6-F4605BA1C3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0174" y="10195695"/>
            <a:ext cx="3075573" cy="326010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nner time">
            <a:extLst>
              <a:ext uri="{FF2B5EF4-FFF2-40B4-BE49-F238E27FC236}">
                <a16:creationId xmlns:a16="http://schemas.microsoft.com/office/drawing/2014/main" id="{4D044A0B-6C2E-4DB2-80C6-C518AACF15AB}"/>
              </a:ext>
            </a:extLst>
          </p:cNvPr>
          <p:cNvSpPr txBox="1"/>
          <p:nvPr/>
        </p:nvSpPr>
        <p:spPr>
          <a:xfrm>
            <a:off x="327123" y="430096"/>
            <a:ext cx="18979555" cy="14875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9000">
                <a:solidFill>
                  <a:srgbClr val="000000"/>
                </a:solidFill>
                <a:latin typeface="CCW Cursive Writing 23"/>
                <a:ea typeface="CCW Cursive Writing 23"/>
                <a:cs typeface="CCW Cursive Writing 23"/>
                <a:sym typeface="CCW Cursive Writing 23"/>
              </a:defRPr>
            </a:lvl1pPr>
          </a:lstStyle>
          <a:p>
            <a:r>
              <a:rPr lang="en-US" dirty="0"/>
              <a:t>Example of our Menu</a:t>
            </a:r>
            <a:endParaRPr dirty="0"/>
          </a:p>
        </p:txBody>
      </p:sp>
      <p:pic>
        <p:nvPicPr>
          <p:cNvPr id="4" name="Picture 3">
            <a:extLst>
              <a:ext uri="{FF2B5EF4-FFF2-40B4-BE49-F238E27FC236}">
                <a16:creationId xmlns:a16="http://schemas.microsoft.com/office/drawing/2014/main" id="{6AA7B985-5D5E-4F36-8ABE-F0F98AEEB323}"/>
              </a:ext>
            </a:extLst>
          </p:cNvPr>
          <p:cNvPicPr/>
          <p:nvPr/>
        </p:nvPicPr>
        <p:blipFill>
          <a:blip r:embed="rId2">
            <a:extLst>
              <a:ext uri="{28A0092B-C50C-407E-A947-70E740481C1C}">
                <a14:useLocalDpi xmlns:a14="http://schemas.microsoft.com/office/drawing/2010/main" val="0"/>
              </a:ext>
            </a:extLst>
          </a:blip>
          <a:stretch>
            <a:fillRect/>
          </a:stretch>
        </p:blipFill>
        <p:spPr>
          <a:xfrm>
            <a:off x="2445527" y="2245794"/>
            <a:ext cx="19492945" cy="11040110"/>
          </a:xfrm>
          <a:prstGeom prst="rect">
            <a:avLst/>
          </a:prstGeom>
        </p:spPr>
      </p:pic>
    </p:spTree>
    <p:extLst>
      <p:ext uri="{BB962C8B-B14F-4D97-AF65-F5344CB8AC3E}">
        <p14:creationId xmlns:p14="http://schemas.microsoft.com/office/powerpoint/2010/main" val="15742545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We provide free milk until your child turns 5.…"/>
          <p:cNvSpPr txBox="1"/>
          <p:nvPr/>
        </p:nvSpPr>
        <p:spPr>
          <a:xfrm>
            <a:off x="947774" y="2929297"/>
            <a:ext cx="14930388" cy="599221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anchor="ctr">
            <a:spAutoFit/>
          </a:bodyPr>
          <a:lstStyle/>
          <a:p>
            <a:pPr marL="635000" indent="-635000" algn="l">
              <a:lnSpc>
                <a:spcPct val="120000"/>
              </a:lnSpc>
              <a:buSzPct val="123000"/>
              <a:buChar char="•"/>
              <a:defRPr sz="4600">
                <a:solidFill>
                  <a:srgbClr val="000000"/>
                </a:solidFill>
                <a:latin typeface="Chalkboard"/>
                <a:ea typeface="Chalkboard"/>
                <a:cs typeface="Chalkboard"/>
                <a:sym typeface="Chalkboard"/>
              </a:defRPr>
            </a:pPr>
            <a:r>
              <a:rPr dirty="0"/>
              <a:t>We provide </a:t>
            </a:r>
            <a:r>
              <a:rPr b="1" dirty="0"/>
              <a:t>free milk </a:t>
            </a:r>
            <a:r>
              <a:rPr dirty="0"/>
              <a:t>until your child turns </a:t>
            </a:r>
            <a:r>
              <a:rPr b="1" dirty="0"/>
              <a:t>5</a:t>
            </a:r>
            <a:r>
              <a:rPr dirty="0"/>
              <a:t>. </a:t>
            </a:r>
          </a:p>
          <a:p>
            <a:pPr marL="635000" indent="-635000" algn="l">
              <a:lnSpc>
                <a:spcPct val="120000"/>
              </a:lnSpc>
              <a:buSzPct val="123000"/>
              <a:buChar char="•"/>
              <a:defRPr sz="4600">
                <a:solidFill>
                  <a:srgbClr val="000000"/>
                </a:solidFill>
                <a:latin typeface="Chalkboard"/>
                <a:ea typeface="Chalkboard"/>
                <a:cs typeface="Chalkboard"/>
                <a:sym typeface="Chalkboard"/>
              </a:defRPr>
            </a:pPr>
            <a:r>
              <a:rPr dirty="0"/>
              <a:t>We ask that your child brings a water bottle with them every day and that it is clearly </a:t>
            </a:r>
            <a:r>
              <a:rPr b="1" dirty="0"/>
              <a:t>labelled</a:t>
            </a:r>
            <a:r>
              <a:rPr dirty="0"/>
              <a:t>. </a:t>
            </a:r>
          </a:p>
          <a:p>
            <a:pPr marL="635000" indent="-635000" algn="l">
              <a:lnSpc>
                <a:spcPct val="120000"/>
              </a:lnSpc>
              <a:buSzPct val="123000"/>
              <a:buChar char="•"/>
              <a:defRPr sz="4600">
                <a:solidFill>
                  <a:srgbClr val="000000"/>
                </a:solidFill>
                <a:latin typeface="Chalkboard"/>
                <a:ea typeface="Chalkboard"/>
                <a:cs typeface="Chalkboard"/>
                <a:sym typeface="Chalkboard"/>
              </a:defRPr>
            </a:pPr>
            <a:r>
              <a:rPr lang="en-GB" dirty="0"/>
              <a:t>Children</a:t>
            </a:r>
            <a:r>
              <a:rPr dirty="0"/>
              <a:t> will have a snack provided in the afternoon, which will be a piece of fruit. </a:t>
            </a:r>
          </a:p>
          <a:p>
            <a:pPr marL="635000" indent="-635000" algn="l">
              <a:lnSpc>
                <a:spcPct val="120000"/>
              </a:lnSpc>
              <a:buSzPct val="123000"/>
              <a:buChar char="•"/>
              <a:defRPr sz="4600">
                <a:solidFill>
                  <a:srgbClr val="000000"/>
                </a:solidFill>
                <a:latin typeface="Chalkboard"/>
                <a:ea typeface="Chalkboard"/>
                <a:cs typeface="Chalkboard"/>
                <a:sym typeface="Chalkboard"/>
              </a:defRPr>
            </a:pPr>
            <a:r>
              <a:rPr dirty="0"/>
              <a:t>We are a nut free school. </a:t>
            </a:r>
          </a:p>
          <a:p>
            <a:pPr marL="635000" indent="-635000" algn="l">
              <a:lnSpc>
                <a:spcPct val="120000"/>
              </a:lnSpc>
              <a:buSzPct val="123000"/>
              <a:buChar char="•"/>
              <a:defRPr sz="4600">
                <a:solidFill>
                  <a:srgbClr val="000000"/>
                </a:solidFill>
                <a:latin typeface="Chalkboard"/>
                <a:ea typeface="Chalkboard"/>
                <a:cs typeface="Chalkboard"/>
                <a:sym typeface="Chalkboard"/>
              </a:defRPr>
            </a:pPr>
            <a:r>
              <a:rPr dirty="0"/>
              <a:t>We ask that you don’t bring in birthday treats. </a:t>
            </a:r>
          </a:p>
        </p:txBody>
      </p:sp>
      <p:sp>
        <p:nvSpPr>
          <p:cNvPr id="172" name="Healthy me!"/>
          <p:cNvSpPr txBox="1"/>
          <p:nvPr/>
        </p:nvSpPr>
        <p:spPr>
          <a:xfrm>
            <a:off x="7000360" y="705678"/>
            <a:ext cx="11116234" cy="18669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9000">
                <a:solidFill>
                  <a:srgbClr val="000000"/>
                </a:solidFill>
                <a:latin typeface="CCW Cursive Writing 23"/>
                <a:ea typeface="CCW Cursive Writing 23"/>
                <a:cs typeface="CCW Cursive Writing 23"/>
                <a:sym typeface="CCW Cursive Writing 23"/>
              </a:defRPr>
            </a:lvl1pPr>
          </a:lstStyle>
          <a:p>
            <a:r>
              <a:rPr dirty="0"/>
              <a:t>Healthy me! </a:t>
            </a:r>
          </a:p>
        </p:txBody>
      </p:sp>
      <p:pic>
        <p:nvPicPr>
          <p:cNvPr id="5122" name="Picture 2" descr="Serving Sizes for Strawberries, Grapes, and 16 More Fruits and Veggies">
            <a:extLst>
              <a:ext uri="{FF2B5EF4-FFF2-40B4-BE49-F238E27FC236}">
                <a16:creationId xmlns:a16="http://schemas.microsoft.com/office/drawing/2014/main" id="{286D556C-1641-4D19-AAFF-449E29649B6A}"/>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0931" t="13681" r="10763" b="4311"/>
          <a:stretch/>
        </p:blipFill>
        <p:spPr bwMode="auto">
          <a:xfrm>
            <a:off x="19467095" y="9769642"/>
            <a:ext cx="3970421" cy="317633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Oranges - Sunrise Fruits Company">
            <a:extLst>
              <a:ext uri="{FF2B5EF4-FFF2-40B4-BE49-F238E27FC236}">
                <a16:creationId xmlns:a16="http://schemas.microsoft.com/office/drawing/2014/main" id="{50E3E2C8-F0D0-443F-BB97-E8DA8A3CCB4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728" t="20947" r="6967" b="19432"/>
          <a:stretch/>
        </p:blipFill>
        <p:spPr bwMode="auto">
          <a:xfrm>
            <a:off x="15496674" y="9917204"/>
            <a:ext cx="3970421" cy="306215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The lost plot: Growing carrots - Healthy Food Guide">
            <a:extLst>
              <a:ext uri="{FF2B5EF4-FFF2-40B4-BE49-F238E27FC236}">
                <a16:creationId xmlns:a16="http://schemas.microsoft.com/office/drawing/2014/main" id="{A9FB306A-A5E8-4C7C-806F-D51894A031E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0615" y="7435691"/>
            <a:ext cx="3032960" cy="248151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appy Cute Cartoon School Children 2538738 Vector Art at Vecteezy">
            <a:extLst>
              <a:ext uri="{FF2B5EF4-FFF2-40B4-BE49-F238E27FC236}">
                <a16:creationId xmlns:a16="http://schemas.microsoft.com/office/drawing/2014/main" id="{922F0C02-F75F-4E8F-8FBD-FCF26782680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51395" y="10939291"/>
            <a:ext cx="7051960" cy="27767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chool Uniform">
            <a:extLst>
              <a:ext uri="{FF2B5EF4-FFF2-40B4-BE49-F238E27FC236}">
                <a16:creationId xmlns:a16="http://schemas.microsoft.com/office/drawing/2014/main" id="{45017D3F-D287-40FE-A4C1-B7B373C39A8B}"/>
              </a:ext>
            </a:extLst>
          </p:cNvPr>
          <p:cNvSpPr txBox="1"/>
          <p:nvPr/>
        </p:nvSpPr>
        <p:spPr>
          <a:xfrm>
            <a:off x="640063" y="775314"/>
            <a:ext cx="16813898" cy="14875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9000">
                <a:solidFill>
                  <a:srgbClr val="000000"/>
                </a:solidFill>
                <a:latin typeface="CCW Cursive Writing 23"/>
                <a:ea typeface="CCW Cursive Writing 23"/>
                <a:cs typeface="CCW Cursive Writing 23"/>
                <a:sym typeface="CCW Cursive Writing 23"/>
              </a:defRPr>
            </a:lvl1pPr>
          </a:lstStyle>
          <a:p>
            <a:r>
              <a:rPr lang="en-GB" dirty="0"/>
              <a:t>Independent Skills</a:t>
            </a:r>
            <a:endParaRPr dirty="0"/>
          </a:p>
        </p:txBody>
      </p:sp>
      <p:sp>
        <p:nvSpPr>
          <p:cNvPr id="3" name="We provide free milk until your child turns 5.…">
            <a:extLst>
              <a:ext uri="{FF2B5EF4-FFF2-40B4-BE49-F238E27FC236}">
                <a16:creationId xmlns:a16="http://schemas.microsoft.com/office/drawing/2014/main" id="{B5B3B3AA-1E21-44A7-8280-E449CC361D8C}"/>
              </a:ext>
            </a:extLst>
          </p:cNvPr>
          <p:cNvSpPr txBox="1"/>
          <p:nvPr/>
        </p:nvSpPr>
        <p:spPr>
          <a:xfrm>
            <a:off x="875585" y="2401063"/>
            <a:ext cx="19000584" cy="854060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anchor="ctr">
            <a:spAutoFit/>
          </a:bodyPr>
          <a:lstStyle/>
          <a:p>
            <a:pPr algn="l">
              <a:lnSpc>
                <a:spcPct val="120000"/>
              </a:lnSpc>
              <a:buSzPct val="123000"/>
              <a:defRPr sz="4600">
                <a:solidFill>
                  <a:srgbClr val="000000"/>
                </a:solidFill>
                <a:latin typeface="Chalkboard"/>
                <a:ea typeface="Chalkboard"/>
                <a:cs typeface="Chalkboard"/>
                <a:sym typeface="Chalkboard"/>
              </a:defRPr>
            </a:pPr>
            <a:r>
              <a:rPr lang="en-GB" dirty="0"/>
              <a:t>They need to be able to: </a:t>
            </a:r>
          </a:p>
          <a:p>
            <a:pPr marL="685800" indent="-685800" algn="l">
              <a:lnSpc>
                <a:spcPct val="120000"/>
              </a:lnSpc>
              <a:buSzPct val="123000"/>
              <a:buFont typeface="Arial" panose="020B0604020202020204" pitchFamily="34" charset="0"/>
              <a:buChar char="•"/>
              <a:defRPr sz="4600">
                <a:solidFill>
                  <a:srgbClr val="000000"/>
                </a:solidFill>
                <a:latin typeface="Chalkboard"/>
                <a:ea typeface="Chalkboard"/>
                <a:cs typeface="Chalkboard"/>
                <a:sym typeface="Chalkboard"/>
              </a:defRPr>
            </a:pPr>
            <a:r>
              <a:rPr lang="en-GB" dirty="0"/>
              <a:t>Take their shoes and socks off </a:t>
            </a:r>
          </a:p>
          <a:p>
            <a:pPr marL="685800" indent="-685800" algn="l">
              <a:lnSpc>
                <a:spcPct val="120000"/>
              </a:lnSpc>
              <a:buSzPct val="123000"/>
              <a:buFont typeface="Arial" panose="020B0604020202020204" pitchFamily="34" charset="0"/>
              <a:buChar char="•"/>
              <a:defRPr sz="4600">
                <a:solidFill>
                  <a:srgbClr val="000000"/>
                </a:solidFill>
                <a:latin typeface="Chalkboard"/>
                <a:ea typeface="Chalkboard"/>
                <a:cs typeface="Chalkboard"/>
                <a:sym typeface="Chalkboard"/>
              </a:defRPr>
            </a:pPr>
            <a:r>
              <a:rPr lang="en-GB" dirty="0"/>
              <a:t>Take their jumpers off and put them back on</a:t>
            </a:r>
          </a:p>
          <a:p>
            <a:pPr marL="685800" indent="-685800" algn="l">
              <a:lnSpc>
                <a:spcPct val="120000"/>
              </a:lnSpc>
              <a:buSzPct val="123000"/>
              <a:buFont typeface="Arial" panose="020B0604020202020204" pitchFamily="34" charset="0"/>
              <a:buChar char="•"/>
              <a:defRPr sz="4600">
                <a:solidFill>
                  <a:srgbClr val="000000"/>
                </a:solidFill>
                <a:latin typeface="Chalkboard"/>
                <a:ea typeface="Chalkboard"/>
                <a:cs typeface="Chalkboard"/>
                <a:sym typeface="Chalkboard"/>
              </a:defRPr>
            </a:pPr>
            <a:r>
              <a:rPr lang="en-GB" dirty="0"/>
              <a:t>If they have an accident we encourage children to change themselves, with an adult supporting if needed</a:t>
            </a:r>
          </a:p>
          <a:p>
            <a:pPr marL="685800" indent="-685800" algn="l">
              <a:lnSpc>
                <a:spcPct val="120000"/>
              </a:lnSpc>
              <a:buSzPct val="123000"/>
              <a:buFont typeface="Arial" panose="020B0604020202020204" pitchFamily="34" charset="0"/>
              <a:buChar char="•"/>
              <a:defRPr sz="4600">
                <a:solidFill>
                  <a:srgbClr val="000000"/>
                </a:solidFill>
                <a:latin typeface="Chalkboard"/>
                <a:ea typeface="Chalkboard"/>
                <a:cs typeface="Chalkboard"/>
                <a:sym typeface="Chalkboard"/>
              </a:defRPr>
            </a:pPr>
            <a:r>
              <a:rPr lang="en-GB" dirty="0"/>
              <a:t>We expect children to be independent when going to the toilet, including being able to clean themselves and wash their hands</a:t>
            </a:r>
          </a:p>
          <a:p>
            <a:pPr marL="685800" indent="-685800" algn="l">
              <a:lnSpc>
                <a:spcPct val="120000"/>
              </a:lnSpc>
              <a:buSzPct val="123000"/>
              <a:buFont typeface="Arial" panose="020B0604020202020204" pitchFamily="34" charset="0"/>
              <a:buChar char="•"/>
              <a:defRPr sz="4600">
                <a:solidFill>
                  <a:srgbClr val="000000"/>
                </a:solidFill>
                <a:latin typeface="Chalkboard"/>
                <a:ea typeface="Chalkboard"/>
                <a:cs typeface="Chalkboard"/>
                <a:sym typeface="Chalkboard"/>
              </a:defRPr>
            </a:pPr>
            <a:r>
              <a:rPr lang="en-GB" dirty="0"/>
              <a:t>Children are encouraged to ask to use the toilet, however we do remind them throughout the day </a:t>
            </a:r>
          </a:p>
          <a:p>
            <a:pPr marL="685800" indent="-685800" algn="l">
              <a:lnSpc>
                <a:spcPct val="120000"/>
              </a:lnSpc>
              <a:buSzPct val="123000"/>
              <a:buFont typeface="Arial" panose="020B0604020202020204" pitchFamily="34" charset="0"/>
              <a:buChar char="•"/>
              <a:defRPr sz="4600">
                <a:solidFill>
                  <a:srgbClr val="000000"/>
                </a:solidFill>
                <a:latin typeface="Chalkboard"/>
                <a:ea typeface="Chalkboard"/>
                <a:cs typeface="Chalkboard"/>
                <a:sym typeface="Chalkboard"/>
              </a:defRPr>
            </a:pPr>
            <a:r>
              <a:rPr lang="en-GB" dirty="0"/>
              <a:t>Being able to use a knife, fork and spoon</a:t>
            </a:r>
            <a:endParaRPr dirty="0"/>
          </a:p>
        </p:txBody>
      </p:sp>
    </p:spTree>
    <p:extLst>
      <p:ext uri="{BB962C8B-B14F-4D97-AF65-F5344CB8AC3E}">
        <p14:creationId xmlns:p14="http://schemas.microsoft.com/office/powerpoint/2010/main" val="3115112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School Uniform"/>
          <p:cNvSpPr txBox="1"/>
          <p:nvPr/>
        </p:nvSpPr>
        <p:spPr>
          <a:xfrm>
            <a:off x="266027" y="711255"/>
            <a:ext cx="13093602" cy="18669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9000">
                <a:solidFill>
                  <a:srgbClr val="000000"/>
                </a:solidFill>
                <a:latin typeface="CCW Cursive Writing 23"/>
                <a:ea typeface="CCW Cursive Writing 23"/>
                <a:cs typeface="CCW Cursive Writing 23"/>
                <a:sym typeface="CCW Cursive Writing 23"/>
              </a:defRPr>
            </a:lvl1pPr>
          </a:lstStyle>
          <a:p>
            <a:r>
              <a:rPr dirty="0"/>
              <a:t>School Uniform</a:t>
            </a:r>
          </a:p>
        </p:txBody>
      </p:sp>
      <p:sp>
        <p:nvSpPr>
          <p:cNvPr id="176" name="Uniform is available to purchase form the school office. It is advised that you order via the school gateway and there is more information in your induction packs that you can collect at the end of this session.…"/>
          <p:cNvSpPr txBox="1"/>
          <p:nvPr/>
        </p:nvSpPr>
        <p:spPr>
          <a:xfrm>
            <a:off x="1075766" y="6767187"/>
            <a:ext cx="11116234" cy="84375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marL="635000" indent="-635000" algn="l">
              <a:lnSpc>
                <a:spcPct val="120000"/>
              </a:lnSpc>
              <a:buSzPct val="123000"/>
              <a:buChar char="•"/>
              <a:defRPr sz="4300">
                <a:solidFill>
                  <a:srgbClr val="000000"/>
                </a:solidFill>
                <a:latin typeface="Chalkboard"/>
                <a:ea typeface="Chalkboard"/>
                <a:cs typeface="Chalkboard"/>
                <a:sym typeface="Chalkboard"/>
              </a:defRPr>
            </a:pPr>
            <a:endParaRPr dirty="0"/>
          </a:p>
        </p:txBody>
      </p:sp>
      <p:pic>
        <p:nvPicPr>
          <p:cNvPr id="5" name="Picture 2" descr="Happy Cute Cartoon School Children 2538738 Vector Art at Vecteezy">
            <a:extLst>
              <a:ext uri="{FF2B5EF4-FFF2-40B4-BE49-F238E27FC236}">
                <a16:creationId xmlns:a16="http://schemas.microsoft.com/office/drawing/2014/main" id="{40E57240-DDED-4D9F-B24E-6C8C7237EB8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97353" y="10586885"/>
            <a:ext cx="7051960" cy="277670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738E281-8F91-4105-8D8F-567E2E636669}"/>
              </a:ext>
            </a:extLst>
          </p:cNvPr>
          <p:cNvSpPr txBox="1"/>
          <p:nvPr/>
        </p:nvSpPr>
        <p:spPr>
          <a:xfrm>
            <a:off x="573755" y="3097566"/>
            <a:ext cx="20325339" cy="7879080"/>
          </a:xfrm>
          <a:prstGeom prst="rect">
            <a:avLst/>
          </a:prstGeom>
          <a:noFill/>
        </p:spPr>
        <p:txBody>
          <a:bodyPr wrap="square" rtlCol="0">
            <a:spAutoFit/>
          </a:bodyPr>
          <a:lstStyle/>
          <a:p>
            <a:pPr lvl="0" fontAlgn="base"/>
            <a:r>
              <a:rPr lang="en-GB" sz="4400" b="1" dirty="0">
                <a:latin typeface="Chalkboard"/>
                <a:cs typeface="Arial" panose="020B0604020202020204" pitchFamily="34" charset="0"/>
              </a:rPr>
              <a:t>Tops:</a:t>
            </a:r>
            <a:r>
              <a:rPr lang="en-GB" sz="4400" dirty="0">
                <a:latin typeface="Chalkboard"/>
                <a:cs typeface="Arial" panose="020B0604020202020204" pitchFamily="34" charset="0"/>
              </a:rPr>
              <a:t> White Polo Shirt, Red Jumper/Cardigan (logo optional - from School Wear Solutions, plain red available anywhere)</a:t>
            </a:r>
          </a:p>
          <a:p>
            <a:pPr lvl="0" fontAlgn="base"/>
            <a:r>
              <a:rPr lang="en-GB" sz="4400" b="1" dirty="0">
                <a:latin typeface="Chalkboard"/>
                <a:cs typeface="Arial" panose="020B0604020202020204" pitchFamily="34" charset="0"/>
              </a:rPr>
              <a:t>Bottoms:</a:t>
            </a:r>
            <a:r>
              <a:rPr lang="en-GB" sz="4400" dirty="0">
                <a:latin typeface="Chalkboard"/>
                <a:cs typeface="Arial" panose="020B0604020202020204" pitchFamily="34" charset="0"/>
              </a:rPr>
              <a:t> Black or grey trousers/shorts (available anywhere)</a:t>
            </a:r>
          </a:p>
          <a:p>
            <a:pPr lvl="0" fontAlgn="base"/>
            <a:r>
              <a:rPr lang="en-GB" sz="4400" b="1" dirty="0">
                <a:latin typeface="Chalkboard"/>
                <a:cs typeface="Arial" panose="020B0604020202020204" pitchFamily="34" charset="0"/>
              </a:rPr>
              <a:t>Shoes:</a:t>
            </a:r>
            <a:r>
              <a:rPr lang="en-GB" sz="4400" dirty="0">
                <a:latin typeface="Chalkboard"/>
                <a:cs typeface="Arial" panose="020B0604020202020204" pitchFamily="34" charset="0"/>
              </a:rPr>
              <a:t> Black school shoes or plain black trainers (including soles) – </a:t>
            </a:r>
            <a:r>
              <a:rPr lang="en-GB" sz="4400" b="1" dirty="0">
                <a:latin typeface="Chalkboard"/>
                <a:cs typeface="Arial" panose="020B0604020202020204" pitchFamily="34" charset="0"/>
              </a:rPr>
              <a:t>no sports logo’s unless the logo is all black</a:t>
            </a:r>
            <a:endParaRPr lang="en-GB" sz="4400" dirty="0">
              <a:latin typeface="Chalkboard"/>
              <a:cs typeface="Arial" panose="020B0604020202020204" pitchFamily="34" charset="0"/>
            </a:endParaRPr>
          </a:p>
          <a:p>
            <a:pPr lvl="0" fontAlgn="base"/>
            <a:r>
              <a:rPr lang="en-GB" sz="4400" b="1" dirty="0">
                <a:latin typeface="Chalkboard"/>
                <a:cs typeface="Arial" panose="020B0604020202020204" pitchFamily="34" charset="0"/>
              </a:rPr>
              <a:t>Summer Dresses:</a:t>
            </a:r>
            <a:r>
              <a:rPr lang="en-GB" sz="4400" dirty="0">
                <a:latin typeface="Chalkboard"/>
                <a:cs typeface="Arial" panose="020B0604020202020204" pitchFamily="34" charset="0"/>
              </a:rPr>
              <a:t> Red Gingham (available anywhere)</a:t>
            </a:r>
            <a:endParaRPr lang="en-US" sz="4400" dirty="0">
              <a:latin typeface="Chalkboard"/>
              <a:cs typeface="Arial" panose="020B0604020202020204" pitchFamily="34" charset="0"/>
            </a:endParaRPr>
          </a:p>
          <a:p>
            <a:endParaRPr lang="en-GB" sz="3600" b="1" dirty="0"/>
          </a:p>
          <a:p>
            <a:r>
              <a:rPr lang="en-GB" sz="3600" b="1" dirty="0"/>
              <a:t>New Uniform Retailer:</a:t>
            </a:r>
          </a:p>
          <a:p>
            <a:r>
              <a:rPr lang="en-GB" sz="3600" dirty="0"/>
              <a:t>To streamline the buying process and ensure consistent quality, we've partnered with "School Wear Solutions" in Oadby village, and will be available to purchase online or in store. Starting from now, they will be the exclusive seller of our red logo jumper, cardigan, and bookbag.</a:t>
            </a:r>
          </a:p>
          <a:p>
            <a:pPr lvl="0" fontAlgn="base"/>
            <a:endParaRPr lang="en-GB" sz="4400" dirty="0">
              <a:latin typeface="Chalkboard"/>
              <a:cs typeface="Arial" panose="020B0604020202020204" pitchFamily="34" charset="0"/>
            </a:endParaRPr>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School Uniform"/>
          <p:cNvSpPr txBox="1"/>
          <p:nvPr/>
        </p:nvSpPr>
        <p:spPr>
          <a:xfrm>
            <a:off x="5645199" y="778163"/>
            <a:ext cx="13093602" cy="18669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9000">
                <a:solidFill>
                  <a:srgbClr val="000000"/>
                </a:solidFill>
                <a:latin typeface="CCW Cursive Writing 23"/>
                <a:ea typeface="CCW Cursive Writing 23"/>
                <a:cs typeface="CCW Cursive Writing 23"/>
                <a:sym typeface="CCW Cursive Writing 23"/>
              </a:defRPr>
            </a:lvl1pPr>
          </a:lstStyle>
          <a:p>
            <a:r>
              <a:rPr dirty="0"/>
              <a:t>School Uniform</a:t>
            </a:r>
          </a:p>
        </p:txBody>
      </p:sp>
      <p:sp>
        <p:nvSpPr>
          <p:cNvPr id="181" name="We always encourage children to dress and undress themselves.…"/>
          <p:cNvSpPr txBox="1"/>
          <p:nvPr/>
        </p:nvSpPr>
        <p:spPr>
          <a:xfrm>
            <a:off x="1266964" y="2642944"/>
            <a:ext cx="16721546" cy="898624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anchor="ctr">
            <a:spAutoFit/>
          </a:bodyPr>
          <a:lstStyle/>
          <a:p>
            <a:pPr marL="635000" indent="-635000" algn="l">
              <a:lnSpc>
                <a:spcPct val="120000"/>
              </a:lnSpc>
              <a:buSzPct val="123000"/>
              <a:buChar char="•"/>
              <a:defRPr sz="4400">
                <a:solidFill>
                  <a:srgbClr val="000000"/>
                </a:solidFill>
                <a:latin typeface="Chalkboard"/>
                <a:ea typeface="Chalkboard"/>
                <a:cs typeface="Chalkboard"/>
                <a:sym typeface="Chalkboard"/>
              </a:defRPr>
            </a:pPr>
            <a:r>
              <a:rPr dirty="0"/>
              <a:t>We always encourage children to dress and undress themselves</a:t>
            </a:r>
          </a:p>
          <a:p>
            <a:pPr marL="635000" indent="-635000" algn="l">
              <a:lnSpc>
                <a:spcPct val="120000"/>
              </a:lnSpc>
              <a:buSzPct val="123000"/>
              <a:buChar char="•"/>
              <a:defRPr sz="4400">
                <a:solidFill>
                  <a:srgbClr val="000000"/>
                </a:solidFill>
                <a:latin typeface="Chalkboard"/>
                <a:ea typeface="Chalkboard"/>
                <a:cs typeface="Chalkboard"/>
                <a:sym typeface="Chalkboard"/>
              </a:defRPr>
            </a:pPr>
            <a:r>
              <a:rPr dirty="0"/>
              <a:t>Shoes need to be black and they need to be suitable for indoors and outdoors</a:t>
            </a:r>
          </a:p>
          <a:p>
            <a:pPr marL="635000" indent="-635000" algn="l">
              <a:lnSpc>
                <a:spcPct val="120000"/>
              </a:lnSpc>
              <a:buSzPct val="123000"/>
              <a:buChar char="•"/>
              <a:defRPr sz="4400">
                <a:solidFill>
                  <a:srgbClr val="000000"/>
                </a:solidFill>
                <a:latin typeface="Chalkboard"/>
                <a:ea typeface="Chalkboard"/>
                <a:cs typeface="Chalkboard"/>
                <a:sym typeface="Chalkboard"/>
              </a:defRPr>
            </a:pPr>
            <a:r>
              <a:rPr dirty="0"/>
              <a:t>All clothing needs to be clearly labelled</a:t>
            </a:r>
          </a:p>
          <a:p>
            <a:pPr marL="635000" indent="-635000" algn="l">
              <a:lnSpc>
                <a:spcPct val="120000"/>
              </a:lnSpc>
              <a:buSzPct val="123000"/>
              <a:buChar char="•"/>
              <a:defRPr sz="4400">
                <a:solidFill>
                  <a:srgbClr val="000000"/>
                </a:solidFill>
                <a:latin typeface="Chalkboard"/>
                <a:ea typeface="Chalkboard"/>
                <a:cs typeface="Chalkboard"/>
                <a:sym typeface="Chalkboard"/>
              </a:defRPr>
            </a:pPr>
            <a:r>
              <a:rPr dirty="0"/>
              <a:t>Shoulder length hair needs to be tied back</a:t>
            </a:r>
            <a:endParaRPr lang="en-US" dirty="0"/>
          </a:p>
          <a:p>
            <a:pPr marL="635000" indent="-635000" algn="l">
              <a:lnSpc>
                <a:spcPct val="120000"/>
              </a:lnSpc>
              <a:buSzPct val="123000"/>
              <a:buChar char="•"/>
              <a:defRPr sz="4400">
                <a:solidFill>
                  <a:srgbClr val="000000"/>
                </a:solidFill>
                <a:latin typeface="Chalkboard"/>
                <a:ea typeface="Chalkboard"/>
                <a:cs typeface="Chalkboard"/>
                <a:sym typeface="Chalkboard"/>
              </a:defRPr>
            </a:pPr>
            <a:r>
              <a:rPr lang="en-US" dirty="0"/>
              <a:t>Hair bands and ties in school uniform </a:t>
            </a:r>
            <a:r>
              <a:rPr lang="en-US" dirty="0" err="1"/>
              <a:t>colours</a:t>
            </a:r>
            <a:r>
              <a:rPr lang="en-US" dirty="0"/>
              <a:t>. N</a:t>
            </a:r>
            <a:r>
              <a:rPr lang="en-GB" dirty="0"/>
              <a:t>o colourful hair bands or hair bands with teeth please</a:t>
            </a:r>
            <a:endParaRPr dirty="0"/>
          </a:p>
          <a:p>
            <a:pPr marL="635000" indent="-635000" algn="l">
              <a:lnSpc>
                <a:spcPct val="120000"/>
              </a:lnSpc>
              <a:buSzPct val="123000"/>
              <a:buChar char="•"/>
              <a:defRPr sz="4400">
                <a:solidFill>
                  <a:srgbClr val="000000"/>
                </a:solidFill>
                <a:latin typeface="Chalkboard"/>
                <a:ea typeface="Chalkboard"/>
                <a:cs typeface="Chalkboard"/>
                <a:sym typeface="Chalkboard"/>
              </a:defRPr>
            </a:pPr>
            <a:r>
              <a:rPr lang="en-GB" dirty="0"/>
              <a:t>Jewellery – on PE days jewellery needs to be removed. Earrings can be covered with micropore tape.</a:t>
            </a:r>
          </a:p>
          <a:p>
            <a:pPr marL="635000" indent="-635000" algn="l">
              <a:lnSpc>
                <a:spcPct val="120000"/>
              </a:lnSpc>
              <a:buSzPct val="123000"/>
              <a:buChar char="•"/>
              <a:defRPr sz="4400">
                <a:solidFill>
                  <a:srgbClr val="000000"/>
                </a:solidFill>
                <a:latin typeface="Chalkboard"/>
                <a:ea typeface="Chalkboard"/>
                <a:cs typeface="Chalkboard"/>
                <a:sym typeface="Chalkboard"/>
              </a:defRPr>
            </a:pPr>
            <a:r>
              <a:rPr lang="en-US" dirty="0"/>
              <a:t>If they wear earrings they need to be studs </a:t>
            </a:r>
            <a:endParaRPr dirty="0"/>
          </a:p>
          <a:p>
            <a:pPr marL="635000" indent="-635000" algn="l">
              <a:lnSpc>
                <a:spcPct val="120000"/>
              </a:lnSpc>
              <a:buSzPct val="123000"/>
              <a:buChar char="•"/>
              <a:defRPr sz="4400">
                <a:solidFill>
                  <a:srgbClr val="000000"/>
                </a:solidFill>
                <a:latin typeface="Chalkboard"/>
                <a:ea typeface="Chalkboard"/>
                <a:cs typeface="Chalkboard"/>
                <a:sym typeface="Chalkboard"/>
              </a:defRPr>
            </a:pPr>
            <a:r>
              <a:rPr dirty="0"/>
              <a:t>We encourage all children to </a:t>
            </a:r>
            <a:r>
              <a:rPr lang="en-US" dirty="0"/>
              <a:t>have</a:t>
            </a:r>
            <a:r>
              <a:rPr dirty="0"/>
              <a:t> a spare bag of clothes</a:t>
            </a:r>
            <a:r>
              <a:rPr lang="en-US" dirty="0"/>
              <a:t> in school</a:t>
            </a:r>
            <a:endParaRPr dirty="0"/>
          </a:p>
        </p:txBody>
      </p:sp>
      <p:pic>
        <p:nvPicPr>
          <p:cNvPr id="6146" name="Picture 2" descr="https://www.launde.leics.sch.uk/_files/images/Parent/dscf0897.JPG">
            <a:extLst>
              <a:ext uri="{FF2B5EF4-FFF2-40B4-BE49-F238E27FC236}">
                <a16:creationId xmlns:a16="http://schemas.microsoft.com/office/drawing/2014/main" id="{2F9EF503-3227-4952-A818-74554AD82F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851" t="-172" r="25345" b="172"/>
          <a:stretch/>
        </p:blipFill>
        <p:spPr bwMode="auto">
          <a:xfrm>
            <a:off x="18738801" y="1880189"/>
            <a:ext cx="4994859" cy="449018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2996E4A-2473-41CB-BF21-91401D0239B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9799" r="8893" b="54033"/>
          <a:stretch/>
        </p:blipFill>
        <p:spPr>
          <a:xfrm rot="5400000">
            <a:off x="17987704" y="8542421"/>
            <a:ext cx="6497052" cy="3128210"/>
          </a:xfrm>
          <a:prstGeom prst="rect">
            <a:avLst/>
          </a:prstGeom>
        </p:spPr>
      </p:pic>
      <p:pic>
        <p:nvPicPr>
          <p:cNvPr id="6" name="Picture 2" descr="Happy Cute Cartoon School Children 2538738 Vector Art at Vecteezy">
            <a:extLst>
              <a:ext uri="{FF2B5EF4-FFF2-40B4-BE49-F238E27FC236}">
                <a16:creationId xmlns:a16="http://schemas.microsoft.com/office/drawing/2014/main" id="{3DA5B8E0-6C7E-4F36-AF71-FB17C321266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36505" y="11627067"/>
            <a:ext cx="5305228" cy="208893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 name="Book bags"/>
          <p:cNvSpPr txBox="1"/>
          <p:nvPr/>
        </p:nvSpPr>
        <p:spPr>
          <a:xfrm>
            <a:off x="412889" y="545377"/>
            <a:ext cx="9719296" cy="18669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9000">
                <a:solidFill>
                  <a:srgbClr val="000000"/>
                </a:solidFill>
                <a:latin typeface="CCW Cursive Writing 23"/>
                <a:ea typeface="CCW Cursive Writing 23"/>
                <a:cs typeface="CCW Cursive Writing 23"/>
                <a:sym typeface="CCW Cursive Writing 23"/>
              </a:defRPr>
            </a:lvl1pPr>
          </a:lstStyle>
          <a:p>
            <a:r>
              <a:t>Book bags </a:t>
            </a:r>
          </a:p>
        </p:txBody>
      </p:sp>
      <p:sp>
        <p:nvSpPr>
          <p:cNvPr id="185" name="Children will need to bring their book bags everyday!…"/>
          <p:cNvSpPr txBox="1"/>
          <p:nvPr/>
        </p:nvSpPr>
        <p:spPr>
          <a:xfrm>
            <a:off x="1941434" y="3809581"/>
            <a:ext cx="14317044" cy="66767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anchor="ctr">
            <a:spAutoFit/>
          </a:bodyPr>
          <a:lstStyle/>
          <a:p>
            <a:pPr marL="635000" indent="-635000" algn="l">
              <a:lnSpc>
                <a:spcPct val="120000"/>
              </a:lnSpc>
              <a:buSzPct val="123000"/>
              <a:buChar char="•"/>
              <a:defRPr sz="6000">
                <a:solidFill>
                  <a:srgbClr val="000000"/>
                </a:solidFill>
                <a:latin typeface="Chalkboard"/>
                <a:ea typeface="Chalkboard"/>
                <a:cs typeface="Chalkboard"/>
                <a:sym typeface="Chalkboard"/>
              </a:defRPr>
            </a:pPr>
            <a:r>
              <a:rPr dirty="0"/>
              <a:t>Children will need to bring their book bags everyday! </a:t>
            </a:r>
          </a:p>
          <a:p>
            <a:pPr marL="635000" indent="-635000" algn="l">
              <a:lnSpc>
                <a:spcPct val="120000"/>
              </a:lnSpc>
              <a:buSzPct val="123000"/>
              <a:buChar char="•"/>
              <a:defRPr sz="6000">
                <a:solidFill>
                  <a:srgbClr val="000000"/>
                </a:solidFill>
                <a:latin typeface="Chalkboard"/>
                <a:ea typeface="Chalkboard"/>
                <a:cs typeface="Chalkboard"/>
                <a:sym typeface="Chalkboard"/>
              </a:defRPr>
            </a:pPr>
            <a:r>
              <a:rPr dirty="0"/>
              <a:t>Book bags can be purchased from </a:t>
            </a:r>
            <a:r>
              <a:rPr lang="en-US" dirty="0"/>
              <a:t>our retailer and details are in your packs on where to purchase uniform. </a:t>
            </a:r>
          </a:p>
          <a:p>
            <a:pPr marL="635000" indent="-635000" algn="l">
              <a:lnSpc>
                <a:spcPct val="120000"/>
              </a:lnSpc>
              <a:buSzPct val="123000"/>
              <a:buChar char="•"/>
              <a:defRPr sz="6000">
                <a:solidFill>
                  <a:srgbClr val="000000"/>
                </a:solidFill>
                <a:latin typeface="Chalkboard"/>
                <a:ea typeface="Chalkboard"/>
                <a:cs typeface="Chalkboard"/>
                <a:sym typeface="Chalkboard"/>
              </a:defRPr>
            </a:pPr>
            <a:r>
              <a:rPr dirty="0"/>
              <a:t>No key chains on the book bags</a:t>
            </a:r>
            <a:r>
              <a:rPr lang="en-GB" dirty="0"/>
              <a:t> please.</a:t>
            </a:r>
            <a:r>
              <a:rPr dirty="0"/>
              <a:t> </a:t>
            </a:r>
          </a:p>
        </p:txBody>
      </p:sp>
      <p:pic>
        <p:nvPicPr>
          <p:cNvPr id="4" name="Picture 2" descr="Happy Cute Cartoon School Children 2538738 Vector Art at Vecteezy">
            <a:extLst>
              <a:ext uri="{FF2B5EF4-FFF2-40B4-BE49-F238E27FC236}">
                <a16:creationId xmlns:a16="http://schemas.microsoft.com/office/drawing/2014/main" id="{BD948554-21C8-4206-A816-CBE7561E417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25164" y="10495229"/>
            <a:ext cx="7051960" cy="27767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 name="PE"/>
          <p:cNvSpPr txBox="1"/>
          <p:nvPr/>
        </p:nvSpPr>
        <p:spPr>
          <a:xfrm>
            <a:off x="662319" y="569074"/>
            <a:ext cx="1732249" cy="18669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9000">
                <a:solidFill>
                  <a:srgbClr val="000000"/>
                </a:solidFill>
                <a:latin typeface="CCW Cursive Writing 23"/>
                <a:ea typeface="CCW Cursive Writing 23"/>
                <a:cs typeface="CCW Cursive Writing 23"/>
                <a:sym typeface="CCW Cursive Writing 23"/>
              </a:defRPr>
            </a:lvl1pPr>
          </a:lstStyle>
          <a:p>
            <a:r>
              <a:t>PE</a:t>
            </a:r>
          </a:p>
        </p:txBody>
      </p:sp>
      <p:sp>
        <p:nvSpPr>
          <p:cNvPr id="189" name="Children will need to come to school in there PE kits on their PE days.…"/>
          <p:cNvSpPr txBox="1"/>
          <p:nvPr/>
        </p:nvSpPr>
        <p:spPr>
          <a:xfrm>
            <a:off x="11329639" y="2845654"/>
            <a:ext cx="12107224" cy="736118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anchor="ctr">
            <a:spAutoFit/>
          </a:bodyPr>
          <a:lstStyle/>
          <a:p>
            <a:pPr marL="635000" indent="-635000" algn="l">
              <a:lnSpc>
                <a:spcPct val="120000"/>
              </a:lnSpc>
              <a:buSzPct val="123000"/>
              <a:buChar char="•"/>
              <a:defRPr sz="4400">
                <a:solidFill>
                  <a:srgbClr val="000000"/>
                </a:solidFill>
                <a:latin typeface="Chalkboard"/>
                <a:ea typeface="Chalkboard"/>
                <a:cs typeface="Chalkboard"/>
                <a:sym typeface="Chalkboard"/>
              </a:defRPr>
            </a:pPr>
            <a:r>
              <a:rPr dirty="0"/>
              <a:t>Children will need to come to school in there PE kits on their PE days. </a:t>
            </a:r>
            <a:endParaRPr lang="en-US" dirty="0"/>
          </a:p>
          <a:p>
            <a:pPr marL="635000" indent="-635000" algn="l">
              <a:lnSpc>
                <a:spcPct val="120000"/>
              </a:lnSpc>
              <a:buSzPct val="123000"/>
              <a:buChar char="•"/>
              <a:defRPr sz="4400">
                <a:solidFill>
                  <a:srgbClr val="000000"/>
                </a:solidFill>
                <a:latin typeface="Chalkboard"/>
                <a:ea typeface="Chalkboard"/>
                <a:cs typeface="Chalkboard"/>
                <a:sym typeface="Chalkboard"/>
              </a:defRPr>
            </a:pPr>
            <a:r>
              <a:rPr lang="en-US" dirty="0"/>
              <a:t>P</a:t>
            </a:r>
            <a:r>
              <a:rPr lang="en-GB" dirty="0"/>
              <a:t>E days – you will know on parent interview day.</a:t>
            </a:r>
            <a:endParaRPr dirty="0"/>
          </a:p>
          <a:p>
            <a:pPr marL="635000" indent="-635000" algn="l">
              <a:lnSpc>
                <a:spcPct val="120000"/>
              </a:lnSpc>
              <a:buSzPct val="123000"/>
              <a:buChar char="•"/>
              <a:defRPr sz="4400">
                <a:solidFill>
                  <a:srgbClr val="000000"/>
                </a:solidFill>
                <a:latin typeface="Chalkboard"/>
                <a:ea typeface="Chalkboard"/>
                <a:cs typeface="Chalkboard"/>
                <a:sym typeface="Chalkboard"/>
              </a:defRPr>
            </a:pPr>
            <a:r>
              <a:rPr dirty="0"/>
              <a:t>We again ask that their PE kit is clearly labelled. </a:t>
            </a:r>
          </a:p>
          <a:p>
            <a:pPr marL="635000" indent="-635000" algn="l">
              <a:lnSpc>
                <a:spcPct val="120000"/>
              </a:lnSpc>
              <a:buSzPct val="123000"/>
              <a:buChar char="•"/>
              <a:defRPr sz="4400">
                <a:solidFill>
                  <a:srgbClr val="000000"/>
                </a:solidFill>
                <a:latin typeface="Chalkboard"/>
                <a:ea typeface="Chalkboard"/>
                <a:cs typeface="Chalkboard"/>
                <a:sym typeface="Chalkboard"/>
              </a:defRPr>
            </a:pPr>
            <a:r>
              <a:rPr dirty="0"/>
              <a:t>Children will do indoor</a:t>
            </a:r>
            <a:r>
              <a:rPr lang="en-US" dirty="0"/>
              <a:t> and outdoor</a:t>
            </a:r>
            <a:r>
              <a:rPr dirty="0"/>
              <a:t> PE </a:t>
            </a:r>
            <a:endParaRPr lang="en-US" dirty="0"/>
          </a:p>
          <a:p>
            <a:pPr marL="635000" indent="-635000" algn="l">
              <a:lnSpc>
                <a:spcPct val="120000"/>
              </a:lnSpc>
              <a:buSzPct val="123000"/>
              <a:buChar char="•"/>
              <a:defRPr sz="4400">
                <a:solidFill>
                  <a:srgbClr val="000000"/>
                </a:solidFill>
                <a:latin typeface="Chalkboard"/>
                <a:ea typeface="Chalkboard"/>
                <a:cs typeface="Chalkboard"/>
                <a:sym typeface="Chalkboard"/>
              </a:defRPr>
            </a:pPr>
            <a:r>
              <a:rPr dirty="0"/>
              <a:t>If your child has earrings then these must be covered up or taken out. If they are needed to be covered up then we recommend to use micropore tape. </a:t>
            </a:r>
            <a:r>
              <a:rPr lang="en-US" dirty="0"/>
              <a:t>Parents please provide this.</a:t>
            </a:r>
            <a:endParaRPr dirty="0"/>
          </a:p>
        </p:txBody>
      </p:sp>
      <p:pic>
        <p:nvPicPr>
          <p:cNvPr id="5" name="Picture 4">
            <a:extLst>
              <a:ext uri="{FF2B5EF4-FFF2-40B4-BE49-F238E27FC236}">
                <a16:creationId xmlns:a16="http://schemas.microsoft.com/office/drawing/2014/main" id="{C53928D3-6381-49CF-9B3D-3E639B60105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0022" r="33079"/>
          <a:stretch/>
        </p:blipFill>
        <p:spPr>
          <a:xfrm rot="5400000">
            <a:off x="4089364" y="2092123"/>
            <a:ext cx="5036213" cy="4495542"/>
          </a:xfrm>
          <a:prstGeom prst="rect">
            <a:avLst/>
          </a:prstGeom>
        </p:spPr>
      </p:pic>
      <p:pic>
        <p:nvPicPr>
          <p:cNvPr id="9" name="Picture 2" descr="Happy Cute Cartoon School Children 2538738 Vector Art at Vecteezy">
            <a:extLst>
              <a:ext uri="{FF2B5EF4-FFF2-40B4-BE49-F238E27FC236}">
                <a16:creationId xmlns:a16="http://schemas.microsoft.com/office/drawing/2014/main" id="{C2C9FF26-11C8-45ED-B31F-B04F3755D0E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92000" y="10562822"/>
            <a:ext cx="7051960" cy="277670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728EA27-4A52-449C-873E-DCA2BBE6B718}"/>
              </a:ext>
            </a:extLst>
          </p:cNvPr>
          <p:cNvSpPr txBox="1"/>
          <p:nvPr/>
        </p:nvSpPr>
        <p:spPr>
          <a:xfrm>
            <a:off x="947137" y="8248262"/>
            <a:ext cx="9610531" cy="3447098"/>
          </a:xfrm>
          <a:prstGeom prst="rect">
            <a:avLst/>
          </a:prstGeom>
          <a:noFill/>
        </p:spPr>
        <p:txBody>
          <a:bodyPr wrap="square" rtlCol="0">
            <a:spAutoFit/>
          </a:bodyPr>
          <a:lstStyle/>
          <a:p>
            <a:pPr marL="457200" indent="-457200">
              <a:buFont typeface="Arial" panose="020B0604020202020204" pitchFamily="34" charset="0"/>
              <a:buChar char="•"/>
            </a:pPr>
            <a:r>
              <a:rPr lang="en-GB" sz="4000" dirty="0">
                <a:latin typeface="Chalkboard"/>
              </a:rPr>
              <a:t>Black joggers/shorts </a:t>
            </a:r>
          </a:p>
          <a:p>
            <a:pPr marL="457200" lvl="0" indent="-457200">
              <a:buFont typeface="Arial" panose="020B0604020202020204" pitchFamily="34" charset="0"/>
              <a:buChar char="•"/>
            </a:pPr>
            <a:r>
              <a:rPr lang="en-GB" sz="4000" dirty="0">
                <a:latin typeface="Chalkboard"/>
              </a:rPr>
              <a:t>White t-shirts</a:t>
            </a:r>
          </a:p>
          <a:p>
            <a:pPr marL="457200" lvl="0" indent="-457200">
              <a:buFont typeface="Arial" panose="020B0604020202020204" pitchFamily="34" charset="0"/>
              <a:buChar char="•"/>
            </a:pPr>
            <a:r>
              <a:rPr lang="en-GB" sz="4000" dirty="0">
                <a:latin typeface="Chalkboard"/>
              </a:rPr>
              <a:t>Sports trainers (white or black)</a:t>
            </a:r>
          </a:p>
          <a:p>
            <a:pPr marL="457200" indent="-457200">
              <a:buFont typeface="Arial" panose="020B0604020202020204" pitchFamily="34" charset="0"/>
              <a:buChar char="•"/>
            </a:pPr>
            <a:r>
              <a:rPr lang="en-GB" sz="4000" dirty="0">
                <a:latin typeface="Chalkboard"/>
              </a:rPr>
              <a:t>All items can be found at supermarkets like Asda or Sainsbury's. </a:t>
            </a:r>
          </a:p>
          <a:p>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 name="Outdoor learning"/>
          <p:cNvSpPr txBox="1"/>
          <p:nvPr/>
        </p:nvSpPr>
        <p:spPr>
          <a:xfrm>
            <a:off x="753805" y="561116"/>
            <a:ext cx="8643393" cy="14875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9000">
                <a:solidFill>
                  <a:srgbClr val="000000"/>
                </a:solidFill>
                <a:latin typeface="CCW Cursive Writing 23"/>
                <a:ea typeface="CCW Cursive Writing 23"/>
                <a:cs typeface="CCW Cursive Writing 23"/>
                <a:sym typeface="CCW Cursive Writing 23"/>
              </a:defRPr>
            </a:lvl1pPr>
          </a:lstStyle>
          <a:p>
            <a:r>
              <a:rPr dirty="0"/>
              <a:t>Outdoor </a:t>
            </a:r>
            <a:r>
              <a:rPr lang="en-US" dirty="0"/>
              <a:t>L</a:t>
            </a:r>
            <a:r>
              <a:rPr dirty="0"/>
              <a:t>earning </a:t>
            </a:r>
          </a:p>
        </p:txBody>
      </p:sp>
      <p:sp>
        <p:nvSpPr>
          <p:cNvPr id="194" name="We use the outdoor area for learning all year round.…"/>
          <p:cNvSpPr txBox="1"/>
          <p:nvPr/>
        </p:nvSpPr>
        <p:spPr>
          <a:xfrm>
            <a:off x="753805" y="4156925"/>
            <a:ext cx="13207522" cy="703128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anchor="ctr">
            <a:spAutoFit/>
          </a:bodyPr>
          <a:lstStyle/>
          <a:p>
            <a:pPr marL="634999" indent="-634999" algn="l">
              <a:lnSpc>
                <a:spcPct val="120000"/>
              </a:lnSpc>
              <a:buSzPct val="123000"/>
              <a:buChar char="•"/>
              <a:defRPr sz="4200">
                <a:solidFill>
                  <a:srgbClr val="000000"/>
                </a:solidFill>
                <a:latin typeface="Chalkboard"/>
                <a:ea typeface="Chalkboard"/>
                <a:cs typeface="Chalkboard"/>
                <a:sym typeface="Chalkboard"/>
              </a:defRPr>
            </a:pPr>
            <a:r>
              <a:rPr dirty="0"/>
              <a:t>We use the outdoor area for learning all year round. </a:t>
            </a:r>
          </a:p>
          <a:p>
            <a:pPr marL="634999" indent="-634999" algn="l">
              <a:lnSpc>
                <a:spcPct val="120000"/>
              </a:lnSpc>
              <a:buSzPct val="123000"/>
              <a:buChar char="•"/>
              <a:defRPr sz="4200">
                <a:solidFill>
                  <a:srgbClr val="000000"/>
                </a:solidFill>
                <a:latin typeface="Chalkboard"/>
                <a:ea typeface="Chalkboard"/>
                <a:cs typeface="Chalkboard"/>
                <a:sym typeface="Chalkboard"/>
              </a:defRPr>
            </a:pPr>
            <a:r>
              <a:rPr dirty="0"/>
              <a:t>In warmer weather please make sure that your child has a sun hat and you apply sun cream in the morning. </a:t>
            </a:r>
          </a:p>
          <a:p>
            <a:pPr marL="634999" indent="-634999" algn="l">
              <a:lnSpc>
                <a:spcPct val="120000"/>
              </a:lnSpc>
              <a:buSzPct val="123000"/>
              <a:buChar char="•"/>
              <a:defRPr sz="4200">
                <a:solidFill>
                  <a:srgbClr val="000000"/>
                </a:solidFill>
                <a:latin typeface="Chalkboard"/>
                <a:ea typeface="Chalkboard"/>
                <a:cs typeface="Chalkboard"/>
                <a:sym typeface="Chalkboard"/>
              </a:defRPr>
            </a:pPr>
            <a:r>
              <a:rPr dirty="0"/>
              <a:t>In the colder weather please make sure that they have a </a:t>
            </a:r>
            <a:r>
              <a:rPr b="1" dirty="0"/>
              <a:t>warm coat, hat, scarf, gloves and in wet weather wellies</a:t>
            </a:r>
            <a:r>
              <a:rPr dirty="0"/>
              <a:t>. </a:t>
            </a:r>
          </a:p>
          <a:p>
            <a:pPr marL="634999" indent="-634999" algn="l">
              <a:lnSpc>
                <a:spcPct val="120000"/>
              </a:lnSpc>
              <a:buSzPct val="123000"/>
              <a:buChar char="•"/>
              <a:defRPr sz="4200">
                <a:solidFill>
                  <a:srgbClr val="000000"/>
                </a:solidFill>
                <a:latin typeface="Chalkboard"/>
                <a:ea typeface="Chalkboard"/>
                <a:cs typeface="Chalkboard"/>
                <a:sym typeface="Chalkboard"/>
              </a:defRPr>
            </a:pPr>
            <a:r>
              <a:rPr dirty="0"/>
              <a:t>Children are recommended to always bring a </a:t>
            </a:r>
            <a:r>
              <a:rPr b="1" dirty="0"/>
              <a:t>waterproof coat</a:t>
            </a:r>
            <a:r>
              <a:rPr dirty="0"/>
              <a:t> to school as well as we will be outside what ever the weather. </a:t>
            </a:r>
          </a:p>
        </p:txBody>
      </p:sp>
      <p:pic>
        <p:nvPicPr>
          <p:cNvPr id="3" name="Picture 2">
            <a:extLst>
              <a:ext uri="{FF2B5EF4-FFF2-40B4-BE49-F238E27FC236}">
                <a16:creationId xmlns:a16="http://schemas.microsoft.com/office/drawing/2014/main" id="{2E7E4DEF-6DCC-42F0-81CD-022F0116A1A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8291589" y="3324133"/>
            <a:ext cx="6112043" cy="4565168"/>
          </a:xfrm>
          <a:prstGeom prst="rect">
            <a:avLst/>
          </a:prstGeom>
        </p:spPr>
      </p:pic>
      <p:pic>
        <p:nvPicPr>
          <p:cNvPr id="5" name="Picture 4">
            <a:extLst>
              <a:ext uri="{FF2B5EF4-FFF2-40B4-BE49-F238E27FC236}">
                <a16:creationId xmlns:a16="http://schemas.microsoft.com/office/drawing/2014/main" id="{A200E0E6-3C70-4E74-9DB8-B99BC99DE5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3835017" y="8395410"/>
            <a:ext cx="5712219" cy="4266534"/>
          </a:xfrm>
          <a:prstGeom prst="rect">
            <a:avLst/>
          </a:prstGeom>
        </p:spPr>
      </p:pic>
      <p:pic>
        <p:nvPicPr>
          <p:cNvPr id="7" name="Picture 6">
            <a:extLst>
              <a:ext uri="{FF2B5EF4-FFF2-40B4-BE49-F238E27FC236}">
                <a16:creationId xmlns:a16="http://schemas.microsoft.com/office/drawing/2014/main" id="{C71040D3-1F03-4ED3-B290-1C0A5DC3755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4126608" y="2938379"/>
            <a:ext cx="5129034" cy="3830945"/>
          </a:xfrm>
          <a:prstGeom prst="rect">
            <a:avLst/>
          </a:prstGeom>
        </p:spPr>
      </p:pic>
      <p:pic>
        <p:nvPicPr>
          <p:cNvPr id="10" name="Picture 2" descr="Happy Cute Cartoon School Children 2538738 Vector Art at Vecteezy">
            <a:extLst>
              <a:ext uri="{FF2B5EF4-FFF2-40B4-BE49-F238E27FC236}">
                <a16:creationId xmlns:a16="http://schemas.microsoft.com/office/drawing/2014/main" id="{6A1E94D6-FBCA-435D-B16D-F3068BBD388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28510" y="10939291"/>
            <a:ext cx="7051960" cy="27767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 name="The Foundation Curriculum…"/>
          <p:cNvSpPr txBox="1"/>
          <p:nvPr/>
        </p:nvSpPr>
        <p:spPr>
          <a:xfrm>
            <a:off x="1412447" y="336457"/>
            <a:ext cx="21559106" cy="3327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p>
            <a:pPr>
              <a:defRPr sz="8200">
                <a:solidFill>
                  <a:srgbClr val="000000"/>
                </a:solidFill>
                <a:latin typeface="CCW Cursive Writing 23"/>
                <a:ea typeface="CCW Cursive Writing 23"/>
                <a:cs typeface="CCW Cursive Writing 23"/>
                <a:sym typeface="CCW Cursive Writing 23"/>
              </a:defRPr>
            </a:pPr>
            <a:r>
              <a:rPr dirty="0"/>
              <a:t>The Foundation Curriculum</a:t>
            </a:r>
          </a:p>
          <a:p>
            <a:pPr>
              <a:defRPr sz="8200">
                <a:solidFill>
                  <a:srgbClr val="000000"/>
                </a:solidFill>
                <a:latin typeface="CCW Cursive Writing 23"/>
                <a:ea typeface="CCW Cursive Writing 23"/>
                <a:cs typeface="CCW Cursive Writing 23"/>
                <a:sym typeface="CCW Cursive Writing 23"/>
              </a:defRPr>
            </a:pPr>
            <a:r>
              <a:rPr sz="5000" dirty="0"/>
              <a:t>Areas of Learning and Development</a:t>
            </a:r>
            <a:r>
              <a:rPr dirty="0"/>
              <a:t>   </a:t>
            </a:r>
          </a:p>
        </p:txBody>
      </p:sp>
      <p:sp>
        <p:nvSpPr>
          <p:cNvPr id="198" name="The curriculum is split into prime and specific areas of learning"/>
          <p:cNvSpPr txBox="1"/>
          <p:nvPr/>
        </p:nvSpPr>
        <p:spPr>
          <a:xfrm>
            <a:off x="6633883" y="3775012"/>
            <a:ext cx="11116234" cy="201854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lnSpc>
                <a:spcPct val="120000"/>
              </a:lnSpc>
              <a:defRPr sz="5400" b="1">
                <a:solidFill>
                  <a:schemeClr val="accent1"/>
                </a:solidFill>
                <a:latin typeface="Chalkboard"/>
                <a:ea typeface="Chalkboard"/>
                <a:cs typeface="Chalkboard"/>
                <a:sym typeface="Chalkboard"/>
              </a:defRPr>
            </a:lvl1pPr>
          </a:lstStyle>
          <a:p>
            <a:r>
              <a:rPr dirty="0"/>
              <a:t>The curriculum is split into prime and specific areas of learning </a:t>
            </a:r>
          </a:p>
        </p:txBody>
      </p:sp>
      <p:sp>
        <p:nvSpPr>
          <p:cNvPr id="199" name="Prime Areas…"/>
          <p:cNvSpPr txBox="1"/>
          <p:nvPr/>
        </p:nvSpPr>
        <p:spPr>
          <a:xfrm>
            <a:off x="12566113" y="6096319"/>
            <a:ext cx="11116234" cy="31821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a:lnSpc>
                <a:spcPct val="120000"/>
              </a:lnSpc>
              <a:defRPr sz="5000" b="1" u="sng">
                <a:solidFill>
                  <a:srgbClr val="000000"/>
                </a:solidFill>
                <a:latin typeface="Chalkboard"/>
                <a:ea typeface="Chalkboard"/>
                <a:cs typeface="Chalkboard"/>
                <a:sym typeface="Chalkboard"/>
              </a:defRPr>
            </a:pPr>
            <a:r>
              <a:rPr dirty="0"/>
              <a:t>Prime Areas</a:t>
            </a:r>
          </a:p>
          <a:p>
            <a:pPr>
              <a:lnSpc>
                <a:spcPct val="120000"/>
              </a:lnSpc>
              <a:defRPr sz="3800">
                <a:solidFill>
                  <a:srgbClr val="000000"/>
                </a:solidFill>
                <a:latin typeface="Chalkboard"/>
                <a:ea typeface="Chalkboard"/>
                <a:cs typeface="Chalkboard"/>
                <a:sym typeface="Chalkboard"/>
              </a:defRPr>
            </a:pPr>
            <a:r>
              <a:rPr dirty="0"/>
              <a:t>Personal, Social and Emotional Development </a:t>
            </a:r>
          </a:p>
          <a:p>
            <a:pPr>
              <a:lnSpc>
                <a:spcPct val="120000"/>
              </a:lnSpc>
              <a:defRPr sz="3800">
                <a:solidFill>
                  <a:srgbClr val="000000"/>
                </a:solidFill>
                <a:latin typeface="Chalkboard"/>
                <a:ea typeface="Chalkboard"/>
                <a:cs typeface="Chalkboard"/>
                <a:sym typeface="Chalkboard"/>
              </a:defRPr>
            </a:pPr>
            <a:r>
              <a:rPr dirty="0"/>
              <a:t>Physical Development </a:t>
            </a:r>
          </a:p>
          <a:p>
            <a:pPr>
              <a:lnSpc>
                <a:spcPct val="120000"/>
              </a:lnSpc>
              <a:defRPr sz="3800">
                <a:solidFill>
                  <a:srgbClr val="000000"/>
                </a:solidFill>
                <a:latin typeface="Chalkboard"/>
                <a:ea typeface="Chalkboard"/>
                <a:cs typeface="Chalkboard"/>
                <a:sym typeface="Chalkboard"/>
              </a:defRPr>
            </a:pPr>
            <a:r>
              <a:rPr dirty="0"/>
              <a:t>Communication and Language </a:t>
            </a:r>
          </a:p>
        </p:txBody>
      </p:sp>
      <p:sp>
        <p:nvSpPr>
          <p:cNvPr id="200" name="Specific Areas…"/>
          <p:cNvSpPr txBox="1"/>
          <p:nvPr/>
        </p:nvSpPr>
        <p:spPr>
          <a:xfrm>
            <a:off x="701653" y="6096319"/>
            <a:ext cx="11116234" cy="392761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a:lnSpc>
                <a:spcPct val="120000"/>
              </a:lnSpc>
              <a:defRPr sz="5000" b="1" u="sng">
                <a:solidFill>
                  <a:srgbClr val="000000"/>
                </a:solidFill>
                <a:latin typeface="Chalkboard"/>
                <a:ea typeface="Chalkboard"/>
                <a:cs typeface="Chalkboard"/>
                <a:sym typeface="Chalkboard"/>
              </a:defRPr>
            </a:pPr>
            <a:r>
              <a:rPr dirty="0"/>
              <a:t>Specific Areas</a:t>
            </a:r>
          </a:p>
          <a:p>
            <a:pPr>
              <a:lnSpc>
                <a:spcPct val="120000"/>
              </a:lnSpc>
              <a:defRPr sz="3800">
                <a:solidFill>
                  <a:srgbClr val="000000"/>
                </a:solidFill>
                <a:latin typeface="Chalkboard"/>
                <a:ea typeface="Chalkboard"/>
                <a:cs typeface="Chalkboard"/>
                <a:sym typeface="Chalkboard"/>
              </a:defRPr>
            </a:pPr>
            <a:r>
              <a:rPr dirty="0"/>
              <a:t>Literacy </a:t>
            </a:r>
          </a:p>
          <a:p>
            <a:pPr>
              <a:lnSpc>
                <a:spcPct val="120000"/>
              </a:lnSpc>
              <a:defRPr sz="3800">
                <a:solidFill>
                  <a:srgbClr val="000000"/>
                </a:solidFill>
                <a:latin typeface="Chalkboard"/>
                <a:ea typeface="Chalkboard"/>
                <a:cs typeface="Chalkboard"/>
                <a:sym typeface="Chalkboard"/>
              </a:defRPr>
            </a:pPr>
            <a:r>
              <a:rPr dirty="0"/>
              <a:t>Mathematics </a:t>
            </a:r>
          </a:p>
          <a:p>
            <a:pPr>
              <a:lnSpc>
                <a:spcPct val="120000"/>
              </a:lnSpc>
              <a:defRPr sz="3800">
                <a:solidFill>
                  <a:srgbClr val="000000"/>
                </a:solidFill>
                <a:latin typeface="Chalkboard"/>
                <a:ea typeface="Chalkboard"/>
                <a:cs typeface="Chalkboard"/>
                <a:sym typeface="Chalkboard"/>
              </a:defRPr>
            </a:pPr>
            <a:r>
              <a:rPr dirty="0"/>
              <a:t>Understanding the world </a:t>
            </a:r>
          </a:p>
          <a:p>
            <a:pPr>
              <a:lnSpc>
                <a:spcPct val="120000"/>
              </a:lnSpc>
              <a:defRPr sz="3800">
                <a:solidFill>
                  <a:srgbClr val="000000"/>
                </a:solidFill>
                <a:latin typeface="Chalkboard"/>
                <a:ea typeface="Chalkboard"/>
                <a:cs typeface="Chalkboard"/>
                <a:sym typeface="Chalkboard"/>
              </a:defRPr>
            </a:pPr>
            <a:r>
              <a:rPr dirty="0"/>
              <a:t>Expressive Arts and Design  </a:t>
            </a:r>
          </a:p>
        </p:txBody>
      </p:sp>
      <p:sp>
        <p:nvSpPr>
          <p:cNvPr id="201" name="The prime areas are embedded across the whole curriculum and are key to children’s development."/>
          <p:cNvSpPr txBox="1"/>
          <p:nvPr/>
        </p:nvSpPr>
        <p:spPr>
          <a:xfrm>
            <a:off x="7834551" y="11599764"/>
            <a:ext cx="15845966" cy="171302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lnSpc>
                <a:spcPct val="120000"/>
              </a:lnSpc>
              <a:defRPr sz="4500" b="1">
                <a:solidFill>
                  <a:schemeClr val="accent6"/>
                </a:solidFill>
                <a:latin typeface="Chalkboard"/>
                <a:ea typeface="Chalkboard"/>
                <a:cs typeface="Chalkboard"/>
                <a:sym typeface="Chalkboard"/>
              </a:defRPr>
            </a:lvl1pPr>
          </a:lstStyle>
          <a:p>
            <a:r>
              <a:rPr dirty="0">
                <a:solidFill>
                  <a:schemeClr val="tx1"/>
                </a:solidFill>
              </a:rPr>
              <a:t>The prime areas are embedded across the whole curriculum and are key to children’s development. </a:t>
            </a:r>
          </a:p>
        </p:txBody>
      </p:sp>
      <p:pic>
        <p:nvPicPr>
          <p:cNvPr id="7" name="Picture 2" descr="Happy Cute Cartoon School Children 2538738 Vector Art at Vecteezy">
            <a:extLst>
              <a:ext uri="{FF2B5EF4-FFF2-40B4-BE49-F238E27FC236}">
                <a16:creationId xmlns:a16="http://schemas.microsoft.com/office/drawing/2014/main" id="{A4E5E839-598F-4011-91C2-8C2FD3BED9E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653" y="10748535"/>
            <a:ext cx="7051960" cy="27767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 name="Personal, Social and Emotional Development"/>
          <p:cNvSpPr txBox="1"/>
          <p:nvPr/>
        </p:nvSpPr>
        <p:spPr>
          <a:xfrm>
            <a:off x="1021528" y="980209"/>
            <a:ext cx="22297771" cy="256480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p>
            <a:pPr>
              <a:defRPr sz="9000">
                <a:solidFill>
                  <a:srgbClr val="000000"/>
                </a:solidFill>
                <a:latin typeface="CCW Cursive Writing 23"/>
                <a:ea typeface="CCW Cursive Writing 23"/>
                <a:cs typeface="CCW Cursive Writing 23"/>
                <a:sym typeface="CCW Cursive Writing 23"/>
              </a:defRPr>
            </a:pPr>
            <a:r>
              <a:rPr sz="7000" dirty="0"/>
              <a:t>Personal, Social and Emotional </a:t>
            </a:r>
            <a:endParaRPr lang="en-GB" sz="7000" dirty="0"/>
          </a:p>
          <a:p>
            <a:pPr>
              <a:defRPr sz="9000">
                <a:solidFill>
                  <a:srgbClr val="000000"/>
                </a:solidFill>
                <a:latin typeface="CCW Cursive Writing 23"/>
                <a:ea typeface="CCW Cursive Writing 23"/>
                <a:cs typeface="CCW Cursive Writing 23"/>
                <a:sym typeface="CCW Cursive Writing 23"/>
              </a:defRPr>
            </a:pPr>
            <a:r>
              <a:rPr sz="7000" dirty="0"/>
              <a:t>Development </a:t>
            </a:r>
            <a:r>
              <a:rPr dirty="0"/>
              <a:t> </a:t>
            </a:r>
          </a:p>
        </p:txBody>
      </p:sp>
      <p:sp>
        <p:nvSpPr>
          <p:cNvPr id="205" name="To be able to see themselves as a valuable individual…"/>
          <p:cNvSpPr txBox="1"/>
          <p:nvPr/>
        </p:nvSpPr>
        <p:spPr>
          <a:xfrm>
            <a:off x="682541" y="4494003"/>
            <a:ext cx="16490038" cy="663604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marL="533400" indent="-533400" algn="l">
              <a:lnSpc>
                <a:spcPct val="150000"/>
              </a:lnSpc>
              <a:buSzPct val="123000"/>
              <a:buChar char="•"/>
              <a:defRPr sz="4800">
                <a:solidFill>
                  <a:srgbClr val="000000"/>
                </a:solidFill>
                <a:latin typeface="Chalkboard"/>
                <a:ea typeface="Chalkboard"/>
                <a:cs typeface="Chalkboard"/>
                <a:sym typeface="Chalkboard"/>
              </a:defRPr>
            </a:pPr>
            <a:r>
              <a:rPr dirty="0"/>
              <a:t>To be able to see themselves as a valuable individual </a:t>
            </a:r>
          </a:p>
          <a:p>
            <a:pPr marL="533400" indent="-533400" algn="l">
              <a:lnSpc>
                <a:spcPct val="150000"/>
              </a:lnSpc>
              <a:buSzPct val="123000"/>
              <a:buChar char="•"/>
              <a:defRPr sz="4800">
                <a:solidFill>
                  <a:srgbClr val="000000"/>
                </a:solidFill>
                <a:latin typeface="Chalkboard"/>
                <a:ea typeface="Chalkboard"/>
                <a:cs typeface="Chalkboard"/>
                <a:sym typeface="Chalkboard"/>
              </a:defRPr>
            </a:pPr>
            <a:r>
              <a:rPr dirty="0"/>
              <a:t>Build constructive and respectful relationships</a:t>
            </a:r>
          </a:p>
          <a:p>
            <a:pPr marL="533400" indent="-533400" algn="l">
              <a:lnSpc>
                <a:spcPct val="150000"/>
              </a:lnSpc>
              <a:buSzPct val="123000"/>
              <a:buChar char="•"/>
              <a:defRPr sz="4800">
                <a:solidFill>
                  <a:srgbClr val="000000"/>
                </a:solidFill>
                <a:latin typeface="Chalkboard"/>
                <a:ea typeface="Chalkboard"/>
                <a:cs typeface="Chalkboard"/>
                <a:sym typeface="Chalkboard"/>
              </a:defRPr>
            </a:pPr>
            <a:r>
              <a:rPr dirty="0"/>
              <a:t>Express their feelings and consider the feelings of others </a:t>
            </a:r>
          </a:p>
          <a:p>
            <a:pPr marL="533400" indent="-533400" algn="l">
              <a:lnSpc>
                <a:spcPct val="150000"/>
              </a:lnSpc>
              <a:buSzPct val="123000"/>
              <a:buChar char="•"/>
              <a:defRPr sz="4800">
                <a:solidFill>
                  <a:srgbClr val="000000"/>
                </a:solidFill>
                <a:latin typeface="Chalkboard"/>
                <a:ea typeface="Chalkboard"/>
                <a:cs typeface="Chalkboard"/>
                <a:sym typeface="Chalkboard"/>
              </a:defRPr>
            </a:pPr>
            <a:r>
              <a:rPr dirty="0"/>
              <a:t>Show resilience and perseverance in the face of challenge </a:t>
            </a:r>
          </a:p>
          <a:p>
            <a:pPr marL="533400" indent="-533400" algn="l">
              <a:lnSpc>
                <a:spcPct val="150000"/>
              </a:lnSpc>
              <a:buSzPct val="123000"/>
              <a:buChar char="•"/>
              <a:defRPr sz="4800">
                <a:solidFill>
                  <a:srgbClr val="000000"/>
                </a:solidFill>
                <a:latin typeface="Chalkboard"/>
                <a:ea typeface="Chalkboard"/>
                <a:cs typeface="Chalkboard"/>
                <a:sym typeface="Chalkboard"/>
              </a:defRPr>
            </a:pPr>
            <a:r>
              <a:rPr lang="en-GB" dirty="0"/>
              <a:t>Identify</a:t>
            </a:r>
            <a:r>
              <a:rPr dirty="0"/>
              <a:t> and moderate their own feelings </a:t>
            </a:r>
          </a:p>
          <a:p>
            <a:pPr marL="533400" indent="-533400" algn="l">
              <a:lnSpc>
                <a:spcPct val="150000"/>
              </a:lnSpc>
              <a:buSzPct val="123000"/>
              <a:buChar char="•"/>
              <a:defRPr sz="4800">
                <a:solidFill>
                  <a:srgbClr val="000000"/>
                </a:solidFill>
                <a:latin typeface="Chalkboard"/>
                <a:ea typeface="Chalkboard"/>
                <a:cs typeface="Chalkboard"/>
                <a:sym typeface="Chalkboard"/>
              </a:defRPr>
            </a:pPr>
            <a:r>
              <a:rPr dirty="0"/>
              <a:t>Manage their own needs</a:t>
            </a:r>
          </a:p>
        </p:txBody>
      </p:sp>
      <p:pic>
        <p:nvPicPr>
          <p:cNvPr id="3" name="Picture 2">
            <a:extLst>
              <a:ext uri="{FF2B5EF4-FFF2-40B4-BE49-F238E27FC236}">
                <a16:creationId xmlns:a16="http://schemas.microsoft.com/office/drawing/2014/main" id="{2571F684-75AF-4496-B87F-94F004AF398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43444" y="3032916"/>
            <a:ext cx="6398480" cy="4779111"/>
          </a:xfrm>
          <a:prstGeom prst="rect">
            <a:avLst/>
          </a:prstGeom>
        </p:spPr>
      </p:pic>
      <p:pic>
        <p:nvPicPr>
          <p:cNvPr id="5" name="Picture 4">
            <a:extLst>
              <a:ext uri="{FF2B5EF4-FFF2-40B4-BE49-F238E27FC236}">
                <a16:creationId xmlns:a16="http://schemas.microsoft.com/office/drawing/2014/main" id="{DEFF6AD9-D7D9-4255-8F17-EDEB62E3B3D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7286169" y="8781321"/>
            <a:ext cx="4913029" cy="3669608"/>
          </a:xfrm>
          <a:prstGeom prst="rect">
            <a:avLst/>
          </a:prstGeom>
        </p:spPr>
      </p:pic>
      <p:pic>
        <p:nvPicPr>
          <p:cNvPr id="8" name="Picture 2" descr="Happy Cute Cartoon School Children 2538738 Vector Art at Vecteezy">
            <a:extLst>
              <a:ext uri="{FF2B5EF4-FFF2-40B4-BE49-F238E27FC236}">
                <a16:creationId xmlns:a16="http://schemas.microsoft.com/office/drawing/2014/main" id="{174401C2-2D13-41E5-9946-B480DC15759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934007" y="10689464"/>
            <a:ext cx="7051960" cy="27767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 name="Communication and Language"/>
          <p:cNvSpPr txBox="1"/>
          <p:nvPr/>
        </p:nvSpPr>
        <p:spPr>
          <a:xfrm>
            <a:off x="1421705" y="813318"/>
            <a:ext cx="21540590" cy="1473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7000">
                <a:solidFill>
                  <a:srgbClr val="000000"/>
                </a:solidFill>
                <a:latin typeface="CCW Cursive Writing 23"/>
                <a:ea typeface="CCW Cursive Writing 23"/>
                <a:cs typeface="CCW Cursive Writing 23"/>
                <a:sym typeface="CCW Cursive Writing 23"/>
              </a:defRPr>
            </a:lvl1pPr>
          </a:lstStyle>
          <a:p>
            <a:pPr>
              <a:defRPr sz="9000"/>
            </a:pPr>
            <a:r>
              <a:rPr sz="7000"/>
              <a:t>Communication and Language </a:t>
            </a:r>
          </a:p>
        </p:txBody>
      </p:sp>
      <p:sp>
        <p:nvSpPr>
          <p:cNvPr id="209" name="To be able to listen carefully and know why listening is important…"/>
          <p:cNvSpPr txBox="1"/>
          <p:nvPr/>
        </p:nvSpPr>
        <p:spPr>
          <a:xfrm>
            <a:off x="424839" y="2943344"/>
            <a:ext cx="18732716" cy="931015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marL="533400" indent="-533400" algn="l">
              <a:lnSpc>
                <a:spcPct val="150000"/>
              </a:lnSpc>
              <a:buSzPct val="123000"/>
              <a:buChar char="•"/>
              <a:defRPr sz="4400">
                <a:solidFill>
                  <a:srgbClr val="000000"/>
                </a:solidFill>
                <a:latin typeface="Chalkboard"/>
                <a:ea typeface="Chalkboard"/>
                <a:cs typeface="Chalkboard"/>
                <a:sym typeface="Chalkboard"/>
              </a:defRPr>
            </a:pPr>
            <a:r>
              <a:rPr dirty="0"/>
              <a:t>To be able to listen carefully and know why listening is important</a:t>
            </a:r>
          </a:p>
          <a:p>
            <a:pPr marL="533400" indent="-533400" algn="l">
              <a:lnSpc>
                <a:spcPct val="150000"/>
              </a:lnSpc>
              <a:buSzPct val="123000"/>
              <a:buChar char="•"/>
              <a:defRPr sz="4400">
                <a:solidFill>
                  <a:srgbClr val="000000"/>
                </a:solidFill>
                <a:latin typeface="Chalkboard"/>
                <a:ea typeface="Chalkboard"/>
                <a:cs typeface="Chalkboard"/>
                <a:sym typeface="Chalkboard"/>
              </a:defRPr>
            </a:pPr>
            <a:r>
              <a:rPr dirty="0"/>
              <a:t>Learn and use new vocabulary, talking about the meaning of new words</a:t>
            </a:r>
          </a:p>
          <a:p>
            <a:pPr marL="533400" indent="-533400" algn="l">
              <a:lnSpc>
                <a:spcPct val="150000"/>
              </a:lnSpc>
              <a:buSzPct val="123000"/>
              <a:buChar char="•"/>
              <a:defRPr sz="4400">
                <a:solidFill>
                  <a:srgbClr val="000000"/>
                </a:solidFill>
                <a:latin typeface="Chalkboard"/>
                <a:ea typeface="Chalkboard"/>
                <a:cs typeface="Chalkboard"/>
                <a:sym typeface="Chalkboard"/>
              </a:defRPr>
            </a:pPr>
            <a:r>
              <a:rPr dirty="0"/>
              <a:t>Encourage children to ask questions and be curious learner</a:t>
            </a:r>
            <a:r>
              <a:rPr lang="en-GB" dirty="0"/>
              <a:t>s</a:t>
            </a:r>
            <a:endParaRPr dirty="0"/>
          </a:p>
          <a:p>
            <a:pPr marL="533400" indent="-533400" algn="l">
              <a:lnSpc>
                <a:spcPct val="150000"/>
              </a:lnSpc>
              <a:buSzPct val="123000"/>
              <a:buChar char="•"/>
              <a:defRPr sz="4400">
                <a:solidFill>
                  <a:srgbClr val="000000"/>
                </a:solidFill>
                <a:latin typeface="Chalkboard"/>
                <a:ea typeface="Chalkboard"/>
                <a:cs typeface="Chalkboard"/>
                <a:sym typeface="Chalkboard"/>
              </a:defRPr>
            </a:pPr>
            <a:r>
              <a:rPr dirty="0"/>
              <a:t>To be able to articulate their ideas and thoughts </a:t>
            </a:r>
          </a:p>
          <a:p>
            <a:pPr marL="533400" indent="-533400" algn="l">
              <a:lnSpc>
                <a:spcPct val="150000"/>
              </a:lnSpc>
              <a:buSzPct val="123000"/>
              <a:buChar char="•"/>
              <a:defRPr sz="4400">
                <a:solidFill>
                  <a:srgbClr val="000000"/>
                </a:solidFill>
                <a:latin typeface="Chalkboard"/>
                <a:ea typeface="Chalkboard"/>
                <a:cs typeface="Chalkboard"/>
                <a:sym typeface="Chalkboard"/>
              </a:defRPr>
            </a:pPr>
            <a:r>
              <a:rPr dirty="0"/>
              <a:t>Use talk to help work out problems and </a:t>
            </a:r>
            <a:r>
              <a:rPr dirty="0" err="1"/>
              <a:t>organise</a:t>
            </a:r>
            <a:r>
              <a:rPr dirty="0"/>
              <a:t> their thinking </a:t>
            </a:r>
          </a:p>
          <a:p>
            <a:pPr marL="533400" indent="-533400" algn="l">
              <a:lnSpc>
                <a:spcPct val="150000"/>
              </a:lnSpc>
              <a:buSzPct val="123000"/>
              <a:buChar char="•"/>
              <a:defRPr sz="4400">
                <a:solidFill>
                  <a:srgbClr val="000000"/>
                </a:solidFill>
                <a:latin typeface="Chalkboard"/>
                <a:ea typeface="Chalkboard"/>
                <a:cs typeface="Chalkboard"/>
                <a:sym typeface="Chalkboard"/>
              </a:defRPr>
            </a:pPr>
            <a:r>
              <a:rPr dirty="0"/>
              <a:t>Engage in story times </a:t>
            </a:r>
          </a:p>
          <a:p>
            <a:pPr marL="533400" indent="-533400" algn="l">
              <a:lnSpc>
                <a:spcPct val="150000"/>
              </a:lnSpc>
              <a:buSzPct val="123000"/>
              <a:buChar char="•"/>
              <a:defRPr sz="4400">
                <a:solidFill>
                  <a:srgbClr val="000000"/>
                </a:solidFill>
                <a:latin typeface="Chalkboard"/>
                <a:ea typeface="Chalkboard"/>
                <a:cs typeface="Chalkboard"/>
                <a:sym typeface="Chalkboard"/>
              </a:defRPr>
            </a:pPr>
            <a:r>
              <a:rPr dirty="0"/>
              <a:t>Listen and talk about stories to build up familiarity and understanding </a:t>
            </a:r>
          </a:p>
          <a:p>
            <a:pPr marL="533400" indent="-533400" algn="l">
              <a:lnSpc>
                <a:spcPct val="150000"/>
              </a:lnSpc>
              <a:buSzPct val="123000"/>
              <a:buChar char="•"/>
              <a:defRPr sz="4400">
                <a:solidFill>
                  <a:srgbClr val="000000"/>
                </a:solidFill>
                <a:latin typeface="Chalkboard"/>
                <a:ea typeface="Chalkboard"/>
                <a:cs typeface="Chalkboard"/>
                <a:sym typeface="Chalkboard"/>
              </a:defRPr>
            </a:pPr>
            <a:r>
              <a:rPr dirty="0"/>
              <a:t>Retell stories and begin to use new vocabulary to tell stories </a:t>
            </a:r>
          </a:p>
        </p:txBody>
      </p:sp>
      <p:pic>
        <p:nvPicPr>
          <p:cNvPr id="3" name="Picture 2">
            <a:extLst>
              <a:ext uri="{FF2B5EF4-FFF2-40B4-BE49-F238E27FC236}">
                <a16:creationId xmlns:a16="http://schemas.microsoft.com/office/drawing/2014/main" id="{A5EE0586-844A-40DF-A430-E85F8D38386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7863227" y="3385681"/>
            <a:ext cx="5837802" cy="4360334"/>
          </a:xfrm>
          <a:prstGeom prst="rect">
            <a:avLst/>
          </a:prstGeom>
        </p:spPr>
      </p:pic>
      <p:pic>
        <p:nvPicPr>
          <p:cNvPr id="5" name="Picture 4">
            <a:extLst>
              <a:ext uri="{FF2B5EF4-FFF2-40B4-BE49-F238E27FC236}">
                <a16:creationId xmlns:a16="http://schemas.microsoft.com/office/drawing/2014/main" id="{CCBCFD3C-83B9-455D-800E-D45B086C580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8545202" y="9280751"/>
            <a:ext cx="4839082" cy="3614376"/>
          </a:xfrm>
          <a:prstGeom prst="rect">
            <a:avLst/>
          </a:prstGeom>
        </p:spPr>
      </p:pic>
      <p:pic>
        <p:nvPicPr>
          <p:cNvPr id="8" name="Picture 2" descr="Happy Cute Cartoon School Children 2538738 Vector Art at Vecteezy">
            <a:extLst>
              <a:ext uri="{FF2B5EF4-FFF2-40B4-BE49-F238E27FC236}">
                <a16:creationId xmlns:a16="http://schemas.microsoft.com/office/drawing/2014/main" id="{DFCD77A7-7CE6-4E45-888C-1B474458939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93115" y="11760303"/>
            <a:ext cx="4966849" cy="195569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 name="Physical Development"/>
          <p:cNvSpPr txBox="1"/>
          <p:nvPr/>
        </p:nvSpPr>
        <p:spPr>
          <a:xfrm>
            <a:off x="4507594" y="813318"/>
            <a:ext cx="15368812" cy="1473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7000">
                <a:solidFill>
                  <a:srgbClr val="000000"/>
                </a:solidFill>
                <a:latin typeface="CCW Cursive Writing 23"/>
                <a:ea typeface="CCW Cursive Writing 23"/>
                <a:cs typeface="CCW Cursive Writing 23"/>
                <a:sym typeface="CCW Cursive Writing 23"/>
              </a:defRPr>
            </a:lvl1pPr>
          </a:lstStyle>
          <a:p>
            <a:pPr>
              <a:defRPr sz="9000"/>
            </a:pPr>
            <a:r>
              <a:rPr sz="7000"/>
              <a:t>Physical Development </a:t>
            </a:r>
          </a:p>
        </p:txBody>
      </p:sp>
      <p:sp>
        <p:nvSpPr>
          <p:cNvPr id="213" name="Develop their overall body strength, balance, coordination and agility through various activities…"/>
          <p:cNvSpPr txBox="1"/>
          <p:nvPr/>
        </p:nvSpPr>
        <p:spPr>
          <a:xfrm>
            <a:off x="541476" y="3436266"/>
            <a:ext cx="18732716" cy="64999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marL="533400" indent="-533400" algn="l">
              <a:lnSpc>
                <a:spcPct val="150000"/>
              </a:lnSpc>
              <a:buSzPct val="123000"/>
              <a:buChar char="•"/>
              <a:defRPr sz="4700">
                <a:solidFill>
                  <a:srgbClr val="000000"/>
                </a:solidFill>
                <a:latin typeface="Chalkboard"/>
                <a:ea typeface="Chalkboard"/>
                <a:cs typeface="Chalkboard"/>
                <a:sym typeface="Chalkboard"/>
              </a:defRPr>
            </a:pPr>
            <a:r>
              <a:rPr dirty="0"/>
              <a:t>Develop their overall body strength, balance, coordination and agility through various activities </a:t>
            </a:r>
          </a:p>
          <a:p>
            <a:pPr marL="533400" indent="-533400" algn="l">
              <a:lnSpc>
                <a:spcPct val="150000"/>
              </a:lnSpc>
              <a:buSzPct val="123000"/>
              <a:buChar char="•"/>
              <a:defRPr sz="4700">
                <a:solidFill>
                  <a:srgbClr val="000000"/>
                </a:solidFill>
                <a:latin typeface="Chalkboard"/>
                <a:ea typeface="Chalkboard"/>
                <a:cs typeface="Chalkboard"/>
                <a:sym typeface="Chalkboard"/>
              </a:defRPr>
            </a:pPr>
            <a:r>
              <a:rPr dirty="0"/>
              <a:t>Children to build confidence and develop a range of different ball skills </a:t>
            </a:r>
          </a:p>
          <a:p>
            <a:pPr marL="533400" indent="-533400" algn="l">
              <a:lnSpc>
                <a:spcPct val="150000"/>
              </a:lnSpc>
              <a:buSzPct val="123000"/>
              <a:buChar char="•"/>
              <a:defRPr sz="4700">
                <a:solidFill>
                  <a:srgbClr val="000000"/>
                </a:solidFill>
                <a:latin typeface="Chalkboard"/>
                <a:ea typeface="Chalkboard"/>
                <a:cs typeface="Chalkboard"/>
                <a:sym typeface="Chalkboard"/>
              </a:defRPr>
            </a:pPr>
            <a:r>
              <a:rPr dirty="0"/>
              <a:t>Talk about healthy eating, exercise and wellbeing </a:t>
            </a:r>
          </a:p>
          <a:p>
            <a:pPr marL="533400" indent="-533400" algn="l">
              <a:lnSpc>
                <a:spcPct val="150000"/>
              </a:lnSpc>
              <a:buSzPct val="123000"/>
              <a:buChar char="•"/>
              <a:defRPr sz="4700">
                <a:solidFill>
                  <a:srgbClr val="000000"/>
                </a:solidFill>
                <a:latin typeface="Chalkboard"/>
                <a:ea typeface="Chalkboard"/>
                <a:cs typeface="Chalkboard"/>
                <a:sym typeface="Chalkboard"/>
              </a:defRPr>
            </a:pPr>
            <a:r>
              <a:rPr dirty="0"/>
              <a:t>Further develop the skills that they need to manage the school day successfully  </a:t>
            </a:r>
          </a:p>
        </p:txBody>
      </p:sp>
      <p:pic>
        <p:nvPicPr>
          <p:cNvPr id="3" name="Picture 2">
            <a:extLst>
              <a:ext uri="{FF2B5EF4-FFF2-40B4-BE49-F238E27FC236}">
                <a16:creationId xmlns:a16="http://schemas.microsoft.com/office/drawing/2014/main" id="{C54637D9-A709-4FA4-9A6D-6A19D4866A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276729" y="797156"/>
            <a:ext cx="4323495" cy="3229277"/>
          </a:xfrm>
          <a:prstGeom prst="rect">
            <a:avLst/>
          </a:prstGeom>
        </p:spPr>
      </p:pic>
      <p:pic>
        <p:nvPicPr>
          <p:cNvPr id="5" name="Picture 4">
            <a:extLst>
              <a:ext uri="{FF2B5EF4-FFF2-40B4-BE49-F238E27FC236}">
                <a16:creationId xmlns:a16="http://schemas.microsoft.com/office/drawing/2014/main" id="{60998973-8100-44C0-AFB7-DAB87AED6C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9766064" y="9389495"/>
            <a:ext cx="4667042" cy="3485877"/>
          </a:xfrm>
          <a:prstGeom prst="rect">
            <a:avLst/>
          </a:prstGeom>
        </p:spPr>
      </p:pic>
      <p:pic>
        <p:nvPicPr>
          <p:cNvPr id="7" name="Picture 6">
            <a:extLst>
              <a:ext uri="{FF2B5EF4-FFF2-40B4-BE49-F238E27FC236}">
                <a16:creationId xmlns:a16="http://schemas.microsoft.com/office/drawing/2014/main" id="{E5F38F06-9BCB-462E-A64B-1AC91EAEF5D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9298852" y="5191860"/>
            <a:ext cx="4001445" cy="2988734"/>
          </a:xfrm>
          <a:prstGeom prst="rect">
            <a:avLst/>
          </a:prstGeom>
        </p:spPr>
      </p:pic>
      <p:pic>
        <p:nvPicPr>
          <p:cNvPr id="10" name="Picture 2" descr="Happy Cute Cartoon School Children 2538738 Vector Art at Vecteezy">
            <a:extLst>
              <a:ext uri="{FF2B5EF4-FFF2-40B4-BE49-F238E27FC236}">
                <a16:creationId xmlns:a16="http://schemas.microsoft.com/office/drawing/2014/main" id="{158E51BD-675F-45A5-BBAC-9E1293153F0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071810" y="11303103"/>
            <a:ext cx="4966849" cy="195569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 name="Literacy"/>
          <p:cNvSpPr txBox="1"/>
          <p:nvPr/>
        </p:nvSpPr>
        <p:spPr>
          <a:xfrm>
            <a:off x="9359329" y="813318"/>
            <a:ext cx="5665342" cy="1473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7000">
                <a:solidFill>
                  <a:srgbClr val="000000"/>
                </a:solidFill>
                <a:latin typeface="CCW Cursive Writing 23"/>
                <a:ea typeface="CCW Cursive Writing 23"/>
                <a:cs typeface="CCW Cursive Writing 23"/>
                <a:sym typeface="CCW Cursive Writing 23"/>
              </a:defRPr>
            </a:lvl1pPr>
          </a:lstStyle>
          <a:p>
            <a:pPr>
              <a:defRPr sz="9000"/>
            </a:pPr>
            <a:r>
              <a:rPr sz="7000"/>
              <a:t>Literacy</a:t>
            </a:r>
          </a:p>
        </p:txBody>
      </p:sp>
      <p:sp>
        <p:nvSpPr>
          <p:cNvPr id="217" name="Through guided reading and individual reading we will discuss key concepts about print…"/>
          <p:cNvSpPr txBox="1"/>
          <p:nvPr/>
        </p:nvSpPr>
        <p:spPr>
          <a:xfrm>
            <a:off x="401142" y="3810962"/>
            <a:ext cx="18732716" cy="704442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marL="533400" indent="-533400" algn="l">
              <a:lnSpc>
                <a:spcPct val="150000"/>
              </a:lnSpc>
              <a:buSzPct val="123000"/>
              <a:buChar char="•"/>
              <a:defRPr sz="5100">
                <a:solidFill>
                  <a:srgbClr val="000000"/>
                </a:solidFill>
                <a:latin typeface="Chalkboard"/>
                <a:ea typeface="Chalkboard"/>
                <a:cs typeface="Chalkboard"/>
                <a:sym typeface="Chalkboard"/>
              </a:defRPr>
            </a:pPr>
            <a:r>
              <a:rPr dirty="0"/>
              <a:t>Through guided reading and individual reading we will discuss key concepts about print </a:t>
            </a:r>
          </a:p>
          <a:p>
            <a:pPr marL="533400" indent="-533400" algn="l">
              <a:lnSpc>
                <a:spcPct val="150000"/>
              </a:lnSpc>
              <a:buSzPct val="123000"/>
              <a:buChar char="•"/>
              <a:defRPr sz="5100">
                <a:solidFill>
                  <a:srgbClr val="000000"/>
                </a:solidFill>
                <a:latin typeface="Chalkboard"/>
                <a:ea typeface="Chalkboard"/>
                <a:cs typeface="Chalkboard"/>
                <a:sym typeface="Chalkboard"/>
              </a:defRPr>
            </a:pPr>
            <a:r>
              <a:rPr dirty="0"/>
              <a:t>Develop their phonological awareness through the teaching of phonics. </a:t>
            </a:r>
          </a:p>
          <a:p>
            <a:pPr marL="533400" indent="-533400" algn="l">
              <a:lnSpc>
                <a:spcPct val="150000"/>
              </a:lnSpc>
              <a:buSzPct val="123000"/>
              <a:buChar char="•"/>
              <a:defRPr sz="5100">
                <a:solidFill>
                  <a:srgbClr val="000000"/>
                </a:solidFill>
                <a:latin typeface="Chalkboard"/>
                <a:ea typeface="Chalkboard"/>
                <a:cs typeface="Chalkboard"/>
                <a:sym typeface="Chalkboard"/>
              </a:defRPr>
            </a:pPr>
            <a:r>
              <a:rPr dirty="0"/>
              <a:t>Children to mark make in a variety of ways and use some of their print and letter knowledge in their early writing. </a:t>
            </a:r>
          </a:p>
        </p:txBody>
      </p:sp>
      <p:pic>
        <p:nvPicPr>
          <p:cNvPr id="3" name="Picture 2">
            <a:extLst>
              <a:ext uri="{FF2B5EF4-FFF2-40B4-BE49-F238E27FC236}">
                <a16:creationId xmlns:a16="http://schemas.microsoft.com/office/drawing/2014/main" id="{2E4EA155-8322-4241-8B97-D548629F47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18317517" y="5217418"/>
            <a:ext cx="5665341" cy="4231520"/>
          </a:xfrm>
          <a:prstGeom prst="rect">
            <a:avLst/>
          </a:prstGeom>
        </p:spPr>
      </p:pic>
      <p:pic>
        <p:nvPicPr>
          <p:cNvPr id="7172" name="Picture 4" descr="There's a Monster in Your Book (Who's in Your Book?) : Fletcher, Tom,  Abbott, Greg, Abbott, Greg: Amazon.co.uk: Books">
            <a:extLst>
              <a:ext uri="{FF2B5EF4-FFF2-40B4-BE49-F238E27FC236}">
                <a16:creationId xmlns:a16="http://schemas.microsoft.com/office/drawing/2014/main" id="{62568069-72E8-442E-A70C-04A3B4C0D7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34006" y="10608946"/>
            <a:ext cx="2563478" cy="2563478"/>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Super Milly and the Super School Day: Amazon.co.uk: Stephanie Clarkson,  Gwen Millward, Gwen Millward: 9781788007696: Books">
            <a:extLst>
              <a:ext uri="{FF2B5EF4-FFF2-40B4-BE49-F238E27FC236}">
                <a16:creationId xmlns:a16="http://schemas.microsoft.com/office/drawing/2014/main" id="{2E6A8E01-1ED9-4098-BC20-17FF68A5A5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496472" y="1200948"/>
            <a:ext cx="3307430" cy="306611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appy Cute Cartoon School Children 2538738 Vector Art at Vecteezy">
            <a:extLst>
              <a:ext uri="{FF2B5EF4-FFF2-40B4-BE49-F238E27FC236}">
                <a16:creationId xmlns:a16="http://schemas.microsoft.com/office/drawing/2014/main" id="{6188E02B-7FF5-4117-AE49-1558CF869D5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948736" y="11760303"/>
            <a:ext cx="4966849" cy="195569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Literacy"/>
          <p:cNvSpPr txBox="1"/>
          <p:nvPr/>
        </p:nvSpPr>
        <p:spPr>
          <a:xfrm>
            <a:off x="9359329" y="813318"/>
            <a:ext cx="5665342" cy="1473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7000">
                <a:solidFill>
                  <a:srgbClr val="000000"/>
                </a:solidFill>
                <a:latin typeface="CCW Cursive Writing 23"/>
                <a:ea typeface="CCW Cursive Writing 23"/>
                <a:cs typeface="CCW Cursive Writing 23"/>
                <a:sym typeface="CCW Cursive Writing 23"/>
              </a:defRPr>
            </a:lvl1pPr>
          </a:lstStyle>
          <a:p>
            <a:pPr>
              <a:defRPr sz="9000"/>
            </a:pPr>
            <a:r>
              <a:rPr sz="7000"/>
              <a:t>Literacy</a:t>
            </a:r>
          </a:p>
        </p:txBody>
      </p:sp>
      <p:sp>
        <p:nvSpPr>
          <p:cNvPr id="221" name="To write letters that are linked to their phonics sessions…"/>
          <p:cNvSpPr txBox="1"/>
          <p:nvPr/>
        </p:nvSpPr>
        <p:spPr>
          <a:xfrm>
            <a:off x="514107" y="2382235"/>
            <a:ext cx="17475313" cy="901766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anchor="ctr">
            <a:spAutoFit/>
          </a:bodyPr>
          <a:lstStyle/>
          <a:p>
            <a:pPr marL="533399" indent="-533399" algn="l">
              <a:lnSpc>
                <a:spcPct val="150000"/>
              </a:lnSpc>
              <a:buSzPct val="123000"/>
              <a:buChar char="•"/>
              <a:defRPr sz="5600">
                <a:solidFill>
                  <a:srgbClr val="000000"/>
                </a:solidFill>
                <a:latin typeface="Chalkboard"/>
                <a:ea typeface="Chalkboard"/>
                <a:cs typeface="Chalkboard"/>
                <a:sym typeface="Chalkboard"/>
              </a:defRPr>
            </a:pPr>
            <a:r>
              <a:rPr dirty="0"/>
              <a:t>To write letters that are linked to their phonics sessions</a:t>
            </a:r>
            <a:endParaRPr lang="en-US" dirty="0"/>
          </a:p>
          <a:p>
            <a:pPr marL="533399" indent="-533399" algn="l">
              <a:lnSpc>
                <a:spcPct val="150000"/>
              </a:lnSpc>
              <a:buSzPct val="123000"/>
              <a:buChar char="•"/>
              <a:defRPr sz="5600">
                <a:solidFill>
                  <a:srgbClr val="000000"/>
                </a:solidFill>
                <a:latin typeface="Chalkboard"/>
                <a:ea typeface="Chalkboard"/>
                <a:cs typeface="Chalkboard"/>
                <a:sym typeface="Chalkboard"/>
              </a:defRPr>
            </a:pPr>
            <a:r>
              <a:rPr lang="en-US" dirty="0"/>
              <a:t>We teach ELS phonics </a:t>
            </a:r>
            <a:endParaRPr dirty="0"/>
          </a:p>
          <a:p>
            <a:pPr marL="533399" indent="-533399" algn="l">
              <a:lnSpc>
                <a:spcPct val="150000"/>
              </a:lnSpc>
              <a:buSzPct val="123000"/>
              <a:buChar char="•"/>
              <a:defRPr sz="5600">
                <a:solidFill>
                  <a:srgbClr val="000000"/>
                </a:solidFill>
                <a:latin typeface="Chalkboard"/>
                <a:ea typeface="Chalkboard"/>
                <a:cs typeface="Chalkboard"/>
                <a:sym typeface="Chalkboard"/>
              </a:defRPr>
            </a:pPr>
            <a:r>
              <a:rPr dirty="0"/>
              <a:t>To write their name</a:t>
            </a:r>
            <a:endParaRPr lang="en-GB" dirty="0"/>
          </a:p>
          <a:p>
            <a:pPr marL="533399" indent="-533399" algn="l">
              <a:lnSpc>
                <a:spcPct val="150000"/>
              </a:lnSpc>
              <a:buSzPct val="123000"/>
              <a:buChar char="•"/>
              <a:defRPr sz="5600">
                <a:solidFill>
                  <a:srgbClr val="000000"/>
                </a:solidFill>
                <a:latin typeface="Chalkboard"/>
                <a:ea typeface="Chalkboard"/>
                <a:cs typeface="Chalkboard"/>
                <a:sym typeface="Chalkboard"/>
              </a:defRPr>
            </a:pPr>
            <a:r>
              <a:rPr lang="en-GB" dirty="0"/>
              <a:t>Through the teaching of phonics children will be begin to read individual letters and blend sounds into words </a:t>
            </a:r>
          </a:p>
          <a:p>
            <a:pPr marL="533399" indent="-533399" algn="l">
              <a:lnSpc>
                <a:spcPct val="150000"/>
              </a:lnSpc>
              <a:buSzPct val="123000"/>
              <a:buChar char="•"/>
              <a:defRPr sz="5600">
                <a:solidFill>
                  <a:srgbClr val="000000"/>
                </a:solidFill>
                <a:latin typeface="Chalkboard"/>
                <a:ea typeface="Chalkboard"/>
                <a:cs typeface="Chalkboard"/>
                <a:sym typeface="Chalkboard"/>
              </a:defRPr>
            </a:pPr>
            <a:r>
              <a:rPr dirty="0"/>
              <a:t>Children </a:t>
            </a:r>
            <a:r>
              <a:rPr lang="en-US" dirty="0"/>
              <a:t>will begin to write initial sounds and words</a:t>
            </a:r>
          </a:p>
          <a:p>
            <a:pPr marL="533399" indent="-533399" algn="l">
              <a:lnSpc>
                <a:spcPct val="150000"/>
              </a:lnSpc>
              <a:buSzPct val="123000"/>
              <a:buChar char="•"/>
              <a:defRPr sz="5600">
                <a:solidFill>
                  <a:srgbClr val="000000"/>
                </a:solidFill>
                <a:latin typeface="Chalkboard"/>
                <a:ea typeface="Chalkboard"/>
                <a:cs typeface="Chalkboard"/>
                <a:sym typeface="Chalkboard"/>
              </a:defRPr>
            </a:pPr>
            <a:r>
              <a:rPr lang="en-US" dirty="0"/>
              <a:t>They will then begin to write simple sentences</a:t>
            </a:r>
            <a:endParaRPr dirty="0"/>
          </a:p>
        </p:txBody>
      </p:sp>
      <p:pic>
        <p:nvPicPr>
          <p:cNvPr id="3" name="Picture 2">
            <a:extLst>
              <a:ext uri="{FF2B5EF4-FFF2-40B4-BE49-F238E27FC236}">
                <a16:creationId xmlns:a16="http://schemas.microsoft.com/office/drawing/2014/main" id="{FE51290F-7930-42AE-A725-608BE8AA79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7905068" y="7187904"/>
            <a:ext cx="7170824" cy="5355986"/>
          </a:xfrm>
          <a:prstGeom prst="rect">
            <a:avLst/>
          </a:prstGeom>
        </p:spPr>
      </p:pic>
      <p:pic>
        <p:nvPicPr>
          <p:cNvPr id="5" name="Picture 4">
            <a:extLst>
              <a:ext uri="{FF2B5EF4-FFF2-40B4-BE49-F238E27FC236}">
                <a16:creationId xmlns:a16="http://schemas.microsoft.com/office/drawing/2014/main" id="{4F7998AC-97CD-412F-822A-9E9F21A70BF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784994" y="264691"/>
            <a:ext cx="5766805" cy="4307305"/>
          </a:xfrm>
          <a:prstGeom prst="rect">
            <a:avLst/>
          </a:prstGeom>
        </p:spPr>
      </p:pic>
      <p:pic>
        <p:nvPicPr>
          <p:cNvPr id="8" name="Picture 2" descr="Happy Cute Cartoon School Children 2538738 Vector Art at Vecteezy">
            <a:extLst>
              <a:ext uri="{FF2B5EF4-FFF2-40B4-BE49-F238E27FC236}">
                <a16:creationId xmlns:a16="http://schemas.microsoft.com/office/drawing/2014/main" id="{A71CA049-659A-4229-94CC-E518EAE6B7C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57822" y="11495612"/>
            <a:ext cx="4966849" cy="195569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 name="Mathematics"/>
          <p:cNvSpPr txBox="1"/>
          <p:nvPr/>
        </p:nvSpPr>
        <p:spPr>
          <a:xfrm>
            <a:off x="7448500" y="647440"/>
            <a:ext cx="9487000" cy="1473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7000">
                <a:solidFill>
                  <a:srgbClr val="000000"/>
                </a:solidFill>
                <a:latin typeface="CCW Cursive Writing 23"/>
                <a:ea typeface="CCW Cursive Writing 23"/>
                <a:cs typeface="CCW Cursive Writing 23"/>
                <a:sym typeface="CCW Cursive Writing 23"/>
              </a:defRPr>
            </a:lvl1pPr>
          </a:lstStyle>
          <a:p>
            <a:pPr>
              <a:defRPr sz="9000"/>
            </a:pPr>
            <a:r>
              <a:rPr sz="7000"/>
              <a:t>Mathematics </a:t>
            </a:r>
          </a:p>
        </p:txBody>
      </p:sp>
      <p:sp>
        <p:nvSpPr>
          <p:cNvPr id="225" name="Count objects, actions and sounds…"/>
          <p:cNvSpPr txBox="1"/>
          <p:nvPr/>
        </p:nvSpPr>
        <p:spPr>
          <a:xfrm>
            <a:off x="401142" y="2198109"/>
            <a:ext cx="18732716" cy="1092384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marL="533400" indent="-533400" algn="l">
              <a:lnSpc>
                <a:spcPct val="150000"/>
              </a:lnSpc>
              <a:buSzPct val="123000"/>
              <a:buChar char="•"/>
              <a:defRPr sz="4600">
                <a:solidFill>
                  <a:srgbClr val="000000"/>
                </a:solidFill>
                <a:latin typeface="Chalkboard"/>
                <a:ea typeface="Chalkboard"/>
                <a:cs typeface="Chalkboard"/>
                <a:sym typeface="Chalkboard"/>
              </a:defRPr>
            </a:pPr>
            <a:r>
              <a:t>Count objects, actions and sounds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t>Link the numbers and objects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t>Count beyond 10</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t>Compare numbers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t>Understand 1 more and 1 less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t>Explore the composition of numbers to 10</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t>Recall number bonds to 10</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t>Explore 2D and 3D shapes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t>Repeating patterns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t>Compare length, weight, capacity and size </a:t>
            </a:r>
          </a:p>
        </p:txBody>
      </p:sp>
      <p:pic>
        <p:nvPicPr>
          <p:cNvPr id="3" name="Picture 2">
            <a:extLst>
              <a:ext uri="{FF2B5EF4-FFF2-40B4-BE49-F238E27FC236}">
                <a16:creationId xmlns:a16="http://schemas.microsoft.com/office/drawing/2014/main" id="{9484111A-2287-4F8D-BA5A-606D8494FB5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493339" y="2454442"/>
            <a:ext cx="6733309" cy="5029200"/>
          </a:xfrm>
          <a:prstGeom prst="rect">
            <a:avLst/>
          </a:prstGeom>
        </p:spPr>
      </p:pic>
      <p:pic>
        <p:nvPicPr>
          <p:cNvPr id="5" name="Picture 4">
            <a:extLst>
              <a:ext uri="{FF2B5EF4-FFF2-40B4-BE49-F238E27FC236}">
                <a16:creationId xmlns:a16="http://schemas.microsoft.com/office/drawing/2014/main" id="{C65D360E-0EA1-461A-B03A-7D04E18159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13255551" y="8517529"/>
            <a:ext cx="6475575" cy="4836695"/>
          </a:xfrm>
          <a:prstGeom prst="rect">
            <a:avLst/>
          </a:prstGeom>
        </p:spPr>
      </p:pic>
      <p:pic>
        <p:nvPicPr>
          <p:cNvPr id="7" name="Picture 6">
            <a:extLst>
              <a:ext uri="{FF2B5EF4-FFF2-40B4-BE49-F238E27FC236}">
                <a16:creationId xmlns:a16="http://schemas.microsoft.com/office/drawing/2014/main" id="{B361EB0A-E0D2-43E6-824F-CF2BDBCB43F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0477130" y="2651574"/>
            <a:ext cx="5418984" cy="404751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To talk about their family and community and what places are special to their family…"/>
          <p:cNvSpPr txBox="1"/>
          <p:nvPr/>
        </p:nvSpPr>
        <p:spPr>
          <a:xfrm>
            <a:off x="401142" y="1963749"/>
            <a:ext cx="18732716" cy="1139256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marL="533400" indent="-533400" algn="l">
              <a:lnSpc>
                <a:spcPct val="150000"/>
              </a:lnSpc>
              <a:buSzPct val="123000"/>
              <a:buChar char="•"/>
              <a:defRPr sz="4000">
                <a:solidFill>
                  <a:srgbClr val="000000"/>
                </a:solidFill>
                <a:latin typeface="Chalkboard"/>
                <a:ea typeface="Chalkboard"/>
                <a:cs typeface="Chalkboard"/>
                <a:sym typeface="Chalkboard"/>
              </a:defRPr>
            </a:pPr>
            <a:r>
              <a:rPr dirty="0"/>
              <a:t>To talk about their family and community and what places are special to their family</a:t>
            </a:r>
          </a:p>
          <a:p>
            <a:pPr marL="533400" indent="-533400" algn="l">
              <a:lnSpc>
                <a:spcPct val="150000"/>
              </a:lnSpc>
              <a:buSzPct val="123000"/>
              <a:buChar char="•"/>
              <a:defRPr sz="4000">
                <a:solidFill>
                  <a:srgbClr val="000000"/>
                </a:solidFill>
                <a:latin typeface="Chalkboard"/>
                <a:ea typeface="Chalkboard"/>
                <a:cs typeface="Chalkboard"/>
                <a:sym typeface="Chalkboard"/>
              </a:defRPr>
            </a:pPr>
            <a:r>
              <a:rPr dirty="0"/>
              <a:t>We will be looking at stories, which will include figures from the past </a:t>
            </a:r>
          </a:p>
          <a:p>
            <a:pPr marL="533400" indent="-533400" algn="l">
              <a:lnSpc>
                <a:spcPct val="150000"/>
              </a:lnSpc>
              <a:buSzPct val="123000"/>
              <a:buChar char="•"/>
              <a:defRPr sz="4000">
                <a:solidFill>
                  <a:srgbClr val="000000"/>
                </a:solidFill>
                <a:latin typeface="Chalkboard"/>
                <a:ea typeface="Chalkboard"/>
                <a:cs typeface="Chalkboard"/>
                <a:sym typeface="Chalkboard"/>
              </a:defRPr>
            </a:pPr>
            <a:r>
              <a:rPr dirty="0"/>
              <a:t>Draw information from simple maps </a:t>
            </a:r>
          </a:p>
          <a:p>
            <a:pPr marL="533400" indent="-533400" algn="l">
              <a:lnSpc>
                <a:spcPct val="150000"/>
              </a:lnSpc>
              <a:buSzPct val="123000"/>
              <a:buChar char="•"/>
              <a:defRPr sz="4000">
                <a:solidFill>
                  <a:srgbClr val="000000"/>
                </a:solidFill>
                <a:latin typeface="Chalkboard"/>
                <a:ea typeface="Chalkboard"/>
                <a:cs typeface="Chalkboard"/>
                <a:sym typeface="Chalkboard"/>
              </a:defRPr>
            </a:pPr>
            <a:r>
              <a:rPr dirty="0"/>
              <a:t>Learn about different beliefs and how people celebrate special times in different ways </a:t>
            </a:r>
          </a:p>
          <a:p>
            <a:pPr marL="533400" indent="-533400" algn="l">
              <a:lnSpc>
                <a:spcPct val="150000"/>
              </a:lnSpc>
              <a:buSzPct val="123000"/>
              <a:buChar char="•"/>
              <a:defRPr sz="4000">
                <a:solidFill>
                  <a:srgbClr val="000000"/>
                </a:solidFill>
                <a:latin typeface="Chalkboard"/>
                <a:ea typeface="Chalkboard"/>
                <a:cs typeface="Chalkboard"/>
                <a:sym typeface="Chalkboard"/>
              </a:defRPr>
            </a:pPr>
            <a:r>
              <a:rPr dirty="0"/>
              <a:t>Look at similarities and differences between where they live and other countries</a:t>
            </a:r>
          </a:p>
          <a:p>
            <a:pPr marL="533400" indent="-533400" algn="l">
              <a:lnSpc>
                <a:spcPct val="150000"/>
              </a:lnSpc>
              <a:buSzPct val="123000"/>
              <a:buChar char="•"/>
              <a:defRPr sz="4000">
                <a:solidFill>
                  <a:srgbClr val="000000"/>
                </a:solidFill>
                <a:latin typeface="Chalkboard"/>
                <a:ea typeface="Chalkboard"/>
                <a:cs typeface="Chalkboard"/>
                <a:sym typeface="Chalkboard"/>
              </a:defRPr>
            </a:pPr>
            <a:r>
              <a:rPr dirty="0"/>
              <a:t>To explore the world around them, using their senses to describe the environment </a:t>
            </a:r>
          </a:p>
          <a:p>
            <a:pPr marL="533400" indent="-533400" algn="l">
              <a:lnSpc>
                <a:spcPct val="150000"/>
              </a:lnSpc>
              <a:buSzPct val="123000"/>
              <a:buChar char="•"/>
              <a:defRPr sz="4000">
                <a:solidFill>
                  <a:srgbClr val="000000"/>
                </a:solidFill>
                <a:latin typeface="Chalkboard"/>
                <a:ea typeface="Chalkboard"/>
                <a:cs typeface="Chalkboard"/>
                <a:sym typeface="Chalkboard"/>
              </a:defRPr>
            </a:pPr>
            <a:r>
              <a:rPr dirty="0"/>
              <a:t>Learn about the seasons and observe changes that happen throughout the year</a:t>
            </a:r>
          </a:p>
        </p:txBody>
      </p:sp>
      <p:sp>
        <p:nvSpPr>
          <p:cNvPr id="229" name="Understanding the World"/>
          <p:cNvSpPr txBox="1"/>
          <p:nvPr/>
        </p:nvSpPr>
        <p:spPr>
          <a:xfrm>
            <a:off x="1766670" y="839946"/>
            <a:ext cx="17093854" cy="1473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7000">
                <a:solidFill>
                  <a:srgbClr val="000000"/>
                </a:solidFill>
                <a:latin typeface="CCW Cursive Writing 23"/>
                <a:ea typeface="CCW Cursive Writing 23"/>
                <a:cs typeface="CCW Cursive Writing 23"/>
                <a:sym typeface="CCW Cursive Writing 23"/>
              </a:defRPr>
            </a:lvl1pPr>
          </a:lstStyle>
          <a:p>
            <a:pPr>
              <a:defRPr sz="9000"/>
            </a:pPr>
            <a:r>
              <a:rPr sz="7000"/>
              <a:t>Understanding the World</a:t>
            </a:r>
          </a:p>
        </p:txBody>
      </p:sp>
      <p:pic>
        <p:nvPicPr>
          <p:cNvPr id="3" name="Picture 2">
            <a:extLst>
              <a:ext uri="{FF2B5EF4-FFF2-40B4-BE49-F238E27FC236}">
                <a16:creationId xmlns:a16="http://schemas.microsoft.com/office/drawing/2014/main" id="{28196856-498C-408A-8719-F1D9D192698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29893"/>
          <a:stretch/>
        </p:blipFill>
        <p:spPr>
          <a:xfrm rot="5400000">
            <a:off x="21005165" y="10163057"/>
            <a:ext cx="2883409" cy="3071976"/>
          </a:xfrm>
          <a:prstGeom prst="rect">
            <a:avLst/>
          </a:prstGeom>
        </p:spPr>
      </p:pic>
      <p:pic>
        <p:nvPicPr>
          <p:cNvPr id="5" name="Picture 4">
            <a:extLst>
              <a:ext uri="{FF2B5EF4-FFF2-40B4-BE49-F238E27FC236}">
                <a16:creationId xmlns:a16="http://schemas.microsoft.com/office/drawing/2014/main" id="{9ED6D667-1F96-49FB-BCCC-172031C60A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9081341" y="1220798"/>
            <a:ext cx="5101392" cy="3810299"/>
          </a:xfrm>
          <a:prstGeom prst="rect">
            <a:avLst/>
          </a:prstGeom>
        </p:spPr>
      </p:pic>
      <p:pic>
        <p:nvPicPr>
          <p:cNvPr id="7" name="Picture 6">
            <a:extLst>
              <a:ext uri="{FF2B5EF4-FFF2-40B4-BE49-F238E27FC236}">
                <a16:creationId xmlns:a16="http://schemas.microsoft.com/office/drawing/2014/main" id="{257B9CC6-E675-4A3D-9C55-C63C36E5020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9942078" y="6330245"/>
            <a:ext cx="3827486" cy="2858802"/>
          </a:xfrm>
          <a:prstGeom prst="rect">
            <a:avLst/>
          </a:prstGeom>
        </p:spPr>
      </p:pic>
      <p:pic>
        <p:nvPicPr>
          <p:cNvPr id="10" name="Picture 2" descr="Happy Cute Cartoon School Children 2538738 Vector Art at Vecteezy">
            <a:extLst>
              <a:ext uri="{FF2B5EF4-FFF2-40B4-BE49-F238E27FC236}">
                <a16:creationId xmlns:a16="http://schemas.microsoft.com/office/drawing/2014/main" id="{146BFC6E-BE63-4B4B-A24A-862A2F015BC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80883" y="11400618"/>
            <a:ext cx="4966849" cy="195569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 name="Expressive Arts and Design"/>
          <p:cNvSpPr txBox="1"/>
          <p:nvPr/>
        </p:nvSpPr>
        <p:spPr>
          <a:xfrm>
            <a:off x="2466106" y="647440"/>
            <a:ext cx="19451788" cy="1473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7000">
                <a:solidFill>
                  <a:srgbClr val="000000"/>
                </a:solidFill>
                <a:latin typeface="CCW Cursive Writing 23"/>
                <a:ea typeface="CCW Cursive Writing 23"/>
                <a:cs typeface="CCW Cursive Writing 23"/>
                <a:sym typeface="CCW Cursive Writing 23"/>
              </a:defRPr>
            </a:lvl1pPr>
          </a:lstStyle>
          <a:p>
            <a:pPr>
              <a:defRPr sz="9000"/>
            </a:pPr>
            <a:r>
              <a:rPr sz="7000" dirty="0"/>
              <a:t>Expressive Arts and Design </a:t>
            </a:r>
          </a:p>
        </p:txBody>
      </p:sp>
      <p:sp>
        <p:nvSpPr>
          <p:cNvPr id="233" name="To use a variety of artistic effects to express their ideas and feelings…"/>
          <p:cNvSpPr txBox="1"/>
          <p:nvPr/>
        </p:nvSpPr>
        <p:spPr>
          <a:xfrm>
            <a:off x="0" y="2898231"/>
            <a:ext cx="18732716" cy="98037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marL="533400" indent="-533400" algn="l">
              <a:lnSpc>
                <a:spcPct val="150000"/>
              </a:lnSpc>
              <a:buSzPct val="123000"/>
              <a:buChar char="•"/>
              <a:defRPr sz="4600">
                <a:solidFill>
                  <a:srgbClr val="000000"/>
                </a:solidFill>
                <a:latin typeface="Chalkboard"/>
                <a:ea typeface="Chalkboard"/>
                <a:cs typeface="Chalkboard"/>
                <a:sym typeface="Chalkboard"/>
              </a:defRPr>
            </a:pPr>
            <a:r>
              <a:rPr dirty="0"/>
              <a:t>To use a variety of artistic effects to express their ideas and feelings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rPr dirty="0"/>
              <a:t>Create collaboratively sharing ideas, resources and skills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rPr dirty="0"/>
              <a:t>Listen attentively, move and talk about music, expressing their feelings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rPr dirty="0"/>
              <a:t>Watch and talk about dance and performance art, perform in with class and year group assemblies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rPr dirty="0"/>
              <a:t>Develop their storylines in their pretend play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rPr dirty="0"/>
              <a:t>Explore and engage in music making and dance</a:t>
            </a:r>
          </a:p>
        </p:txBody>
      </p:sp>
      <p:pic>
        <p:nvPicPr>
          <p:cNvPr id="3" name="Picture 2">
            <a:extLst>
              <a:ext uri="{FF2B5EF4-FFF2-40B4-BE49-F238E27FC236}">
                <a16:creationId xmlns:a16="http://schemas.microsoft.com/office/drawing/2014/main" id="{89E43D2D-B65C-4E59-8FDE-9CE0A7F82C5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280486" y="8828263"/>
            <a:ext cx="5702372" cy="4259179"/>
          </a:xfrm>
          <a:prstGeom prst="rect">
            <a:avLst/>
          </a:prstGeom>
        </p:spPr>
      </p:pic>
      <p:pic>
        <p:nvPicPr>
          <p:cNvPr id="5" name="Picture 4">
            <a:extLst>
              <a:ext uri="{FF2B5EF4-FFF2-40B4-BE49-F238E27FC236}">
                <a16:creationId xmlns:a16="http://schemas.microsoft.com/office/drawing/2014/main" id="{B3BBE793-BAEF-4218-8E80-BA5E9041D53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9857731" y="2732876"/>
            <a:ext cx="4722760" cy="3527494"/>
          </a:xfrm>
          <a:prstGeom prst="rect">
            <a:avLst/>
          </a:prstGeom>
        </p:spPr>
      </p:pic>
      <p:pic>
        <p:nvPicPr>
          <p:cNvPr id="7" name="Picture 6">
            <a:extLst>
              <a:ext uri="{FF2B5EF4-FFF2-40B4-BE49-F238E27FC236}">
                <a16:creationId xmlns:a16="http://schemas.microsoft.com/office/drawing/2014/main" id="{C3F078D2-24FC-47EC-A539-A49D89E0DFF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3299803" y="9197813"/>
            <a:ext cx="4581348" cy="3421871"/>
          </a:xfrm>
          <a:prstGeom prst="rect">
            <a:avLst/>
          </a:prstGeom>
        </p:spPr>
      </p:pic>
      <p:pic>
        <p:nvPicPr>
          <p:cNvPr id="9" name="Picture 8">
            <a:extLst>
              <a:ext uri="{FF2B5EF4-FFF2-40B4-BE49-F238E27FC236}">
                <a16:creationId xmlns:a16="http://schemas.microsoft.com/office/drawing/2014/main" id="{9CA07797-A690-4F9B-B4ED-63343C46D1C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6571755" y="2954129"/>
            <a:ext cx="4130313" cy="3084987"/>
          </a:xfrm>
          <a:prstGeom prst="rect">
            <a:avLst/>
          </a:prstGeom>
        </p:spPr>
      </p:pic>
      <p:pic>
        <p:nvPicPr>
          <p:cNvPr id="12" name="Picture 2" descr="Happy Cute Cartoon School Children 2538738 Vector Art at Vecteezy">
            <a:extLst>
              <a:ext uri="{FF2B5EF4-FFF2-40B4-BE49-F238E27FC236}">
                <a16:creationId xmlns:a16="http://schemas.microsoft.com/office/drawing/2014/main" id="{F8CEE213-ED15-4A4C-8611-0AE83EF4092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125452" y="11724151"/>
            <a:ext cx="4966849" cy="195569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xpressive Arts and Design">
            <a:extLst>
              <a:ext uri="{FF2B5EF4-FFF2-40B4-BE49-F238E27FC236}">
                <a16:creationId xmlns:a16="http://schemas.microsoft.com/office/drawing/2014/main" id="{F0824507-F296-4C66-94F0-5989F8B71742}"/>
              </a:ext>
            </a:extLst>
          </p:cNvPr>
          <p:cNvSpPr txBox="1"/>
          <p:nvPr/>
        </p:nvSpPr>
        <p:spPr>
          <a:xfrm>
            <a:off x="949982" y="721946"/>
            <a:ext cx="13532551" cy="117981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7000">
                <a:solidFill>
                  <a:srgbClr val="000000"/>
                </a:solidFill>
                <a:latin typeface="CCW Cursive Writing 23"/>
                <a:ea typeface="CCW Cursive Writing 23"/>
                <a:cs typeface="CCW Cursive Writing 23"/>
                <a:sym typeface="CCW Cursive Writing 23"/>
              </a:defRPr>
            </a:lvl1pPr>
          </a:lstStyle>
          <a:p>
            <a:pPr>
              <a:defRPr sz="9000"/>
            </a:pPr>
            <a:r>
              <a:rPr lang="en-GB" sz="7000" dirty="0"/>
              <a:t>In school we also…</a:t>
            </a:r>
            <a:endParaRPr sz="7000" dirty="0"/>
          </a:p>
        </p:txBody>
      </p:sp>
      <p:sp>
        <p:nvSpPr>
          <p:cNvPr id="3" name="To use a variety of artistic effects to express their ideas and feelings…">
            <a:extLst>
              <a:ext uri="{FF2B5EF4-FFF2-40B4-BE49-F238E27FC236}">
                <a16:creationId xmlns:a16="http://schemas.microsoft.com/office/drawing/2014/main" id="{5914129D-804E-47CB-9324-007DBE592C29}"/>
              </a:ext>
            </a:extLst>
          </p:cNvPr>
          <p:cNvSpPr txBox="1"/>
          <p:nvPr/>
        </p:nvSpPr>
        <p:spPr>
          <a:xfrm>
            <a:off x="401142" y="7132675"/>
            <a:ext cx="18732716" cy="105471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marL="533400" indent="-533400" algn="l">
              <a:lnSpc>
                <a:spcPct val="150000"/>
              </a:lnSpc>
              <a:buSzPct val="123000"/>
              <a:buChar char="•"/>
              <a:defRPr sz="4600">
                <a:solidFill>
                  <a:srgbClr val="000000"/>
                </a:solidFill>
                <a:latin typeface="Chalkboard"/>
                <a:ea typeface="Chalkboard"/>
                <a:cs typeface="Chalkboard"/>
                <a:sym typeface="Chalkboard"/>
              </a:defRPr>
            </a:pPr>
            <a:endParaRPr dirty="0"/>
          </a:p>
        </p:txBody>
      </p:sp>
      <p:sp>
        <p:nvSpPr>
          <p:cNvPr id="6" name="To use a variety of artistic effects to express their ideas and feelings…">
            <a:extLst>
              <a:ext uri="{FF2B5EF4-FFF2-40B4-BE49-F238E27FC236}">
                <a16:creationId xmlns:a16="http://schemas.microsoft.com/office/drawing/2014/main" id="{7B7AAEED-20BE-4EF5-B184-5A31740B30B0}"/>
              </a:ext>
            </a:extLst>
          </p:cNvPr>
          <p:cNvSpPr txBox="1"/>
          <p:nvPr/>
        </p:nvSpPr>
        <p:spPr>
          <a:xfrm>
            <a:off x="593647" y="2881799"/>
            <a:ext cx="18732716" cy="106111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algn="l">
              <a:lnSpc>
                <a:spcPct val="150000"/>
              </a:lnSpc>
              <a:buSzPct val="123000"/>
              <a:defRPr sz="4600">
                <a:solidFill>
                  <a:srgbClr val="000000"/>
                </a:solidFill>
                <a:latin typeface="Chalkboard"/>
                <a:ea typeface="Chalkboard"/>
                <a:cs typeface="Chalkboard"/>
                <a:sym typeface="Chalkboard"/>
              </a:defRPr>
            </a:pPr>
            <a:r>
              <a:rPr lang="en-GB" dirty="0"/>
              <a:t>We help the children build confidence in different ways:</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rPr lang="en-GB" dirty="0"/>
              <a:t>Class assemblies on the main stage</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rPr lang="en-GB" dirty="0"/>
              <a:t>Talking in class and group discussions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rPr lang="en-GB" dirty="0"/>
              <a:t>Role play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rPr lang="en-GB" dirty="0" err="1"/>
              <a:t>Oracy</a:t>
            </a:r>
            <a:r>
              <a:rPr lang="en-GB" dirty="0"/>
              <a:t> skills are developed in all areas of learning </a:t>
            </a:r>
          </a:p>
          <a:p>
            <a:pPr algn="l">
              <a:lnSpc>
                <a:spcPct val="150000"/>
              </a:lnSpc>
              <a:buSzPct val="123000"/>
              <a:defRPr sz="4600">
                <a:solidFill>
                  <a:srgbClr val="000000"/>
                </a:solidFill>
                <a:latin typeface="Chalkboard"/>
                <a:ea typeface="Chalkboard"/>
                <a:cs typeface="Chalkboard"/>
                <a:sym typeface="Chalkboard"/>
              </a:defRPr>
            </a:pPr>
            <a:r>
              <a:rPr lang="en-GB" dirty="0"/>
              <a:t>We will also provide opportunities for: </a:t>
            </a:r>
          </a:p>
          <a:p>
            <a:pPr marL="685800" indent="-685800" algn="l">
              <a:lnSpc>
                <a:spcPct val="150000"/>
              </a:lnSpc>
              <a:buSzPct val="123000"/>
              <a:buFont typeface="Arial" panose="020B0604020202020204" pitchFamily="34" charset="0"/>
              <a:buChar char="•"/>
              <a:defRPr sz="4600">
                <a:solidFill>
                  <a:srgbClr val="000000"/>
                </a:solidFill>
                <a:latin typeface="Chalkboard"/>
                <a:ea typeface="Chalkboard"/>
                <a:cs typeface="Chalkboard"/>
                <a:sym typeface="Chalkboard"/>
              </a:defRPr>
            </a:pPr>
            <a:r>
              <a:rPr lang="en-GB" dirty="0"/>
              <a:t>School visits </a:t>
            </a:r>
          </a:p>
          <a:p>
            <a:pPr marL="685800" indent="-685800" algn="l">
              <a:lnSpc>
                <a:spcPct val="150000"/>
              </a:lnSpc>
              <a:buSzPct val="123000"/>
              <a:buFont typeface="Arial" panose="020B0604020202020204" pitchFamily="34" charset="0"/>
              <a:buChar char="•"/>
              <a:defRPr sz="4600">
                <a:solidFill>
                  <a:srgbClr val="000000"/>
                </a:solidFill>
                <a:latin typeface="Chalkboard"/>
                <a:ea typeface="Chalkboard"/>
                <a:cs typeface="Chalkboard"/>
                <a:sym typeface="Chalkboard"/>
              </a:defRPr>
            </a:pPr>
            <a:r>
              <a:rPr lang="en-GB" dirty="0"/>
              <a:t>Outside learning </a:t>
            </a:r>
          </a:p>
          <a:p>
            <a:pPr marL="685800" indent="-685800" algn="l">
              <a:lnSpc>
                <a:spcPct val="150000"/>
              </a:lnSpc>
              <a:buSzPct val="123000"/>
              <a:buFont typeface="Arial" panose="020B0604020202020204" pitchFamily="34" charset="0"/>
              <a:buChar char="•"/>
              <a:defRPr sz="4600">
                <a:solidFill>
                  <a:srgbClr val="000000"/>
                </a:solidFill>
                <a:latin typeface="Chalkboard"/>
                <a:ea typeface="Chalkboard"/>
                <a:cs typeface="Chalkboard"/>
                <a:sym typeface="Chalkboard"/>
              </a:defRPr>
            </a:pPr>
            <a:r>
              <a:rPr lang="en-GB" dirty="0"/>
              <a:t>Theatre trips </a:t>
            </a:r>
          </a:p>
          <a:p>
            <a:pPr marL="533400" indent="-533400" algn="l">
              <a:lnSpc>
                <a:spcPct val="150000"/>
              </a:lnSpc>
              <a:buSzPct val="123000"/>
              <a:buChar char="•"/>
              <a:defRPr sz="4600">
                <a:solidFill>
                  <a:srgbClr val="000000"/>
                </a:solidFill>
                <a:latin typeface="Chalkboard"/>
                <a:ea typeface="Chalkboard"/>
                <a:cs typeface="Chalkboard"/>
                <a:sym typeface="Chalkboard"/>
              </a:defRPr>
            </a:pPr>
            <a:endParaRPr dirty="0"/>
          </a:p>
        </p:txBody>
      </p:sp>
      <p:pic>
        <p:nvPicPr>
          <p:cNvPr id="7" name="Picture 2" descr="Happy Cute Cartoon School Children 2538738 Vector Art at Vecteezy">
            <a:extLst>
              <a:ext uri="{FF2B5EF4-FFF2-40B4-BE49-F238E27FC236}">
                <a16:creationId xmlns:a16="http://schemas.microsoft.com/office/drawing/2014/main" id="{080D40B9-1D59-445F-A4D4-8528BCB0AE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76580" y="10834201"/>
            <a:ext cx="7274136" cy="2864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06315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Termly curriculum letter…"/>
          <p:cNvSpPr txBox="1"/>
          <p:nvPr/>
        </p:nvSpPr>
        <p:spPr>
          <a:xfrm>
            <a:off x="906468" y="2357495"/>
            <a:ext cx="18732716" cy="848751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marL="533400" indent="-533400" algn="l">
              <a:lnSpc>
                <a:spcPct val="150000"/>
              </a:lnSpc>
              <a:buSzPct val="123000"/>
              <a:buChar char="•"/>
              <a:defRPr sz="4600">
                <a:solidFill>
                  <a:srgbClr val="000000"/>
                </a:solidFill>
                <a:latin typeface="Chalkboard"/>
                <a:ea typeface="Chalkboard"/>
                <a:cs typeface="Chalkboard"/>
                <a:sym typeface="Chalkboard"/>
              </a:defRPr>
            </a:pPr>
            <a:r>
              <a:rPr dirty="0"/>
              <a:t>Termly curriculum letter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rPr lang="en-US" dirty="0"/>
              <a:t>H</a:t>
            </a:r>
            <a:r>
              <a:rPr dirty="0"/>
              <a:t>omework - set on Teams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rPr dirty="0"/>
              <a:t>Parents evenings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rPr dirty="0"/>
              <a:t>Learning journey and book</a:t>
            </a:r>
            <a:r>
              <a:rPr lang="en-US" dirty="0"/>
              <a:t> look evenings</a:t>
            </a:r>
            <a:r>
              <a:rPr dirty="0"/>
              <a:t>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rPr dirty="0"/>
              <a:t>School website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rPr dirty="0"/>
              <a:t>Parents group </a:t>
            </a:r>
          </a:p>
          <a:p>
            <a:pPr marL="533400" indent="-533400" algn="l">
              <a:lnSpc>
                <a:spcPct val="150000"/>
              </a:lnSpc>
              <a:buSzPct val="123000"/>
              <a:buChar char="•"/>
              <a:defRPr sz="4600">
                <a:solidFill>
                  <a:srgbClr val="000000"/>
                </a:solidFill>
                <a:latin typeface="Chalkboard"/>
                <a:ea typeface="Chalkboard"/>
                <a:cs typeface="Chalkboard"/>
                <a:sym typeface="Chalkboard"/>
              </a:defRPr>
            </a:pPr>
            <a:r>
              <a:rPr dirty="0"/>
              <a:t>Email or phone</a:t>
            </a:r>
            <a:endParaRPr lang="en-US" dirty="0"/>
          </a:p>
          <a:p>
            <a:pPr marL="533400" indent="-533400" algn="l">
              <a:lnSpc>
                <a:spcPct val="150000"/>
              </a:lnSpc>
              <a:buSzPct val="123000"/>
              <a:buChar char="•"/>
              <a:defRPr sz="4600">
                <a:solidFill>
                  <a:srgbClr val="000000"/>
                </a:solidFill>
                <a:latin typeface="Chalkboard"/>
                <a:ea typeface="Chalkboard"/>
                <a:cs typeface="Chalkboard"/>
                <a:sym typeface="Chalkboard"/>
              </a:defRPr>
            </a:pPr>
            <a:r>
              <a:rPr lang="en-GB" dirty="0" err="1"/>
              <a:t>Weduc</a:t>
            </a:r>
            <a:r>
              <a:rPr lang="en-GB" dirty="0"/>
              <a:t> – main communication app</a:t>
            </a:r>
            <a:r>
              <a:rPr dirty="0"/>
              <a:t> </a:t>
            </a:r>
          </a:p>
        </p:txBody>
      </p:sp>
      <p:sp>
        <p:nvSpPr>
          <p:cNvPr id="237" name="Home-School links"/>
          <p:cNvSpPr txBox="1"/>
          <p:nvPr/>
        </p:nvSpPr>
        <p:spPr>
          <a:xfrm>
            <a:off x="5726062" y="813318"/>
            <a:ext cx="12931876" cy="1473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7000">
                <a:solidFill>
                  <a:srgbClr val="000000"/>
                </a:solidFill>
                <a:latin typeface="CCW Cursive Writing 23"/>
                <a:ea typeface="CCW Cursive Writing 23"/>
                <a:cs typeface="CCW Cursive Writing 23"/>
                <a:sym typeface="CCW Cursive Writing 23"/>
              </a:defRPr>
            </a:lvl1pPr>
          </a:lstStyle>
          <a:p>
            <a:pPr>
              <a:defRPr sz="9000"/>
            </a:pPr>
            <a:r>
              <a:rPr sz="7000"/>
              <a:t>Home-School links </a:t>
            </a:r>
          </a:p>
        </p:txBody>
      </p:sp>
      <p:pic>
        <p:nvPicPr>
          <p:cNvPr id="4" name="Picture 2" descr="Happy Cute Cartoon School Children 2538738 Vector Art at Vecteezy">
            <a:extLst>
              <a:ext uri="{FF2B5EF4-FFF2-40B4-BE49-F238E27FC236}">
                <a16:creationId xmlns:a16="http://schemas.microsoft.com/office/drawing/2014/main" id="{BEAAB292-A5BB-4208-B588-87E90974B7A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06567" y="11358505"/>
            <a:ext cx="7132518" cy="235749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 name="Important Information"/>
          <p:cNvSpPr txBox="1"/>
          <p:nvPr/>
        </p:nvSpPr>
        <p:spPr>
          <a:xfrm>
            <a:off x="4211116" y="813318"/>
            <a:ext cx="15961768" cy="1473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7000">
                <a:solidFill>
                  <a:srgbClr val="000000"/>
                </a:solidFill>
                <a:latin typeface="CCW Cursive Writing 23"/>
                <a:ea typeface="CCW Cursive Writing 23"/>
                <a:cs typeface="CCW Cursive Writing 23"/>
                <a:sym typeface="CCW Cursive Writing 23"/>
              </a:defRPr>
            </a:lvl1pPr>
          </a:lstStyle>
          <a:p>
            <a:pPr>
              <a:defRPr sz="9000"/>
            </a:pPr>
            <a:r>
              <a:rPr sz="7000"/>
              <a:t>Important Information </a:t>
            </a:r>
          </a:p>
        </p:txBody>
      </p:sp>
      <p:sp>
        <p:nvSpPr>
          <p:cNvPr id="241" name="Up to date address and phone numbers…"/>
          <p:cNvSpPr txBox="1"/>
          <p:nvPr/>
        </p:nvSpPr>
        <p:spPr>
          <a:xfrm>
            <a:off x="572278" y="2286519"/>
            <a:ext cx="23239443" cy="112129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anchor="ctr">
            <a:spAutoFit/>
          </a:bodyPr>
          <a:lstStyle/>
          <a:p>
            <a:pPr marL="533399" indent="-533399" algn="l">
              <a:lnSpc>
                <a:spcPct val="150000"/>
              </a:lnSpc>
              <a:buSzPct val="123000"/>
              <a:buChar char="•"/>
              <a:defRPr sz="5500">
                <a:solidFill>
                  <a:srgbClr val="000000"/>
                </a:solidFill>
                <a:latin typeface="Chalkboard"/>
                <a:ea typeface="Chalkboard"/>
                <a:cs typeface="Chalkboard"/>
                <a:sym typeface="Chalkboard"/>
              </a:defRPr>
            </a:pPr>
            <a:r>
              <a:rPr sz="4800" dirty="0"/>
              <a:t>Up to date address and phone numbers </a:t>
            </a:r>
          </a:p>
          <a:p>
            <a:pPr marL="533399" indent="-533399" algn="l">
              <a:lnSpc>
                <a:spcPct val="150000"/>
              </a:lnSpc>
              <a:buSzPct val="123000"/>
              <a:buChar char="•"/>
              <a:defRPr sz="5500">
                <a:solidFill>
                  <a:srgbClr val="000000"/>
                </a:solidFill>
                <a:latin typeface="Chalkboard"/>
                <a:ea typeface="Chalkboard"/>
                <a:cs typeface="Chalkboard"/>
                <a:sym typeface="Chalkboard"/>
              </a:defRPr>
            </a:pPr>
            <a:r>
              <a:rPr sz="4800" dirty="0"/>
              <a:t>Health concerns, medical information or dietary needs</a:t>
            </a:r>
          </a:p>
          <a:p>
            <a:pPr marL="533399" indent="-533399" algn="l">
              <a:lnSpc>
                <a:spcPct val="150000"/>
              </a:lnSpc>
              <a:buSzPct val="123000"/>
              <a:buChar char="•"/>
              <a:defRPr sz="5500">
                <a:solidFill>
                  <a:srgbClr val="000000"/>
                </a:solidFill>
                <a:latin typeface="Chalkboard"/>
                <a:ea typeface="Chalkboard"/>
                <a:cs typeface="Chalkboard"/>
                <a:sym typeface="Chalkboard"/>
              </a:defRPr>
            </a:pPr>
            <a:r>
              <a:rPr lang="en-US" sz="4800" dirty="0"/>
              <a:t>Family situation, any important details about your family (especially if they affect your child)</a:t>
            </a:r>
          </a:p>
          <a:p>
            <a:pPr marL="533399" indent="-533399" algn="l">
              <a:lnSpc>
                <a:spcPct val="150000"/>
              </a:lnSpc>
              <a:buSzPct val="123000"/>
              <a:buChar char="•"/>
              <a:defRPr sz="5500">
                <a:solidFill>
                  <a:srgbClr val="000000"/>
                </a:solidFill>
                <a:latin typeface="Chalkboard"/>
                <a:ea typeface="Chalkboard"/>
                <a:cs typeface="Chalkboard"/>
                <a:sym typeface="Chalkboard"/>
              </a:defRPr>
            </a:pPr>
            <a:r>
              <a:rPr lang="en-US" sz="4800" dirty="0"/>
              <a:t>Learning needs, any diagnosed special educational needs or concerns that you have about your child </a:t>
            </a:r>
          </a:p>
          <a:p>
            <a:pPr marL="533399" indent="-533399" algn="l">
              <a:lnSpc>
                <a:spcPct val="150000"/>
              </a:lnSpc>
              <a:buSzPct val="123000"/>
              <a:buChar char="•"/>
              <a:defRPr sz="5500">
                <a:solidFill>
                  <a:srgbClr val="000000"/>
                </a:solidFill>
                <a:latin typeface="Chalkboard"/>
                <a:ea typeface="Chalkboard"/>
                <a:cs typeface="Chalkboard"/>
                <a:sym typeface="Chalkboard"/>
              </a:defRPr>
            </a:pPr>
            <a:endParaRPr lang="en-US" sz="4800" dirty="0"/>
          </a:p>
          <a:p>
            <a:pPr algn="ctr">
              <a:lnSpc>
                <a:spcPct val="150000"/>
              </a:lnSpc>
              <a:buSzPct val="123000"/>
              <a:defRPr sz="5500">
                <a:solidFill>
                  <a:srgbClr val="000000"/>
                </a:solidFill>
                <a:latin typeface="Chalkboard"/>
                <a:ea typeface="Chalkboard"/>
                <a:cs typeface="Chalkboard"/>
                <a:sym typeface="Chalkboard"/>
              </a:defRPr>
            </a:pPr>
            <a:r>
              <a:rPr lang="en-US" sz="4800" b="1" dirty="0"/>
              <a:t>Sharing information helps us care for your child and support their learning.</a:t>
            </a:r>
          </a:p>
          <a:p>
            <a:pPr algn="ctr">
              <a:lnSpc>
                <a:spcPct val="150000"/>
              </a:lnSpc>
              <a:buSzPct val="123000"/>
              <a:defRPr sz="5500">
                <a:solidFill>
                  <a:srgbClr val="000000"/>
                </a:solidFill>
                <a:latin typeface="Chalkboard"/>
                <a:ea typeface="Chalkboard"/>
                <a:cs typeface="Chalkboard"/>
                <a:sym typeface="Chalkboard"/>
              </a:defRPr>
            </a:pPr>
            <a:r>
              <a:rPr lang="en-US" sz="4800" b="1" dirty="0"/>
              <a:t>We are happy to answer your questions about any of this information </a:t>
            </a:r>
          </a:p>
          <a:p>
            <a:pPr marL="533399" indent="-533399" algn="l">
              <a:lnSpc>
                <a:spcPct val="150000"/>
              </a:lnSpc>
              <a:buSzPct val="123000"/>
              <a:buChar char="•"/>
              <a:defRPr sz="5500">
                <a:solidFill>
                  <a:srgbClr val="000000"/>
                </a:solidFill>
                <a:latin typeface="Chalkboard"/>
                <a:ea typeface="Chalkboard"/>
                <a:cs typeface="Chalkboard"/>
                <a:sym typeface="Chalkboard"/>
              </a:defRPr>
            </a:pP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 name="Pupil Premium information can be found within your induction pack, if you require more information then please phone the school office.…"/>
          <p:cNvSpPr txBox="1"/>
          <p:nvPr/>
        </p:nvSpPr>
        <p:spPr>
          <a:xfrm>
            <a:off x="448536" y="3082132"/>
            <a:ext cx="20181220" cy="93287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anchor="ctr">
            <a:spAutoFit/>
          </a:bodyPr>
          <a:lstStyle/>
          <a:p>
            <a:pPr marL="584200" indent="-584200" algn="l" defTabSz="914400">
              <a:lnSpc>
                <a:spcPct val="150000"/>
              </a:lnSpc>
              <a:spcBef>
                <a:spcPts val="400"/>
              </a:spcBef>
              <a:buSzPct val="123000"/>
              <a:buChar char="•"/>
              <a:defRPr sz="4300">
                <a:solidFill>
                  <a:srgbClr val="000000"/>
                </a:solidFill>
                <a:latin typeface="Chalkboard"/>
                <a:ea typeface="Chalkboard"/>
                <a:cs typeface="Chalkboard"/>
                <a:sym typeface="Chalkboard"/>
              </a:defRPr>
            </a:pPr>
            <a:r>
              <a:rPr dirty="0"/>
              <a:t>Pupil Premium information can be found within your induction pack, if you require more information then please phone the school office.</a:t>
            </a:r>
          </a:p>
          <a:p>
            <a:pPr marL="584200" indent="-584200" algn="l" defTabSz="914400">
              <a:lnSpc>
                <a:spcPct val="150000"/>
              </a:lnSpc>
              <a:spcBef>
                <a:spcPts val="400"/>
              </a:spcBef>
              <a:buSzPct val="123000"/>
              <a:buChar char="•"/>
              <a:defRPr sz="4300">
                <a:solidFill>
                  <a:srgbClr val="000000"/>
                </a:solidFill>
                <a:latin typeface="Chalkboard"/>
                <a:ea typeface="Chalkboard"/>
                <a:cs typeface="Chalkboard"/>
                <a:sym typeface="Chalkboard"/>
              </a:defRPr>
            </a:pPr>
            <a:r>
              <a:rPr dirty="0"/>
              <a:t>Pupil Premium children are eligible for: free school meals, support with buying uniform, school trips amongst other things</a:t>
            </a:r>
            <a:r>
              <a:rPr lang="en-US" dirty="0"/>
              <a:t>, iPad</a:t>
            </a:r>
            <a:r>
              <a:rPr dirty="0"/>
              <a:t>.</a:t>
            </a:r>
          </a:p>
          <a:p>
            <a:pPr marL="584200" indent="-584200" algn="l" defTabSz="914400">
              <a:lnSpc>
                <a:spcPct val="150000"/>
              </a:lnSpc>
              <a:spcBef>
                <a:spcPts val="400"/>
              </a:spcBef>
              <a:buSzPct val="123000"/>
              <a:buChar char="•"/>
              <a:defRPr sz="4300">
                <a:solidFill>
                  <a:srgbClr val="000000"/>
                </a:solidFill>
                <a:latin typeface="Chalkboard"/>
                <a:ea typeface="Chalkboard"/>
                <a:cs typeface="Chalkboard"/>
                <a:sym typeface="Chalkboard"/>
              </a:defRPr>
            </a:pPr>
            <a:r>
              <a:rPr dirty="0"/>
              <a:t>To sign up to </a:t>
            </a:r>
            <a:r>
              <a:rPr lang="en-US" dirty="0"/>
              <a:t>P</a:t>
            </a:r>
            <a:r>
              <a:rPr dirty="0"/>
              <a:t>upil </a:t>
            </a:r>
            <a:r>
              <a:rPr lang="en-US" dirty="0"/>
              <a:t>P</a:t>
            </a:r>
            <a:r>
              <a:rPr dirty="0"/>
              <a:t>remium there is a website that you apply on and information can be found in your pack or you can always ring the office and they will be able to give you advice</a:t>
            </a:r>
          </a:p>
          <a:p>
            <a:pPr marL="584200" indent="-584200" algn="l" defTabSz="914400">
              <a:lnSpc>
                <a:spcPct val="150000"/>
              </a:lnSpc>
              <a:spcBef>
                <a:spcPts val="400"/>
              </a:spcBef>
              <a:buSzPct val="123000"/>
              <a:buChar char="•"/>
              <a:defRPr sz="4300">
                <a:solidFill>
                  <a:srgbClr val="000000"/>
                </a:solidFill>
                <a:latin typeface="Chalkboard"/>
                <a:ea typeface="Chalkboard"/>
                <a:cs typeface="Chalkboard"/>
                <a:sym typeface="Chalkboard"/>
              </a:defRPr>
            </a:pPr>
            <a:r>
              <a:rPr dirty="0"/>
              <a:t>If you children further up the school who are already </a:t>
            </a:r>
            <a:r>
              <a:rPr lang="en-US" dirty="0"/>
              <a:t>P</a:t>
            </a:r>
            <a:r>
              <a:rPr dirty="0"/>
              <a:t>upil </a:t>
            </a:r>
            <a:r>
              <a:rPr lang="en-US" dirty="0"/>
              <a:t>P</a:t>
            </a:r>
            <a:r>
              <a:rPr dirty="0"/>
              <a:t>remium, you will need to register your new child.</a:t>
            </a:r>
          </a:p>
        </p:txBody>
      </p:sp>
      <p:sp>
        <p:nvSpPr>
          <p:cNvPr id="245" name="Pupil Premium Offer"/>
          <p:cNvSpPr txBox="1"/>
          <p:nvPr/>
        </p:nvSpPr>
        <p:spPr>
          <a:xfrm>
            <a:off x="5336257" y="813318"/>
            <a:ext cx="13711487" cy="1473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7000">
                <a:solidFill>
                  <a:srgbClr val="000000"/>
                </a:solidFill>
                <a:latin typeface="CCW Cursive Writing 23"/>
                <a:ea typeface="CCW Cursive Writing 23"/>
                <a:cs typeface="CCW Cursive Writing 23"/>
                <a:sym typeface="CCW Cursive Writing 23"/>
              </a:defRPr>
            </a:lvl1pPr>
          </a:lstStyle>
          <a:p>
            <a:pPr>
              <a:defRPr sz="9000"/>
            </a:pPr>
            <a:r>
              <a:rPr sz="7000"/>
              <a:t>Pupil Premium Offer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What next?"/>
          <p:cNvSpPr txBox="1"/>
          <p:nvPr/>
        </p:nvSpPr>
        <p:spPr>
          <a:xfrm>
            <a:off x="555443" y="742227"/>
            <a:ext cx="7254082" cy="1473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7000">
                <a:solidFill>
                  <a:srgbClr val="000000"/>
                </a:solidFill>
                <a:latin typeface="CCW Cursive Writing 23"/>
                <a:ea typeface="CCW Cursive Writing 23"/>
                <a:cs typeface="CCW Cursive Writing 23"/>
                <a:sym typeface="CCW Cursive Writing 23"/>
              </a:defRPr>
            </a:lvl1pPr>
          </a:lstStyle>
          <a:p>
            <a:pPr>
              <a:defRPr sz="9000"/>
            </a:pPr>
            <a:r>
              <a:rPr sz="7000" dirty="0"/>
              <a:t>What next?</a:t>
            </a:r>
          </a:p>
        </p:txBody>
      </p:sp>
      <p:sp>
        <p:nvSpPr>
          <p:cNvPr id="249" name="Getting ready for school workshop - Tuesday 28th June at 1:30 until 2:30pm. This will take place at school in the hall.…"/>
          <p:cNvSpPr txBox="1"/>
          <p:nvPr/>
        </p:nvSpPr>
        <p:spPr>
          <a:xfrm>
            <a:off x="1688217" y="2237005"/>
            <a:ext cx="21751646" cy="1055346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anchor="ctr">
            <a:spAutoFit/>
          </a:bodyPr>
          <a:lstStyle/>
          <a:p>
            <a:pPr marL="584199" indent="-584199" algn="l" defTabSz="914400">
              <a:lnSpc>
                <a:spcPct val="150000"/>
              </a:lnSpc>
              <a:spcBef>
                <a:spcPts val="400"/>
              </a:spcBef>
              <a:buSzPct val="123000"/>
              <a:buChar char="•"/>
              <a:defRPr sz="3900">
                <a:solidFill>
                  <a:srgbClr val="000000"/>
                </a:solidFill>
                <a:latin typeface="Chalkboard"/>
                <a:ea typeface="Chalkboard"/>
                <a:cs typeface="Chalkboard"/>
                <a:sym typeface="Chalkboard"/>
              </a:defRPr>
            </a:pPr>
            <a:r>
              <a:rPr dirty="0"/>
              <a:t>Getting ready for school workshop - </a:t>
            </a:r>
            <a:r>
              <a:rPr lang="en-GB" dirty="0"/>
              <a:t>Friday</a:t>
            </a:r>
            <a:r>
              <a:rPr dirty="0"/>
              <a:t> </a:t>
            </a:r>
            <a:r>
              <a:rPr lang="en-GB" dirty="0"/>
              <a:t>28</a:t>
            </a:r>
            <a:r>
              <a:rPr dirty="0" err="1"/>
              <a:t>th</a:t>
            </a:r>
            <a:r>
              <a:rPr dirty="0"/>
              <a:t> June at </a:t>
            </a:r>
            <a:r>
              <a:rPr lang="en-US" dirty="0"/>
              <a:t>2:15pm</a:t>
            </a:r>
            <a:r>
              <a:rPr dirty="0"/>
              <a:t> un</a:t>
            </a:r>
            <a:r>
              <a:rPr lang="en-US" dirty="0"/>
              <a:t>til 3pm</a:t>
            </a:r>
            <a:r>
              <a:rPr dirty="0"/>
              <a:t>. This will take place at school in the hall. </a:t>
            </a:r>
            <a:r>
              <a:rPr lang="en-US" sz="4400" b="1" dirty="0"/>
              <a:t>Parents only!</a:t>
            </a:r>
            <a:endParaRPr sz="4400" b="1" dirty="0"/>
          </a:p>
          <a:p>
            <a:pPr marL="584199" indent="-584199" algn="l" defTabSz="914400">
              <a:lnSpc>
                <a:spcPct val="150000"/>
              </a:lnSpc>
              <a:spcBef>
                <a:spcPts val="400"/>
              </a:spcBef>
              <a:buSzPct val="123000"/>
              <a:buChar char="•"/>
              <a:defRPr sz="3900">
                <a:solidFill>
                  <a:srgbClr val="000000"/>
                </a:solidFill>
                <a:latin typeface="Chalkboard"/>
                <a:ea typeface="Chalkboard"/>
                <a:cs typeface="Chalkboard"/>
                <a:sym typeface="Chalkboard"/>
              </a:defRPr>
            </a:pPr>
            <a:r>
              <a:rPr dirty="0"/>
              <a:t>Monday </a:t>
            </a:r>
            <a:r>
              <a:rPr lang="en-GB" dirty="0"/>
              <a:t>8</a:t>
            </a:r>
            <a:r>
              <a:rPr lang="en-GB" baseline="30000" dirty="0"/>
              <a:t>th</a:t>
            </a:r>
            <a:r>
              <a:rPr dirty="0"/>
              <a:t> July - transition morning for your child (no parents at this session) </a:t>
            </a:r>
            <a:r>
              <a:rPr lang="en-US" dirty="0"/>
              <a:t>9:45 – 10:45am</a:t>
            </a:r>
            <a:endParaRPr dirty="0"/>
          </a:p>
          <a:p>
            <a:pPr marL="584199" indent="-584199" algn="l" defTabSz="914400">
              <a:lnSpc>
                <a:spcPct val="150000"/>
              </a:lnSpc>
              <a:spcBef>
                <a:spcPts val="400"/>
              </a:spcBef>
              <a:buSzPct val="123000"/>
              <a:buChar char="•"/>
              <a:defRPr sz="3900">
                <a:solidFill>
                  <a:srgbClr val="000000"/>
                </a:solidFill>
                <a:latin typeface="Chalkboard"/>
                <a:ea typeface="Chalkboard"/>
                <a:cs typeface="Chalkboard"/>
                <a:sym typeface="Chalkboard"/>
              </a:defRPr>
            </a:pPr>
            <a:r>
              <a:rPr dirty="0"/>
              <a:t>Induction pack</a:t>
            </a:r>
            <a:r>
              <a:rPr lang="en-US" dirty="0"/>
              <a:t> – please make sure you have you pack before you leave, includes important information about your child’s class and our Foundation Stage </a:t>
            </a:r>
          </a:p>
          <a:p>
            <a:pPr marL="584199" indent="-584199" algn="l" defTabSz="914400">
              <a:lnSpc>
                <a:spcPct val="150000"/>
              </a:lnSpc>
              <a:spcBef>
                <a:spcPts val="400"/>
              </a:spcBef>
              <a:buSzPct val="123000"/>
              <a:buChar char="•"/>
              <a:defRPr sz="3900">
                <a:solidFill>
                  <a:srgbClr val="000000"/>
                </a:solidFill>
                <a:latin typeface="Chalkboard"/>
                <a:ea typeface="Chalkboard"/>
                <a:cs typeface="Chalkboard"/>
                <a:sym typeface="Chalkboard"/>
              </a:defRPr>
            </a:pPr>
            <a:r>
              <a:rPr dirty="0"/>
              <a:t>Parent interviews will take place on </a:t>
            </a:r>
            <a:r>
              <a:rPr lang="en-GB" dirty="0"/>
              <a:t>27</a:t>
            </a:r>
            <a:r>
              <a:rPr lang="en-GB" baseline="30000" dirty="0"/>
              <a:t>th</a:t>
            </a:r>
            <a:r>
              <a:rPr dirty="0"/>
              <a:t> and </a:t>
            </a:r>
            <a:r>
              <a:rPr lang="en-US" dirty="0"/>
              <a:t>28</a:t>
            </a:r>
            <a:r>
              <a:rPr lang="en-US" baseline="30000" dirty="0"/>
              <a:t>th</a:t>
            </a:r>
            <a:r>
              <a:rPr lang="en-US" dirty="0"/>
              <a:t> </a:t>
            </a:r>
            <a:r>
              <a:rPr dirty="0"/>
              <a:t>August</a:t>
            </a:r>
            <a:r>
              <a:rPr lang="en-US" dirty="0"/>
              <a:t>. These are individual sessions for you and your child and the class teachers. Your time is included in your pack.</a:t>
            </a:r>
            <a:endParaRPr dirty="0"/>
          </a:p>
          <a:p>
            <a:pPr marL="584199" indent="-584199" algn="l" defTabSz="914400">
              <a:lnSpc>
                <a:spcPct val="150000"/>
              </a:lnSpc>
              <a:spcBef>
                <a:spcPts val="400"/>
              </a:spcBef>
              <a:buSzPct val="123000"/>
              <a:buChar char="•"/>
              <a:defRPr sz="3900">
                <a:solidFill>
                  <a:srgbClr val="000000"/>
                </a:solidFill>
                <a:latin typeface="Chalkboard"/>
                <a:ea typeface="Chalkboard"/>
                <a:cs typeface="Chalkboard"/>
                <a:sym typeface="Chalkboard"/>
              </a:defRPr>
            </a:pPr>
            <a:r>
              <a:rPr lang="en-GB" dirty="0"/>
              <a:t>The children's first few days at school will be part time. They will be having lunch on both days, and it will be all of the children:</a:t>
            </a:r>
          </a:p>
          <a:p>
            <a:r>
              <a:rPr lang="en-US" sz="4000" b="1" dirty="0"/>
              <a:t>Thursday 29</a:t>
            </a:r>
            <a:r>
              <a:rPr lang="en-US" sz="4000" b="1" baseline="30000" dirty="0"/>
              <a:t>th</a:t>
            </a:r>
            <a:r>
              <a:rPr lang="en-US" sz="4000" b="1" dirty="0"/>
              <a:t> August 	9:00-12:30pm </a:t>
            </a:r>
            <a:endParaRPr lang="en-GB" sz="3200" b="1" dirty="0"/>
          </a:p>
          <a:p>
            <a:r>
              <a:rPr lang="en-US" sz="4000" b="1" dirty="0"/>
              <a:t>Friday 30</a:t>
            </a:r>
            <a:r>
              <a:rPr lang="en-US" sz="4000" b="1" baseline="30000" dirty="0"/>
              <a:t>th</a:t>
            </a:r>
            <a:r>
              <a:rPr lang="en-US" sz="4000" b="1" dirty="0"/>
              <a:t> September 	9:00-12:30pm</a:t>
            </a:r>
            <a:endParaRPr lang="en-GB" sz="3200" b="1" dirty="0"/>
          </a:p>
          <a:p>
            <a:pPr marL="584199" indent="-584199" algn="l" defTabSz="914400">
              <a:lnSpc>
                <a:spcPct val="150000"/>
              </a:lnSpc>
              <a:spcBef>
                <a:spcPts val="400"/>
              </a:spcBef>
              <a:buSzPct val="123000"/>
              <a:buChar char="•"/>
              <a:defRPr sz="3900">
                <a:solidFill>
                  <a:srgbClr val="000000"/>
                </a:solidFill>
                <a:latin typeface="Chalkboard"/>
                <a:ea typeface="Chalkboard"/>
                <a:cs typeface="Chalkboard"/>
                <a:sym typeface="Chalkboard"/>
              </a:defRPr>
            </a:pPr>
            <a:r>
              <a:rPr dirty="0"/>
              <a:t>Children will start full time on the week beginning </a:t>
            </a:r>
            <a:r>
              <a:rPr lang="en-GB" dirty="0"/>
              <a:t>2</a:t>
            </a:r>
            <a:r>
              <a:rPr lang="en-GB" baseline="30000" dirty="0"/>
              <a:t>nd</a:t>
            </a:r>
            <a:r>
              <a:rPr dirty="0"/>
              <a:t> September </a:t>
            </a:r>
            <a:r>
              <a:rPr lang="en-US" dirty="0"/>
              <a:t>2024</a:t>
            </a:r>
            <a:endParaRP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 name="Thank you for listening…"/>
          <p:cNvSpPr txBox="1"/>
          <p:nvPr/>
        </p:nvSpPr>
        <p:spPr>
          <a:xfrm>
            <a:off x="834269" y="1531765"/>
            <a:ext cx="18732716" cy="1065246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algn="ctr" defTabSz="914400">
              <a:lnSpc>
                <a:spcPct val="150000"/>
              </a:lnSpc>
              <a:spcBef>
                <a:spcPts val="400"/>
              </a:spcBef>
              <a:defRPr sz="7600">
                <a:solidFill>
                  <a:srgbClr val="000000"/>
                </a:solidFill>
                <a:latin typeface="Chalkboard"/>
                <a:ea typeface="Chalkboard"/>
                <a:cs typeface="Chalkboard"/>
                <a:sym typeface="Chalkboard"/>
              </a:defRPr>
            </a:pPr>
            <a:r>
              <a:rPr b="1" dirty="0"/>
              <a:t>Thank you for listening</a:t>
            </a:r>
            <a:r>
              <a:rPr lang="en-GB" b="1" dirty="0"/>
              <a:t>!</a:t>
            </a:r>
            <a:endParaRPr b="1" dirty="0"/>
          </a:p>
          <a:p>
            <a:pPr defTabSz="914400">
              <a:lnSpc>
                <a:spcPct val="150000"/>
              </a:lnSpc>
              <a:spcBef>
                <a:spcPts val="400"/>
              </a:spcBef>
              <a:defRPr sz="7600">
                <a:solidFill>
                  <a:srgbClr val="000000"/>
                </a:solidFill>
                <a:latin typeface="Chalkboard"/>
                <a:ea typeface="Chalkboard"/>
                <a:cs typeface="Chalkboard"/>
                <a:sym typeface="Chalkboard"/>
              </a:defRPr>
            </a:pPr>
            <a:r>
              <a:rPr lang="en-US" dirty="0"/>
              <a:t>C</a:t>
            </a:r>
            <a:r>
              <a:rPr lang="en-GB" dirty="0"/>
              <a:t>lass teachers and classes: </a:t>
            </a:r>
          </a:p>
          <a:p>
            <a:pPr defTabSz="914400">
              <a:lnSpc>
                <a:spcPct val="150000"/>
              </a:lnSpc>
              <a:spcBef>
                <a:spcPts val="400"/>
              </a:spcBef>
              <a:defRPr sz="7600">
                <a:solidFill>
                  <a:srgbClr val="000000"/>
                </a:solidFill>
                <a:latin typeface="Chalkboard"/>
                <a:ea typeface="Chalkboard"/>
                <a:cs typeface="Chalkboard"/>
                <a:sym typeface="Chalkboard"/>
              </a:defRPr>
            </a:pPr>
            <a:r>
              <a:rPr lang="en-US" dirty="0"/>
              <a:t>F</a:t>
            </a:r>
            <a:r>
              <a:rPr lang="en-GB" dirty="0" err="1"/>
              <a:t>ourfold</a:t>
            </a:r>
            <a:r>
              <a:rPr lang="en-GB" dirty="0"/>
              <a:t> – Miss </a:t>
            </a:r>
            <a:r>
              <a:rPr lang="en-GB" dirty="0" err="1"/>
              <a:t>Finemoore</a:t>
            </a:r>
            <a:r>
              <a:rPr lang="en-GB" dirty="0"/>
              <a:t> &amp; Mrs </a:t>
            </a:r>
            <a:r>
              <a:rPr lang="en-GB" dirty="0" err="1"/>
              <a:t>Panacer</a:t>
            </a:r>
            <a:endParaRPr lang="en-GB" dirty="0"/>
          </a:p>
          <a:p>
            <a:pPr defTabSz="914400">
              <a:lnSpc>
                <a:spcPct val="150000"/>
              </a:lnSpc>
              <a:spcBef>
                <a:spcPts val="400"/>
              </a:spcBef>
              <a:defRPr sz="7600">
                <a:solidFill>
                  <a:srgbClr val="000000"/>
                </a:solidFill>
                <a:latin typeface="Chalkboard"/>
                <a:ea typeface="Chalkboard"/>
                <a:cs typeface="Chalkboard"/>
                <a:sym typeface="Chalkboard"/>
              </a:defRPr>
            </a:pPr>
            <a:r>
              <a:rPr lang="en-US" dirty="0"/>
              <a:t>P</a:t>
            </a:r>
            <a:r>
              <a:rPr lang="en-GB" dirty="0" err="1"/>
              <a:t>oppyfield</a:t>
            </a:r>
            <a:r>
              <a:rPr lang="en-GB" dirty="0"/>
              <a:t> – Miss Moore &amp; Miss </a:t>
            </a:r>
            <a:r>
              <a:rPr lang="en-GB" dirty="0" err="1"/>
              <a:t>Botterill</a:t>
            </a:r>
            <a:r>
              <a:rPr lang="en-GB" dirty="0"/>
              <a:t> </a:t>
            </a:r>
          </a:p>
          <a:p>
            <a:pPr defTabSz="914400">
              <a:lnSpc>
                <a:spcPct val="150000"/>
              </a:lnSpc>
              <a:spcBef>
                <a:spcPts val="400"/>
              </a:spcBef>
              <a:defRPr sz="7600">
                <a:solidFill>
                  <a:srgbClr val="000000"/>
                </a:solidFill>
                <a:latin typeface="Chalkboard"/>
                <a:ea typeface="Chalkboard"/>
                <a:cs typeface="Chalkboard"/>
                <a:sym typeface="Chalkboard"/>
              </a:defRPr>
            </a:pPr>
            <a:r>
              <a:rPr lang="en-US" dirty="0"/>
              <a:t>B</a:t>
            </a:r>
            <a:r>
              <a:rPr lang="en-GB" dirty="0" err="1"/>
              <a:t>eehive</a:t>
            </a:r>
            <a:r>
              <a:rPr lang="en-GB" dirty="0"/>
              <a:t> – Mrs Williams, Mrs Wilkinson &amp; Mrs </a:t>
            </a:r>
            <a:r>
              <a:rPr lang="en-GB" dirty="0" err="1"/>
              <a:t>Gashi</a:t>
            </a:r>
            <a:endParaRPr dirty="0"/>
          </a:p>
        </p:txBody>
      </p:sp>
      <p:pic>
        <p:nvPicPr>
          <p:cNvPr id="3" name="Picture 2" descr="Happy Cute Cartoon School Children 2538738 Vector Art at Vecteezy">
            <a:extLst>
              <a:ext uri="{FF2B5EF4-FFF2-40B4-BE49-F238E27FC236}">
                <a16:creationId xmlns:a16="http://schemas.microsoft.com/office/drawing/2014/main" id="{9CB8AFDF-AF7F-497A-9ED2-8F5C8030E83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325393" y="603306"/>
            <a:ext cx="6224338" cy="245083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Facet">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46CBE7B365C6842B70FFB5EA2D669AA" ma:contentTypeVersion="18" ma:contentTypeDescription="Create a new document." ma:contentTypeScope="" ma:versionID="344269df0661112e8b65192d7d020807">
  <xsd:schema xmlns:xsd="http://www.w3.org/2001/XMLSchema" xmlns:xs="http://www.w3.org/2001/XMLSchema" xmlns:p="http://schemas.microsoft.com/office/2006/metadata/properties" xmlns:ns2="7c72002a-58c7-4688-88ea-d7474b834510" xmlns:ns3="0ac7be85-a0a8-49be-b1d6-19f170f497e8" targetNamespace="http://schemas.microsoft.com/office/2006/metadata/properties" ma:root="true" ma:fieldsID="0c15c4c2d08b62038fdb0e899950c3df" ns2:_="" ns3:_="">
    <xsd:import namespace="7c72002a-58c7-4688-88ea-d7474b834510"/>
    <xsd:import namespace="0ac7be85-a0a8-49be-b1d6-19f170f497e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c72002a-58c7-4688-88ea-d7474b8345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11d3d34-4673-46bf-a59b-0f57e271dd0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ac7be85-a0a8-49be-b1d6-19f170f497e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38bf447-f839-4c59-bd42-7b83343b8a1a}" ma:internalName="TaxCatchAll" ma:showField="CatchAllData" ma:web="0ac7be85-a0a8-49be-b1d6-19f170f497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9F21818-D54C-40E1-8EA6-313B4D338399}">
  <ds:schemaRefs>
    <ds:schemaRef ds:uri="http://schemas.microsoft.com/sharepoint/v3/contenttype/forms"/>
  </ds:schemaRefs>
</ds:datastoreItem>
</file>

<file path=customXml/itemProps2.xml><?xml version="1.0" encoding="utf-8"?>
<ds:datastoreItem xmlns:ds="http://schemas.openxmlformats.org/officeDocument/2006/customXml" ds:itemID="{FE87C520-0FA1-494E-BD1A-E6502099A5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c72002a-58c7-4688-88ea-d7474b834510"/>
    <ds:schemaRef ds:uri="0ac7be85-a0a8-49be-b1d6-19f170f497e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TM02900688[[fn=Facet]]</Template>
  <TotalTime>581</TotalTime>
  <Words>2032</Words>
  <Application>Microsoft Office PowerPoint</Application>
  <PresentationFormat>Custom</PresentationFormat>
  <Paragraphs>200</Paragraphs>
  <Slides>29</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CCW Cursive Writing 23</vt:lpstr>
      <vt:lpstr>Chalkboard</vt:lpstr>
      <vt:lpstr>Helvetica Neue</vt:lpstr>
      <vt:lpstr>Trebuchet MS</vt:lpstr>
      <vt:lpstr>Wingdings 3</vt:lpstr>
      <vt:lpstr>Facet</vt:lpstr>
      <vt:lpstr>Welcome to Launde Primary School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Launde Primary School</dc:title>
  <dc:creator>Kathryn Priddey</dc:creator>
  <cp:lastModifiedBy>Sarah Lynch</cp:lastModifiedBy>
  <cp:revision>31</cp:revision>
  <dcterms:modified xsi:type="dcterms:W3CDTF">2024-08-28T10:14:17Z</dcterms:modified>
</cp:coreProperties>
</file>