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anose="020B060402020202020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5965" autoAdjust="0"/>
  </p:normalViewPr>
  <p:slideViewPr>
    <p:cSldViewPr snapToGrid="0">
      <p:cViewPr>
        <p:scale>
          <a:sx n="78" d="100"/>
          <a:sy n="78" d="100"/>
        </p:scale>
        <p:origin x="752" y="-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a Hamilton" userId="f617ced5a7992cae" providerId="LiveId" clId="{B7711DB3-82C2-4BF5-814B-EF1EDAFC1D0E}"/>
    <pc:docChg chg="modSld">
      <pc:chgData name="Ella Hamilton" userId="f617ced5a7992cae" providerId="LiveId" clId="{B7711DB3-82C2-4BF5-814B-EF1EDAFC1D0E}" dt="2024-09-05T13:41:31.036" v="19" actId="1037"/>
      <pc:docMkLst>
        <pc:docMk/>
      </pc:docMkLst>
      <pc:sldChg chg="modSp mod">
        <pc:chgData name="Ella Hamilton" userId="f617ced5a7992cae" providerId="LiveId" clId="{B7711DB3-82C2-4BF5-814B-EF1EDAFC1D0E}" dt="2024-09-05T13:41:31.036" v="19" actId="1037"/>
        <pc:sldMkLst>
          <pc:docMk/>
          <pc:sldMk cId="1613691197" sldId="260"/>
        </pc:sldMkLst>
        <pc:spChg chg="mod">
          <ac:chgData name="Ella Hamilton" userId="f617ced5a7992cae" providerId="LiveId" clId="{B7711DB3-82C2-4BF5-814B-EF1EDAFC1D0E}" dt="2024-09-05T13:38:29.180" v="13" actId="20577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Ella Hamilton" userId="f617ced5a7992cae" providerId="LiveId" clId="{B7711DB3-82C2-4BF5-814B-EF1EDAFC1D0E}" dt="2024-09-05T13:41:31.036" v="19" actId="1037"/>
          <ac:spMkLst>
            <pc:docMk/>
            <pc:sldMk cId="1613691197" sldId="260"/>
            <ac:spMk id="28" creationId="{14686884-D836-59E5-4848-48A72D647AF4}"/>
          </ac:spMkLst>
        </pc:spChg>
      </pc:sldChg>
    </pc:docChg>
  </pc:docChgLst>
  <pc:docChgLst>
    <pc:chgData name="Elizabeth Lupton" userId="f1d8bff2-aebb-46ae-b972-0f228aff2aaf" providerId="ADAL" clId="{34408B86-C606-46FC-8779-7B18D2FF5108}"/>
    <pc:docChg chg="custSel modSld">
      <pc:chgData name="Elizabeth Lupton" userId="f1d8bff2-aebb-46ae-b972-0f228aff2aaf" providerId="ADAL" clId="{34408B86-C606-46FC-8779-7B18D2FF5108}" dt="2023-09-19T06:38:42.307" v="94" actId="20577"/>
      <pc:docMkLst>
        <pc:docMk/>
      </pc:docMkLst>
      <pc:sldChg chg="addSp delSp modSp mod modNotesTx">
        <pc:chgData name="Elizabeth Lupton" userId="f1d8bff2-aebb-46ae-b972-0f228aff2aaf" providerId="ADAL" clId="{34408B86-C606-46FC-8779-7B18D2FF5108}" dt="2023-09-19T06:38:42.307" v="94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34408B86-C606-46FC-8779-7B18D2FF5108}" dt="2023-09-19T06:37:15.387" v="65"/>
          <ac:spMkLst>
            <pc:docMk/>
            <pc:sldMk cId="1613691197" sldId="260"/>
            <ac:spMk id="12" creationId="{85E74EF9-2FEA-616A-A1A4-D52D3956BF4E}"/>
          </ac:spMkLst>
        </pc:spChg>
        <pc:spChg chg="mod">
          <ac:chgData name="Elizabeth Lupton" userId="f1d8bff2-aebb-46ae-b972-0f228aff2aaf" providerId="ADAL" clId="{34408B86-C606-46FC-8779-7B18D2FF5108}" dt="2023-09-19T06:37:15.387" v="65"/>
          <ac:spMkLst>
            <pc:docMk/>
            <pc:sldMk cId="1613691197" sldId="260"/>
            <ac:spMk id="13" creationId="{78DF2CD8-4AEE-D406-150C-D562FA8441BD}"/>
          </ac:spMkLst>
        </pc:spChg>
        <pc:spChg chg="mod">
          <ac:chgData name="Elizabeth Lupton" userId="f1d8bff2-aebb-46ae-b972-0f228aff2aaf" providerId="ADAL" clId="{34408B86-C606-46FC-8779-7B18D2FF5108}" dt="2023-09-19T06:38:42.307" v="94" actId="20577"/>
          <ac:spMkLst>
            <pc:docMk/>
            <pc:sldMk cId="1613691197" sldId="260"/>
            <ac:spMk id="28" creationId="{14686884-D836-59E5-4848-48A72D647AF4}"/>
          </ac:spMkLst>
        </pc:spChg>
        <pc:grpChg chg="add del mod">
          <ac:chgData name="Elizabeth Lupton" userId="f1d8bff2-aebb-46ae-b972-0f228aff2aaf" providerId="ADAL" clId="{34408B86-C606-46FC-8779-7B18D2FF5108}" dt="2023-09-19T06:37:17.698" v="66"/>
          <ac:grpSpMkLst>
            <pc:docMk/>
            <pc:sldMk cId="1613691197" sldId="260"/>
            <ac:grpSpMk id="4" creationId="{720DA542-D40F-5206-7FD1-95B56FAF3392}"/>
          </ac:grpSpMkLst>
        </pc:grpChg>
        <pc:grpChg chg="mod">
          <ac:chgData name="Elizabeth Lupton" userId="f1d8bff2-aebb-46ae-b972-0f228aff2aaf" providerId="ADAL" clId="{34408B86-C606-46FC-8779-7B18D2FF5108}" dt="2023-09-19T06:37:15.387" v="65"/>
          <ac:grpSpMkLst>
            <pc:docMk/>
            <pc:sldMk cId="1613691197" sldId="260"/>
            <ac:grpSpMk id="11" creationId="{A96968CF-E6EA-62B1-A61B-C5C8C0AA0DD1}"/>
          </ac:grpSpMkLst>
        </pc:grpChg>
        <pc:picChg chg="mod">
          <ac:chgData name="Elizabeth Lupton" userId="f1d8bff2-aebb-46ae-b972-0f228aff2aaf" providerId="ADAL" clId="{34408B86-C606-46FC-8779-7B18D2FF5108}" dt="2023-09-19T06:37:15.387" v="65"/>
          <ac:picMkLst>
            <pc:docMk/>
            <pc:sldMk cId="1613691197" sldId="260"/>
            <ac:picMk id="14" creationId="{B523CC6D-90E1-4510-BE6F-38E62E80D39D}"/>
          </ac:picMkLst>
        </pc:picChg>
      </pc:sldChg>
    </pc:docChg>
  </pc:docChgLst>
  <pc:docChgLst>
    <pc:chgData name="Charlie Cutler" userId="c5b094de-3707-4aae-994d-70175e9a1467" providerId="ADAL" clId="{943342A7-CC2A-4394-BBB9-1AC02C8EE89E}"/>
    <pc:docChg chg="undo custSel modSld">
      <pc:chgData name="Charlie Cutler" userId="c5b094de-3707-4aae-994d-70175e9a1467" providerId="ADAL" clId="{943342A7-CC2A-4394-BBB9-1AC02C8EE89E}" dt="2022-08-25T16:37:29.549" v="616" actId="1076"/>
      <pc:docMkLst>
        <pc:docMk/>
      </pc:docMkLst>
      <pc:sldChg chg="addSp delSp modSp mod modAnim">
        <pc:chgData name="Charlie Cutler" userId="c5b094de-3707-4aae-994d-70175e9a1467" providerId="ADAL" clId="{943342A7-CC2A-4394-BBB9-1AC02C8EE89E}" dt="2022-08-25T16:37:29.549" v="616" actId="1076"/>
        <pc:sldMkLst>
          <pc:docMk/>
          <pc:sldMk cId="1613691197" sldId="260"/>
        </pc:sldMkLst>
        <pc:spChg chg="add mod">
          <ac:chgData name="Charlie Cutler" userId="c5b094de-3707-4aae-994d-70175e9a1467" providerId="ADAL" clId="{943342A7-CC2A-4394-BBB9-1AC02C8EE89E}" dt="2022-08-25T16:33:06.929" v="357" actId="14100"/>
          <ac:spMkLst>
            <pc:docMk/>
            <pc:sldMk cId="1613691197" sldId="260"/>
            <ac:spMk id="2" creationId="{5474D6F3-CAAA-D9C7-B9C2-B2678D855E60}"/>
          </ac:spMkLst>
        </pc:spChg>
        <pc:spChg chg="add mod">
          <ac:chgData name="Charlie Cutler" userId="c5b094de-3707-4aae-994d-70175e9a1467" providerId="ADAL" clId="{943342A7-CC2A-4394-BBB9-1AC02C8EE89E}" dt="2022-08-25T16:31:17.378" v="338" actId="14100"/>
          <ac:spMkLst>
            <pc:docMk/>
            <pc:sldMk cId="1613691197" sldId="260"/>
            <ac:spMk id="3" creationId="{134F0F41-7C0F-8426-3CFD-9F778C62351B}"/>
          </ac:spMkLst>
        </pc:spChg>
        <pc:spChg chg="mod">
          <ac:chgData name="Charlie Cutler" userId="c5b094de-3707-4aae-994d-70175e9a1467" providerId="ADAL" clId="{943342A7-CC2A-4394-BBB9-1AC02C8EE89E}" dt="2022-08-25T16:37:18.491" v="615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943342A7-CC2A-4394-BBB9-1AC02C8EE89E}" dt="2022-08-25T16:28:39.652" v="5" actId="20577"/>
          <ac:spMkLst>
            <pc:docMk/>
            <pc:sldMk cId="1613691197" sldId="260"/>
            <ac:spMk id="6" creationId="{1997A90D-5EB7-7610-5A23-F80E89684337}"/>
          </ac:spMkLst>
        </pc:spChg>
        <pc:spChg chg="mod">
          <ac:chgData name="Charlie Cutler" userId="c5b094de-3707-4aae-994d-70175e9a1467" providerId="ADAL" clId="{943342A7-CC2A-4394-BBB9-1AC02C8EE89E}" dt="2022-08-25T16:34:30.116" v="414" actId="1076"/>
          <ac:spMkLst>
            <pc:docMk/>
            <pc:sldMk cId="1613691197" sldId="260"/>
            <ac:spMk id="7" creationId="{4F6D8423-0A44-87BC-D2BB-624FC32B0795}"/>
          </ac:spMkLst>
        </pc:spChg>
        <pc:spChg chg="mod">
          <ac:chgData name="Charlie Cutler" userId="c5b094de-3707-4aae-994d-70175e9a1467" providerId="ADAL" clId="{943342A7-CC2A-4394-BBB9-1AC02C8EE89E}" dt="2022-08-25T16:35:07.987" v="437" actId="6549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Charlie Cutler" userId="c5b094de-3707-4aae-994d-70175e9a1467" providerId="ADAL" clId="{943342A7-CC2A-4394-BBB9-1AC02C8EE89E}" dt="2022-08-25T16:35:40.829" v="491" actId="14100"/>
          <ac:spMkLst>
            <pc:docMk/>
            <pc:sldMk cId="1613691197" sldId="260"/>
            <ac:spMk id="9" creationId="{23A055C8-A791-6964-4427-384ED63B84C9}"/>
          </ac:spMkLst>
        </pc:spChg>
        <pc:spChg chg="mod">
          <ac:chgData name="Charlie Cutler" userId="c5b094de-3707-4aae-994d-70175e9a1467" providerId="ADAL" clId="{943342A7-CC2A-4394-BBB9-1AC02C8EE89E}" dt="2022-08-25T16:35:36.480" v="490" actId="14100"/>
          <ac:spMkLst>
            <pc:docMk/>
            <pc:sldMk cId="1613691197" sldId="260"/>
            <ac:spMk id="10" creationId="{3A97011E-9366-35FF-6088-D803B9208AC8}"/>
          </ac:spMkLst>
        </pc:spChg>
        <pc:spChg chg="add del mod">
          <ac:chgData name="Charlie Cutler" userId="c5b094de-3707-4aae-994d-70175e9a1467" providerId="ADAL" clId="{943342A7-CC2A-4394-BBB9-1AC02C8EE89E}" dt="2022-08-25T16:32:09.721" v="340"/>
          <ac:spMkLst>
            <pc:docMk/>
            <pc:sldMk cId="1613691197" sldId="260"/>
            <ac:spMk id="11" creationId="{033EA7EB-1757-AB09-1D8B-6F088FBD1BCA}"/>
          </ac:spMkLst>
        </pc:spChg>
        <pc:spChg chg="add del mod">
          <ac:chgData name="Charlie Cutler" userId="c5b094de-3707-4aae-994d-70175e9a1467" providerId="ADAL" clId="{943342A7-CC2A-4394-BBB9-1AC02C8EE89E}" dt="2022-08-25T16:32:09.721" v="340"/>
          <ac:spMkLst>
            <pc:docMk/>
            <pc:sldMk cId="1613691197" sldId="260"/>
            <ac:spMk id="13" creationId="{F3E0E5D0-734F-AB13-015F-696630E02903}"/>
          </ac:spMkLst>
        </pc:spChg>
        <pc:spChg chg="add del mod">
          <ac:chgData name="Charlie Cutler" userId="c5b094de-3707-4aae-994d-70175e9a1467" providerId="ADAL" clId="{943342A7-CC2A-4394-BBB9-1AC02C8EE89E}" dt="2022-08-25T16:32:09.721" v="340"/>
          <ac:spMkLst>
            <pc:docMk/>
            <pc:sldMk cId="1613691197" sldId="260"/>
            <ac:spMk id="14" creationId="{D4262131-F40D-9D52-1565-0379C437507F}"/>
          </ac:spMkLst>
        </pc:spChg>
        <pc:spChg chg="add mod">
          <ac:chgData name="Charlie Cutler" userId="c5b094de-3707-4aae-994d-70175e9a1467" providerId="ADAL" clId="{943342A7-CC2A-4394-BBB9-1AC02C8EE89E}" dt="2022-08-25T16:33:40.202" v="368" actId="1076"/>
          <ac:spMkLst>
            <pc:docMk/>
            <pc:sldMk cId="1613691197" sldId="260"/>
            <ac:spMk id="18" creationId="{DCC76301-CA36-A3A4-2433-C87648BA3ADD}"/>
          </ac:spMkLst>
        </pc:spChg>
        <pc:spChg chg="add mod">
          <ac:chgData name="Charlie Cutler" userId="c5b094de-3707-4aae-994d-70175e9a1467" providerId="ADAL" clId="{943342A7-CC2A-4394-BBB9-1AC02C8EE89E}" dt="2022-08-25T16:33:53.139" v="372" actId="1076"/>
          <ac:spMkLst>
            <pc:docMk/>
            <pc:sldMk cId="1613691197" sldId="260"/>
            <ac:spMk id="20" creationId="{BAB94B11-F801-72AD-0D1A-5D8A0E8E9904}"/>
          </ac:spMkLst>
        </pc:spChg>
        <pc:spChg chg="add mod">
          <ac:chgData name="Charlie Cutler" userId="c5b094de-3707-4aae-994d-70175e9a1467" providerId="ADAL" clId="{943342A7-CC2A-4394-BBB9-1AC02C8EE89E}" dt="2022-08-25T16:33:56.169" v="373" actId="1076"/>
          <ac:spMkLst>
            <pc:docMk/>
            <pc:sldMk cId="1613691197" sldId="260"/>
            <ac:spMk id="21" creationId="{73301649-7875-E124-29FF-DD211EE86012}"/>
          </ac:spMkLst>
        </pc:spChg>
        <pc:spChg chg="add mod">
          <ac:chgData name="Charlie Cutler" userId="c5b094de-3707-4aae-994d-70175e9a1467" providerId="ADAL" clId="{943342A7-CC2A-4394-BBB9-1AC02C8EE89E}" dt="2022-08-25T16:34:42.655" v="417" actId="1076"/>
          <ac:spMkLst>
            <pc:docMk/>
            <pc:sldMk cId="1613691197" sldId="260"/>
            <ac:spMk id="25" creationId="{699E9832-EC50-3D5F-90CE-0F0E4DC63FD7}"/>
          </ac:spMkLst>
        </pc:spChg>
        <pc:spChg chg="add mod">
          <ac:chgData name="Charlie Cutler" userId="c5b094de-3707-4aae-994d-70175e9a1467" providerId="ADAL" clId="{943342A7-CC2A-4394-BBB9-1AC02C8EE89E}" dt="2022-08-25T16:34:42.655" v="417" actId="1076"/>
          <ac:spMkLst>
            <pc:docMk/>
            <pc:sldMk cId="1613691197" sldId="260"/>
            <ac:spMk id="26" creationId="{CD69A49F-C321-3997-5E5D-C785F9142053}"/>
          </ac:spMkLst>
        </pc:spChg>
        <pc:spChg chg="add mod">
          <ac:chgData name="Charlie Cutler" userId="c5b094de-3707-4aae-994d-70175e9a1467" providerId="ADAL" clId="{943342A7-CC2A-4394-BBB9-1AC02C8EE89E}" dt="2022-08-25T16:35:48.778" v="501" actId="20577"/>
          <ac:spMkLst>
            <pc:docMk/>
            <pc:sldMk cId="1613691197" sldId="260"/>
            <ac:spMk id="27" creationId="{19B6452A-FFBE-4540-9192-E1925B27F165}"/>
          </ac:spMkLst>
        </pc:spChg>
        <pc:spChg chg="add mod">
          <ac:chgData name="Charlie Cutler" userId="c5b094de-3707-4aae-994d-70175e9a1467" providerId="ADAL" clId="{943342A7-CC2A-4394-BBB9-1AC02C8EE89E}" dt="2022-08-25T16:36:43.562" v="595" actId="1076"/>
          <ac:spMkLst>
            <pc:docMk/>
            <pc:sldMk cId="1613691197" sldId="260"/>
            <ac:spMk id="28" creationId="{14686884-D836-59E5-4848-48A72D647AF4}"/>
          </ac:spMkLst>
        </pc:spChg>
        <pc:graphicFrameChg chg="add del mod">
          <ac:chgData name="Charlie Cutler" userId="c5b094de-3707-4aae-994d-70175e9a1467" providerId="ADAL" clId="{943342A7-CC2A-4394-BBB9-1AC02C8EE89E}" dt="2022-08-25T16:32:09.721" v="340"/>
          <ac:graphicFrameMkLst>
            <pc:docMk/>
            <pc:sldMk cId="1613691197" sldId="260"/>
            <ac:graphicFrameMk id="4" creationId="{B7B5F37A-80D5-5490-98A5-4A9317E46FED}"/>
          </ac:graphicFrameMkLst>
        </pc:graphicFrameChg>
        <pc:graphicFrameChg chg="add del mod">
          <ac:chgData name="Charlie Cutler" userId="c5b094de-3707-4aae-994d-70175e9a1467" providerId="ADAL" clId="{943342A7-CC2A-4394-BBB9-1AC02C8EE89E}" dt="2022-08-25T16:32:09.721" v="340"/>
          <ac:graphicFrameMkLst>
            <pc:docMk/>
            <pc:sldMk cId="1613691197" sldId="260"/>
            <ac:graphicFrameMk id="15" creationId="{7373C82F-278E-264B-1EA7-8100AFEAB35A}"/>
          </ac:graphicFrameMkLst>
        </pc:graphicFrameChg>
        <pc:graphicFrameChg chg="add del mod">
          <ac:chgData name="Charlie Cutler" userId="c5b094de-3707-4aae-994d-70175e9a1467" providerId="ADAL" clId="{943342A7-CC2A-4394-BBB9-1AC02C8EE89E}" dt="2022-08-25T16:32:09.721" v="340"/>
          <ac:graphicFrameMkLst>
            <pc:docMk/>
            <pc:sldMk cId="1613691197" sldId="260"/>
            <ac:graphicFrameMk id="16" creationId="{4253E5E7-1FD8-7168-CB24-ADDA2699BE1A}"/>
          </ac:graphicFrameMkLst>
        </pc:graphicFrameChg>
        <pc:graphicFrameChg chg="add mod modGraphic">
          <ac:chgData name="Charlie Cutler" userId="c5b094de-3707-4aae-994d-70175e9a1467" providerId="ADAL" clId="{943342A7-CC2A-4394-BBB9-1AC02C8EE89E}" dt="2022-08-25T16:33:30.493" v="363" actId="14100"/>
          <ac:graphicFrameMkLst>
            <pc:docMk/>
            <pc:sldMk cId="1613691197" sldId="260"/>
            <ac:graphicFrameMk id="17" creationId="{6F58A680-B2C4-9829-B66B-E4FD45A2B9E7}"/>
          </ac:graphicFrameMkLst>
        </pc:graphicFrameChg>
        <pc:graphicFrameChg chg="add mod modGraphic">
          <ac:chgData name="Charlie Cutler" userId="c5b094de-3707-4aae-994d-70175e9a1467" providerId="ADAL" clId="{943342A7-CC2A-4394-BBB9-1AC02C8EE89E}" dt="2022-08-25T16:33:53.139" v="372" actId="1076"/>
          <ac:graphicFrameMkLst>
            <pc:docMk/>
            <pc:sldMk cId="1613691197" sldId="260"/>
            <ac:graphicFrameMk id="22" creationId="{E00A391D-BBD9-32FA-03BD-BC39416B3CB9}"/>
          </ac:graphicFrameMkLst>
        </pc:graphicFrameChg>
        <pc:graphicFrameChg chg="add mod modGraphic">
          <ac:chgData name="Charlie Cutler" userId="c5b094de-3707-4aae-994d-70175e9a1467" providerId="ADAL" clId="{943342A7-CC2A-4394-BBB9-1AC02C8EE89E}" dt="2022-08-25T16:33:56.169" v="373" actId="1076"/>
          <ac:graphicFrameMkLst>
            <pc:docMk/>
            <pc:sldMk cId="1613691197" sldId="260"/>
            <ac:graphicFrameMk id="23" creationId="{B52782C4-F445-227B-6B3C-8E996CDEDED2}"/>
          </ac:graphicFrameMkLst>
        </pc:graphicFrameChg>
        <pc:picChg chg="add mod">
          <ac:chgData name="Charlie Cutler" userId="c5b094de-3707-4aae-994d-70175e9a1467" providerId="ADAL" clId="{943342A7-CC2A-4394-BBB9-1AC02C8EE89E}" dt="2022-08-25T16:37:29.549" v="616" actId="1076"/>
          <ac:picMkLst>
            <pc:docMk/>
            <pc:sldMk cId="1613691197" sldId="260"/>
            <ac:picMk id="29" creationId="{FF56D1B8-7FFE-9395-B545-F6CEA60B3D1F}"/>
          </ac:picMkLst>
        </pc:picChg>
        <pc:cxnChg chg="add del mod">
          <ac:chgData name="Charlie Cutler" userId="c5b094de-3707-4aae-994d-70175e9a1467" providerId="ADAL" clId="{943342A7-CC2A-4394-BBB9-1AC02C8EE89E}" dt="2022-08-25T16:32:09.721" v="340"/>
          <ac:cxnSpMkLst>
            <pc:docMk/>
            <pc:sldMk cId="1613691197" sldId="260"/>
            <ac:cxnSpMk id="12" creationId="{6DB28E24-D8F6-0672-A01E-7DDD58581A3B}"/>
          </ac:cxnSpMkLst>
        </pc:cxnChg>
        <pc:cxnChg chg="add mod">
          <ac:chgData name="Charlie Cutler" userId="c5b094de-3707-4aae-994d-70175e9a1467" providerId="ADAL" clId="{943342A7-CC2A-4394-BBB9-1AC02C8EE89E}" dt="2022-08-25T16:33:59.906" v="375" actId="14100"/>
          <ac:cxnSpMkLst>
            <pc:docMk/>
            <pc:sldMk cId="1613691197" sldId="260"/>
            <ac:cxnSpMk id="19" creationId="{ECE379A5-AEB0-7DC6-EF5C-05DA205910D2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Energy store images </a:t>
            </a:r>
            <a:r>
              <a:rPr lang="en-GB" dirty="0"/>
              <a:t>– United Learning</a:t>
            </a:r>
          </a:p>
          <a:p>
            <a:r>
              <a:rPr lang="en-GB" b="1" dirty="0"/>
              <a:t>Filament bulb (CC0) </a:t>
            </a:r>
            <a:r>
              <a:rPr lang="en-GB" dirty="0"/>
              <a:t>- https://pxhere.com/en/photo/1239559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722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 | Year 5 – Autumn 2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itle 7">
            <a:extLst>
              <a:ext uri="{FF2B5EF4-FFF2-40B4-BE49-F238E27FC236}">
                <a16:creationId xmlns:a16="http://schemas.microsoft.com/office/drawing/2014/main" id="{1997A90D-5EB7-7610-5A23-F80E8968433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244219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effectLst/>
                <a:latin typeface="United Curriculum" pitchFamily="2" charset="0"/>
                <a:ea typeface="Andika"/>
                <a:cs typeface="Andika"/>
              </a:rPr>
              <a:t>Energy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F6D8423-0A44-87BC-D2BB-624FC32B0795}"/>
              </a:ext>
            </a:extLst>
          </p:cNvPr>
          <p:cNvSpPr/>
          <p:nvPr/>
        </p:nvSpPr>
        <p:spPr>
          <a:xfrm>
            <a:off x="50424" y="914422"/>
            <a:ext cx="4832472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Energy stores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79FCB31-606D-AFB2-B11F-026569B2035E}"/>
              </a:ext>
            </a:extLst>
          </p:cNvPr>
          <p:cNvSpPr txBox="1">
            <a:spLocks/>
          </p:cNvSpPr>
          <p:nvPr/>
        </p:nvSpPr>
        <p:spPr>
          <a:xfrm>
            <a:off x="50424" y="1223339"/>
            <a:ext cx="4686168" cy="126215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There are different types of energy stores. Two examples are: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</a:rPr>
              <a:t>chemical energy store</a:t>
            </a:r>
            <a:r>
              <a:rPr lang="en-US" sz="1200" dirty="0">
                <a:latin typeface="United Curriculum" pitchFamily="2" charset="0"/>
              </a:rPr>
              <a:t>: coal, oil, gas, the Sun, cells, and food are all chemical energy stores.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</a:rPr>
              <a:t>thermal energy store</a:t>
            </a:r>
            <a:r>
              <a:rPr lang="en-US" sz="1200" dirty="0">
                <a:latin typeface="United Curriculum" pitchFamily="2" charset="0"/>
              </a:rPr>
              <a:t>: if the thermal energy store of the air increases, we will feel it become warmer.</a:t>
            </a:r>
          </a:p>
          <a:p>
            <a:pPr>
              <a:lnSpc>
                <a:spcPts val="2400"/>
              </a:lnSpc>
            </a:pPr>
            <a:endParaRPr lang="en-US" sz="1200" dirty="0">
              <a:latin typeface="United Curriculum" pitchFamily="2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3A055C8-A791-6964-4427-384ED63B84C9}"/>
              </a:ext>
            </a:extLst>
          </p:cNvPr>
          <p:cNvSpPr/>
          <p:nvPr/>
        </p:nvSpPr>
        <p:spPr>
          <a:xfrm flipH="1">
            <a:off x="5166639" y="914422"/>
            <a:ext cx="4686169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Food chains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A97011E-9366-35FF-6088-D803B9208AC8}"/>
              </a:ext>
            </a:extLst>
          </p:cNvPr>
          <p:cNvSpPr txBox="1">
            <a:spLocks/>
          </p:cNvSpPr>
          <p:nvPr/>
        </p:nvSpPr>
        <p:spPr>
          <a:xfrm>
            <a:off x="5166641" y="1223338"/>
            <a:ext cx="4686168" cy="2896802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 Sun is a </a:t>
            </a:r>
            <a:r>
              <a:rPr lang="en-US" sz="1200" b="1" dirty="0">
                <a:latin typeface="United Curriculum" pitchFamily="2" charset="0"/>
              </a:rPr>
              <a:t>chemical energy store</a:t>
            </a:r>
            <a:r>
              <a:rPr lang="en-US" sz="1200" dirty="0">
                <a:latin typeface="United Curriculum" pitchFamily="2" charset="0"/>
              </a:rPr>
              <a:t>. Light from the Sun travels to Earth, and producers use this light to produce their own food. This is their chemical energy store.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When consumers eat producers and other consumers, not all of the chemical energy is passed on along the food chain.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There are two reasons for this:</a:t>
            </a:r>
          </a:p>
          <a:p>
            <a:pPr marL="228600" indent="-228600">
              <a:lnSpc>
                <a:spcPts val="2400"/>
              </a:lnSpc>
              <a:buFont typeface="+mj-lt"/>
              <a:buAutoNum type="arabicPeriod"/>
            </a:pPr>
            <a:r>
              <a:rPr lang="en-US" sz="1200" dirty="0">
                <a:latin typeface="United Curriculum" pitchFamily="2" charset="0"/>
              </a:rPr>
              <a:t>Not all of the organism is eaten</a:t>
            </a:r>
          </a:p>
          <a:p>
            <a:pPr marL="228600" indent="-228600">
              <a:lnSpc>
                <a:spcPts val="2400"/>
              </a:lnSpc>
              <a:buFont typeface="+mj-lt"/>
              <a:buAutoNum type="arabicPeriod"/>
            </a:pPr>
            <a:r>
              <a:rPr lang="en-US" sz="1200" dirty="0">
                <a:latin typeface="United Curriculum" pitchFamily="2" charset="0"/>
              </a:rPr>
              <a:t>Some energy is transferred to the thermal energy store of the air. This happens when we move.</a:t>
            </a:r>
          </a:p>
        </p:txBody>
      </p:sp>
      <p:sp>
        <p:nvSpPr>
          <p:cNvPr id="2" name="Rectangle 11">
            <a:extLst>
              <a:ext uri="{FF2B5EF4-FFF2-40B4-BE49-F238E27FC236}">
                <a16:creationId xmlns:a16="http://schemas.microsoft.com/office/drawing/2014/main" id="{5474D6F3-CAAA-D9C7-B9C2-B2678D855E60}"/>
              </a:ext>
            </a:extLst>
          </p:cNvPr>
          <p:cNvSpPr/>
          <p:nvPr/>
        </p:nvSpPr>
        <p:spPr>
          <a:xfrm>
            <a:off x="50424" y="2829222"/>
            <a:ext cx="4832472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Energy stores and transfers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F0F41-7C0F-8426-3CFD-9F778C62351B}"/>
              </a:ext>
            </a:extLst>
          </p:cNvPr>
          <p:cNvSpPr txBox="1">
            <a:spLocks/>
          </p:cNvSpPr>
          <p:nvPr/>
        </p:nvSpPr>
        <p:spPr>
          <a:xfrm>
            <a:off x="50424" y="3138139"/>
            <a:ext cx="4686168" cy="126215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Energy can be moved from one store to another.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The energy removed from one store will be equal to the energy gained by another store or stores.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F58A680-B2C4-9829-B66B-E4FD45A2B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280960"/>
              </p:ext>
            </p:extLst>
          </p:nvPr>
        </p:nvGraphicFramePr>
        <p:xfrm>
          <a:off x="469646" y="4120140"/>
          <a:ext cx="555094" cy="623880"/>
        </p:xfrm>
        <a:graphic>
          <a:graphicData uri="http://schemas.openxmlformats.org/drawingml/2006/table">
            <a:tbl>
              <a:tblPr firstRow="1" firstCol="1" bandRow="1"/>
              <a:tblGrid>
                <a:gridCol w="555094">
                  <a:extLst>
                    <a:ext uri="{9D8B030D-6E8A-4147-A177-3AD203B41FA5}">
                      <a16:colId xmlns:a16="http://schemas.microsoft.com/office/drawing/2014/main" val="2217741970"/>
                    </a:ext>
                  </a:extLst>
                </a:gridCol>
              </a:tblGrid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447439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507985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54558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287970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5593904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48639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260596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149953"/>
                  </a:ext>
                </a:extLst>
              </a:tr>
            </a:tbl>
          </a:graphicData>
        </a:graphic>
      </p:graphicFrame>
      <p:sp>
        <p:nvSpPr>
          <p:cNvPr id="18" name="Text Box 13">
            <a:extLst>
              <a:ext uri="{FF2B5EF4-FFF2-40B4-BE49-F238E27FC236}">
                <a16:creationId xmlns:a16="http://schemas.microsoft.com/office/drawing/2014/main" id="{DCC76301-CA36-A3A4-2433-C87648BA3ADD}"/>
              </a:ext>
            </a:extLst>
          </p:cNvPr>
          <p:cNvSpPr txBox="1"/>
          <p:nvPr/>
        </p:nvSpPr>
        <p:spPr>
          <a:xfrm>
            <a:off x="120655" y="4738913"/>
            <a:ext cx="1253076" cy="96012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latin typeface="United Curriculum" pitchFamily="2" charset="0"/>
                <a:ea typeface="Andika"/>
                <a:cs typeface="Andika"/>
              </a:rPr>
              <a:t>Energy store A (before)</a:t>
            </a:r>
            <a:endParaRPr lang="en-GB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CE379A5-AEB0-7DC6-EF5C-05DA205910D2}"/>
              </a:ext>
            </a:extLst>
          </p:cNvPr>
          <p:cNvCxnSpPr>
            <a:cxnSpLocks/>
            <a:endCxn id="3" idx="2"/>
          </p:cNvCxnSpPr>
          <p:nvPr/>
        </p:nvCxnSpPr>
        <p:spPr>
          <a:xfrm>
            <a:off x="1190277" y="4400290"/>
            <a:ext cx="1203231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" name="Text Box 14">
            <a:extLst>
              <a:ext uri="{FF2B5EF4-FFF2-40B4-BE49-F238E27FC236}">
                <a16:creationId xmlns:a16="http://schemas.microsoft.com/office/drawing/2014/main" id="{BAB94B11-F801-72AD-0D1A-5D8A0E8E9904}"/>
              </a:ext>
            </a:extLst>
          </p:cNvPr>
          <p:cNvSpPr txBox="1"/>
          <p:nvPr/>
        </p:nvSpPr>
        <p:spPr>
          <a:xfrm>
            <a:off x="1983301" y="4744022"/>
            <a:ext cx="1663106" cy="79311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latin typeface="United Curriculum" pitchFamily="2" charset="0"/>
                <a:ea typeface="Andika"/>
                <a:cs typeface="Andika"/>
              </a:rPr>
              <a:t>Energy store A (after)</a:t>
            </a:r>
            <a:endParaRPr lang="en-GB" sz="1200" dirty="0"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1" name="Text Box 14">
            <a:extLst>
              <a:ext uri="{FF2B5EF4-FFF2-40B4-BE49-F238E27FC236}">
                <a16:creationId xmlns:a16="http://schemas.microsoft.com/office/drawing/2014/main" id="{73301649-7875-E124-29FF-DD211EE86012}"/>
              </a:ext>
            </a:extLst>
          </p:cNvPr>
          <p:cNvSpPr txBox="1"/>
          <p:nvPr/>
        </p:nvSpPr>
        <p:spPr>
          <a:xfrm>
            <a:off x="3247982" y="4744022"/>
            <a:ext cx="1663106" cy="79311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latin typeface="United Curriculum" pitchFamily="2" charset="0"/>
                <a:ea typeface="Andika"/>
                <a:cs typeface="Andika"/>
              </a:rPr>
              <a:t>Energy store B (after)</a:t>
            </a:r>
            <a:endParaRPr lang="en-GB" sz="1200" dirty="0"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00A391D-BBD9-32FA-03BD-BC39416B3C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568411"/>
              </p:ext>
            </p:extLst>
          </p:nvPr>
        </p:nvGraphicFramePr>
        <p:xfrm>
          <a:off x="2560347" y="4126836"/>
          <a:ext cx="555094" cy="623880"/>
        </p:xfrm>
        <a:graphic>
          <a:graphicData uri="http://schemas.openxmlformats.org/drawingml/2006/table">
            <a:tbl>
              <a:tblPr firstRow="1" firstCol="1" bandRow="1"/>
              <a:tblGrid>
                <a:gridCol w="555094">
                  <a:extLst>
                    <a:ext uri="{9D8B030D-6E8A-4147-A177-3AD203B41FA5}">
                      <a16:colId xmlns:a16="http://schemas.microsoft.com/office/drawing/2014/main" val="736278098"/>
                    </a:ext>
                  </a:extLst>
                </a:gridCol>
              </a:tblGrid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36052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786956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310863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093447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0262924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428013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30296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13611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B52782C4-F445-227B-6B3C-8E996CDEDE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452359"/>
              </p:ext>
            </p:extLst>
          </p:nvPr>
        </p:nvGraphicFramePr>
        <p:xfrm>
          <a:off x="3801988" y="4126836"/>
          <a:ext cx="555094" cy="623880"/>
        </p:xfrm>
        <a:graphic>
          <a:graphicData uri="http://schemas.openxmlformats.org/drawingml/2006/table">
            <a:tbl>
              <a:tblPr firstRow="1" firstCol="1" bandRow="1"/>
              <a:tblGrid>
                <a:gridCol w="555094">
                  <a:extLst>
                    <a:ext uri="{9D8B030D-6E8A-4147-A177-3AD203B41FA5}">
                      <a16:colId xmlns:a16="http://schemas.microsoft.com/office/drawing/2014/main" val="736278098"/>
                    </a:ext>
                  </a:extLst>
                </a:gridCol>
              </a:tblGrid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36052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786956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310863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093447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0262924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428013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 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302961"/>
                  </a:ext>
                </a:extLst>
              </a:tr>
              <a:tr h="779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" spc="100" dirty="0">
                          <a:effectLst/>
                        </a:rPr>
                        <a:t>  </a:t>
                      </a:r>
                      <a:endParaRPr lang="en-GB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13611"/>
                  </a:ext>
                </a:extLst>
              </a:tr>
            </a:tbl>
          </a:graphicData>
        </a:graphic>
      </p:graphicFrame>
      <p:sp>
        <p:nvSpPr>
          <p:cNvPr id="25" name="Rectangle 11">
            <a:extLst>
              <a:ext uri="{FF2B5EF4-FFF2-40B4-BE49-F238E27FC236}">
                <a16:creationId xmlns:a16="http://schemas.microsoft.com/office/drawing/2014/main" id="{699E9832-EC50-3D5F-90CE-0F0E4DC63FD7}"/>
              </a:ext>
            </a:extLst>
          </p:cNvPr>
          <p:cNvSpPr/>
          <p:nvPr/>
        </p:nvSpPr>
        <p:spPr>
          <a:xfrm>
            <a:off x="50424" y="5325743"/>
            <a:ext cx="4832472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Can energy be used up?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CD69A49F-C321-3997-5E5D-C785F9142053}"/>
              </a:ext>
            </a:extLst>
          </p:cNvPr>
          <p:cNvSpPr txBox="1">
            <a:spLocks/>
          </p:cNvSpPr>
          <p:nvPr/>
        </p:nvSpPr>
        <p:spPr>
          <a:xfrm>
            <a:off x="713232" y="5634660"/>
            <a:ext cx="4023360" cy="126215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Energy cannot be used up. An energy resource can be used up. For example, we will run out of fossil fuels one day.</a:t>
            </a:r>
          </a:p>
        </p:txBody>
      </p:sp>
      <p:sp>
        <p:nvSpPr>
          <p:cNvPr id="27" name="Rectangle 11">
            <a:extLst>
              <a:ext uri="{FF2B5EF4-FFF2-40B4-BE49-F238E27FC236}">
                <a16:creationId xmlns:a16="http://schemas.microsoft.com/office/drawing/2014/main" id="{19B6452A-FFBE-4540-9192-E1925B27F165}"/>
              </a:ext>
            </a:extLst>
          </p:cNvPr>
          <p:cNvSpPr/>
          <p:nvPr/>
        </p:nvSpPr>
        <p:spPr>
          <a:xfrm flipH="1">
            <a:off x="5182014" y="4126836"/>
            <a:ext cx="4686169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Circuits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4686884-D836-59E5-4848-48A72D647AF4}"/>
              </a:ext>
            </a:extLst>
          </p:cNvPr>
          <p:cNvSpPr txBox="1">
            <a:spLocks/>
          </p:cNvSpPr>
          <p:nvPr/>
        </p:nvSpPr>
        <p:spPr>
          <a:xfrm>
            <a:off x="6369519" y="4488995"/>
            <a:ext cx="3595985" cy="161757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In a circuit that has a cell, the cell is the chemical store of energy. This store will decrease the longer the circuit is connected.</a:t>
            </a:r>
          </a:p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In a complete circuit with a bulb, the bulb gets hot. Energy is transferred to thermal energy store in the air surrounding it. </a:t>
            </a:r>
          </a:p>
        </p:txBody>
      </p:sp>
      <p:pic>
        <p:nvPicPr>
          <p:cNvPr id="29" name="Picture 2" descr="light, glass, macro, lamp, light bulb, close, lighting, filament, burn, illustration, light fixture, detail, at, trophy, tungsten, award, disappearing, light source, immediately, glow lamp, glass bulb, incandescent light bulb">
            <a:extLst>
              <a:ext uri="{FF2B5EF4-FFF2-40B4-BE49-F238E27FC236}">
                <a16:creationId xmlns:a16="http://schemas.microsoft.com/office/drawing/2014/main" id="{FF56D1B8-7FFE-9395-B545-F6CEA60B3D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2"/>
          <a:stretch/>
        </p:blipFill>
        <p:spPr bwMode="auto">
          <a:xfrm>
            <a:off x="5169410" y="4655850"/>
            <a:ext cx="1211241" cy="160701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0CC7359-3474-4F93-9306-BD000B1474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7cdbce52-7c58-4c49-97cb-d953267058b2"/>
    <ds:schemaRef ds:uri="84283a62-dbf0-4bf3-9286-04d2ea05a3ac"/>
    <ds:schemaRef ds:uri="http://schemas.microsoft.com/office/infopath/2007/PartnerControls"/>
    <ds:schemaRef ds:uri="http://purl.org/dc/dcmitype/"/>
    <ds:schemaRef ds:uri="http://schemas.microsoft.com/sharepoint/v3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350</Words>
  <Application>Microsoft Office PowerPoint</Application>
  <PresentationFormat>A4 Paper (210x297 mm)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Ella Hamilton</cp:lastModifiedBy>
  <cp:revision>3</cp:revision>
  <dcterms:created xsi:type="dcterms:W3CDTF">2021-04-22T13:12:58Z</dcterms:created>
  <dcterms:modified xsi:type="dcterms:W3CDTF">2024-09-05T13:41:36Z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4443500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