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United Curriculum" panose="020B0604020202020204" charset="0"/>
      <p:regular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50" d="100"/>
          <a:sy n="150" d="100"/>
        </p:scale>
        <p:origin x="1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All images </a:t>
            </a:r>
            <a:r>
              <a:rPr lang="en-GB" dirty="0"/>
              <a:t>– United Learning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1562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5735161" cy="612918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69363"/>
            <a:ext cx="5603323" cy="595162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Electricity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CED2F-6396-4A56-87B1-44D0004CE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2416" y="1313045"/>
            <a:ext cx="5603323" cy="386106"/>
          </a:xfrm>
        </p:spPr>
        <p:txBody>
          <a:bodyPr/>
          <a:lstStyle/>
          <a:p>
            <a:pPr>
              <a:lnSpc>
                <a:spcPct val="100000"/>
              </a:lnSpc>
              <a:spcAft>
                <a:spcPts val="400"/>
              </a:spcAft>
            </a:pPr>
            <a:r>
              <a:rPr lang="en-US" sz="1200" dirty="0"/>
              <a:t>It is important to be safe when working with electricity.</a:t>
            </a:r>
            <a:endParaRPr lang="en-GB" sz="1200" dirty="0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50423" y="959634"/>
            <a:ext cx="5887070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Electrical safety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Physics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00" b="1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lang="en-US" sz="1000" b="1" kern="120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1C5711F9-BEE4-44D5-ADBB-48A09292FAD8}"/>
              </a:ext>
            </a:extLst>
          </p:cNvPr>
          <p:cNvSpPr/>
          <p:nvPr/>
        </p:nvSpPr>
        <p:spPr>
          <a:xfrm>
            <a:off x="50422" y="3725532"/>
            <a:ext cx="6563441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Complete circuits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3E66E37-41E3-45E8-9D69-59EFF931CE64}"/>
              </a:ext>
            </a:extLst>
          </p:cNvPr>
          <p:cNvSpPr/>
          <p:nvPr/>
        </p:nvSpPr>
        <p:spPr>
          <a:xfrm flipH="1">
            <a:off x="6219731" y="959634"/>
            <a:ext cx="3635844" cy="368299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  <a:endParaRPr lang="en-GB" b="1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 11">
            <a:extLst>
              <a:ext uri="{FF2B5EF4-FFF2-40B4-BE49-F238E27FC236}">
                <a16:creationId xmlns:a16="http://schemas.microsoft.com/office/drawing/2014/main" id="{81328E1F-9C21-4BE9-ADE5-F0804A2110B5}"/>
              </a:ext>
            </a:extLst>
          </p:cNvPr>
          <p:cNvSpPr/>
          <p:nvPr/>
        </p:nvSpPr>
        <p:spPr>
          <a:xfrm flipH="1">
            <a:off x="6811533" y="2873858"/>
            <a:ext cx="3030816" cy="368299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Conductors and insulators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76B4212C-1525-4247-8261-EFA37B559C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24" y="1729977"/>
            <a:ext cx="795618" cy="905016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6060A099-1E65-414B-817F-062DD78E33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19" y="2669845"/>
            <a:ext cx="805229" cy="890180"/>
          </a:xfrm>
          <a:prstGeom prst="rect">
            <a:avLst/>
          </a:prstGeom>
        </p:spPr>
      </p:pic>
      <p:pic>
        <p:nvPicPr>
          <p:cNvPr id="13" name="Picture 12" descr="Logo, icon&#10;&#10;Description automatically generated">
            <a:extLst>
              <a:ext uri="{FF2B5EF4-FFF2-40B4-BE49-F238E27FC236}">
                <a16:creationId xmlns:a16="http://schemas.microsoft.com/office/drawing/2014/main" id="{B5693A89-07E0-41B0-AD9E-42D40E1F4E3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199" y="2664494"/>
            <a:ext cx="772112" cy="841447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ECB7D559-F78E-4265-9AA5-EDA81097176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556" y="1729977"/>
            <a:ext cx="814743" cy="893687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34282F1A-87A6-4111-9E66-1DDA0075B3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4697" y="1729977"/>
            <a:ext cx="772112" cy="855014"/>
          </a:xfrm>
          <a:prstGeom prst="rect">
            <a:avLst/>
          </a:prstGeom>
        </p:spPr>
      </p:pic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6DFD863C-E5A9-4CED-AB81-3E64B0604F46}"/>
              </a:ext>
            </a:extLst>
          </p:cNvPr>
          <p:cNvSpPr txBox="1">
            <a:spLocks/>
          </p:cNvSpPr>
          <p:nvPr/>
        </p:nvSpPr>
        <p:spPr>
          <a:xfrm>
            <a:off x="1040210" y="2055743"/>
            <a:ext cx="814743" cy="384196"/>
          </a:xfrm>
          <a:prstGeom prst="rect">
            <a:avLst/>
          </a:prstGeom>
          <a:ln w="28575"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378" rtl="0" eaLnBrk="1" latinLnBrk="0" hangingPunct="1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0" kern="1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783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2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8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5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US" sz="1000" dirty="0">
                <a:effectLst/>
                <a:latin typeface="United Curriculum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Don’t pull wires.</a:t>
            </a:r>
            <a:endParaRPr lang="en-GB" sz="1000" dirty="0">
              <a:effectLst/>
              <a:latin typeface="United Curriculum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en-GB" dirty="0">
              <a:latin typeface="United Curriculum" pitchFamily="2" charset="0"/>
            </a:endParaRP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A7C6AE-1546-43D0-ABA1-03DE1B4EFAEC}"/>
              </a:ext>
            </a:extLst>
          </p:cNvPr>
          <p:cNvSpPr txBox="1">
            <a:spLocks/>
          </p:cNvSpPr>
          <p:nvPr/>
        </p:nvSpPr>
        <p:spPr>
          <a:xfrm>
            <a:off x="1803782" y="2905905"/>
            <a:ext cx="965498" cy="577893"/>
          </a:xfrm>
          <a:prstGeom prst="rect">
            <a:avLst/>
          </a:prstGeom>
          <a:ln w="28575"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378" rtl="0" eaLnBrk="1" latinLnBrk="0" hangingPunct="1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0" kern="1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783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2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8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5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US" sz="1000" dirty="0">
                <a:effectLst/>
                <a:latin typeface="United Curriculum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Don’t put your fingers in sockets.</a:t>
            </a:r>
            <a:endParaRPr lang="en-GB" sz="1000" dirty="0">
              <a:effectLst/>
              <a:latin typeface="United Curriculum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en-GB" dirty="0">
              <a:latin typeface="United Curriculum" pitchFamily="2" charset="0"/>
            </a:endParaRP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64AC2988-EA58-4C58-93AC-581F8D49994F}"/>
              </a:ext>
            </a:extLst>
          </p:cNvPr>
          <p:cNvSpPr txBox="1">
            <a:spLocks/>
          </p:cNvSpPr>
          <p:nvPr/>
        </p:nvSpPr>
        <p:spPr>
          <a:xfrm>
            <a:off x="3703316" y="2786085"/>
            <a:ext cx="999363" cy="659728"/>
          </a:xfrm>
          <a:prstGeom prst="rect">
            <a:avLst/>
          </a:prstGeom>
          <a:ln w="28575"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378" rtl="0" eaLnBrk="1" latinLnBrk="0" hangingPunct="1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0" kern="1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783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2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8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5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US" sz="1000" dirty="0">
                <a:effectLst/>
                <a:latin typeface="United Curriculum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Don’t climb trees or fly kites near power lines.</a:t>
            </a:r>
            <a:endParaRPr lang="en-GB" sz="1000" dirty="0">
              <a:effectLst/>
              <a:latin typeface="United Curriculum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en-GB" dirty="0">
              <a:latin typeface="United Curriculum" pitchFamily="2" charset="0"/>
            </a:endParaRP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E0A9574B-44BD-4764-A7E1-80920FC86177}"/>
              </a:ext>
            </a:extLst>
          </p:cNvPr>
          <p:cNvSpPr txBox="1">
            <a:spLocks/>
          </p:cNvSpPr>
          <p:nvPr/>
        </p:nvSpPr>
        <p:spPr>
          <a:xfrm>
            <a:off x="4781674" y="1861294"/>
            <a:ext cx="910131" cy="777005"/>
          </a:xfrm>
          <a:prstGeom prst="rect">
            <a:avLst/>
          </a:prstGeom>
          <a:ln w="28575"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378" rtl="0" eaLnBrk="1" latinLnBrk="0" hangingPunct="1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0" kern="1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783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2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8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5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US" sz="1000" dirty="0">
                <a:effectLst/>
                <a:latin typeface="United Curriculum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Don’t use electrical appliances near water.</a:t>
            </a:r>
            <a:endParaRPr lang="en-GB" sz="1000" dirty="0">
              <a:effectLst/>
              <a:latin typeface="United Curriculum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en-GB" dirty="0">
              <a:latin typeface="United Curriculum" pitchFamily="2" charset="0"/>
            </a:endParaRP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5021FAF5-B8F1-4328-8841-5F2ACEC0664C}"/>
              </a:ext>
            </a:extLst>
          </p:cNvPr>
          <p:cNvSpPr txBox="1">
            <a:spLocks/>
          </p:cNvSpPr>
          <p:nvPr/>
        </p:nvSpPr>
        <p:spPr>
          <a:xfrm>
            <a:off x="2861067" y="1928584"/>
            <a:ext cx="814743" cy="562965"/>
          </a:xfrm>
          <a:prstGeom prst="rect">
            <a:avLst/>
          </a:prstGeom>
          <a:ln w="28575"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378" rtl="0" eaLnBrk="1" latinLnBrk="0" hangingPunct="1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0" kern="1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783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2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8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5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8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US" sz="1000" dirty="0">
                <a:effectLst/>
                <a:latin typeface="United Curriculum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Don’t overload sockets.</a:t>
            </a:r>
            <a:endParaRPr lang="en-GB" sz="1000" dirty="0">
              <a:effectLst/>
              <a:latin typeface="United Curriculum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en-GB" dirty="0">
              <a:latin typeface="United Curriculum" pitchFamily="2" charset="0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7A8FF8C6-5427-4FBE-81AF-3F61B66423AF}"/>
              </a:ext>
            </a:extLst>
          </p:cNvPr>
          <p:cNvSpPr txBox="1">
            <a:spLocks/>
          </p:cNvSpPr>
          <p:nvPr/>
        </p:nvSpPr>
        <p:spPr>
          <a:xfrm>
            <a:off x="50422" y="4044824"/>
            <a:ext cx="2587195" cy="1814625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  <a:spcAft>
                <a:spcPts val="0"/>
              </a:spcAft>
            </a:pPr>
            <a:r>
              <a:rPr lang="en-US" sz="1200" b="0" i="0" dirty="0">
                <a:latin typeface="United Curriculum" pitchFamily="2" charset="0"/>
                <a:ea typeface="Roboto" panose="02000000000000000000" pitchFamily="2" charset="0"/>
              </a:rPr>
              <a:t>A complete circuit must have:</a:t>
            </a:r>
          </a:p>
          <a:p>
            <a:pPr marL="171450" indent="-171450">
              <a:lnSpc>
                <a:spcPts val="24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b="0" i="0" dirty="0">
                <a:latin typeface="United Curriculum" pitchFamily="2" charset="0"/>
                <a:ea typeface="Roboto" panose="02000000000000000000" pitchFamily="2" charset="0"/>
              </a:rPr>
              <a:t>at least one cell </a:t>
            </a:r>
          </a:p>
          <a:p>
            <a:pPr marL="171450" indent="-171450">
              <a:lnSpc>
                <a:spcPts val="24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at least one component</a:t>
            </a:r>
          </a:p>
          <a:p>
            <a:pPr marL="171450" indent="-171450">
              <a:lnSpc>
                <a:spcPts val="24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b="0" i="0" dirty="0">
                <a:latin typeface="United Curriculum" pitchFamily="2" charset="0"/>
                <a:ea typeface="Roboto" panose="02000000000000000000" pitchFamily="2" charset="0"/>
              </a:rPr>
              <a:t>have all the </a:t>
            </a:r>
            <a:r>
              <a:rPr lang="en-US" sz="1200" b="1" i="0" dirty="0">
                <a:latin typeface="United Curriculum" pitchFamily="2" charset="0"/>
                <a:ea typeface="Roboto" panose="02000000000000000000" pitchFamily="2" charset="0"/>
              </a:rPr>
              <a:t>components</a:t>
            </a:r>
            <a:r>
              <a:rPr lang="en-US" sz="1200" b="0" i="0" dirty="0">
                <a:latin typeface="United Curriculum" pitchFamily="2" charset="0"/>
                <a:ea typeface="Roboto" panose="02000000000000000000" pitchFamily="2" charset="0"/>
              </a:rPr>
              <a:t> connected in a loop.</a:t>
            </a:r>
          </a:p>
          <a:p>
            <a:pPr>
              <a:lnSpc>
                <a:spcPts val="2400"/>
              </a:lnSpc>
              <a:spcAft>
                <a:spcPts val="0"/>
              </a:spcAft>
            </a:pPr>
            <a:r>
              <a:rPr lang="en-US" sz="1200" b="0" i="0" dirty="0">
                <a:latin typeface="United Curriculum" pitchFamily="2" charset="0"/>
                <a:ea typeface="Roboto" panose="02000000000000000000" pitchFamily="2" charset="0"/>
              </a:rPr>
              <a:t>If any of these things are missing it is an </a:t>
            </a:r>
            <a:r>
              <a:rPr lang="en-US" sz="1200" b="1" i="0" dirty="0">
                <a:latin typeface="United Curriculum" pitchFamily="2" charset="0"/>
                <a:ea typeface="Roboto" panose="02000000000000000000" pitchFamily="2" charset="0"/>
              </a:rPr>
              <a:t>incomplete circuit.</a:t>
            </a:r>
            <a:r>
              <a:rPr lang="en-US" sz="1200" b="1" dirty="0">
                <a:latin typeface="United Curriculum" pitchFamily="2" charset="0"/>
              </a:rPr>
              <a:t> </a:t>
            </a:r>
            <a:endParaRPr lang="en-US" sz="1200" b="1" i="0" dirty="0">
              <a:latin typeface="United Curriculum" pitchFamily="2" charset="0"/>
              <a:ea typeface="Roboto" panose="02000000000000000000" pitchFamily="2" charset="0"/>
            </a:endParaRPr>
          </a:p>
          <a:p>
            <a:pPr>
              <a:lnSpc>
                <a:spcPts val="2400"/>
              </a:lnSpc>
              <a:spcAft>
                <a:spcPts val="0"/>
              </a:spcAft>
            </a:pPr>
            <a:endParaRPr lang="en-GB" sz="1200" dirty="0">
              <a:latin typeface="United Curriculum" pitchFamily="2" charset="0"/>
            </a:endParaRP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51A0A99-054C-41BC-B60D-ACED128FB184}"/>
              </a:ext>
            </a:extLst>
          </p:cNvPr>
          <p:cNvSpPr txBox="1">
            <a:spLocks/>
          </p:cNvSpPr>
          <p:nvPr/>
        </p:nvSpPr>
        <p:spPr>
          <a:xfrm>
            <a:off x="6811533" y="3429000"/>
            <a:ext cx="3044044" cy="2772623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>
              <a:lnSpc>
                <a:spcPts val="24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Materials that let electricity pass through them easily are known as good </a:t>
            </a:r>
            <a:r>
              <a:rPr lang="en-US" sz="1200" b="1" dirty="0">
                <a:latin typeface="United Curriculum" pitchFamily="2" charset="0"/>
              </a:rPr>
              <a:t>electrical conductors</a:t>
            </a:r>
            <a:r>
              <a:rPr lang="en-US" sz="1200" dirty="0">
                <a:latin typeface="United Curriculum" pitchFamily="2" charset="0"/>
              </a:rPr>
              <a:t>.</a:t>
            </a:r>
          </a:p>
          <a:p>
            <a:pPr marL="108000" indent="-108000">
              <a:lnSpc>
                <a:spcPts val="24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Copper, iron and steel are good electrical conductors.</a:t>
            </a:r>
          </a:p>
          <a:p>
            <a:pPr marL="108000" indent="-108000">
              <a:lnSpc>
                <a:spcPts val="24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</a:rPr>
              <a:t>Electrical insulators </a:t>
            </a:r>
            <a:r>
              <a:rPr lang="en-US" sz="1200" dirty="0">
                <a:latin typeface="United Curriculum" pitchFamily="2" charset="0"/>
              </a:rPr>
              <a:t>do not allow electricity to pass though them easily. They are poor electrical conductors.</a:t>
            </a:r>
          </a:p>
          <a:p>
            <a:pPr marL="108000" indent="-108000">
              <a:lnSpc>
                <a:spcPts val="24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Wood, plastic, rubber and air are good insulators.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1AD5407-1038-4C46-9395-C153D10E8966}"/>
              </a:ext>
            </a:extLst>
          </p:cNvPr>
          <p:cNvSpPr txBox="1">
            <a:spLocks/>
          </p:cNvSpPr>
          <p:nvPr/>
        </p:nvSpPr>
        <p:spPr>
          <a:xfrm>
            <a:off x="2422735" y="5990127"/>
            <a:ext cx="2217896" cy="386106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2400"/>
              </a:lnSpc>
              <a:spcAft>
                <a:spcPts val="400"/>
              </a:spcAft>
            </a:pPr>
            <a:r>
              <a:rPr lang="en-US" sz="1200" dirty="0">
                <a:latin typeface="United Curriculum" pitchFamily="2" charset="0"/>
              </a:rPr>
              <a:t>A complete circuit.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9A3A831-B4EC-48D6-8325-D19DF54217FD}"/>
              </a:ext>
            </a:extLst>
          </p:cNvPr>
          <p:cNvSpPr/>
          <p:nvPr/>
        </p:nvSpPr>
        <p:spPr>
          <a:xfrm>
            <a:off x="6160295" y="1389259"/>
            <a:ext cx="3682053" cy="1476041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108000" indent="-108000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1200" b="1" dirty="0">
                <a:latin typeface="United Curriculum" pitchFamily="2" charset="0"/>
                <a:ea typeface="Roboto" panose="02000000000000000000" pitchFamily="2" charset="0"/>
              </a:rPr>
              <a:t>electrical appliance/device</a:t>
            </a:r>
            <a:r>
              <a:rPr lang="en-GB" sz="1200" dirty="0">
                <a:latin typeface="United Curriculum" pitchFamily="2" charset="0"/>
                <a:ea typeface="Roboto" panose="02000000000000000000" pitchFamily="2" charset="0"/>
              </a:rPr>
              <a:t>: something that needs electricity to work, like a kettle or TV.</a:t>
            </a:r>
          </a:p>
          <a:p>
            <a:pPr marL="108000" indent="-108000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1200" b="1" dirty="0">
                <a:latin typeface="United Curriculum" pitchFamily="2" charset="0"/>
                <a:ea typeface="Roboto" panose="02000000000000000000" pitchFamily="2" charset="0"/>
              </a:rPr>
              <a:t>electrical circuit: </a:t>
            </a:r>
            <a:r>
              <a:rPr lang="en-GB" sz="1200" dirty="0">
                <a:latin typeface="United Curriculum" pitchFamily="2" charset="0"/>
                <a:ea typeface="Roboto" panose="02000000000000000000" pitchFamily="2" charset="0"/>
              </a:rPr>
              <a:t>a complete loop that electricity can flow through.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E2C88C-CB4C-40DD-BB57-FF42B1C5E67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39022" y="4235618"/>
            <a:ext cx="3636794" cy="935476"/>
          </a:xfrm>
          <a:prstGeom prst="rect">
            <a:avLst/>
          </a:prstGeom>
        </p:spPr>
      </p:pic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9F8A6670-58B5-4DC0-A284-DEC2CD39494B}"/>
              </a:ext>
            </a:extLst>
          </p:cNvPr>
          <p:cNvSpPr txBox="1">
            <a:spLocks/>
          </p:cNvSpPr>
          <p:nvPr/>
        </p:nvSpPr>
        <p:spPr>
          <a:xfrm>
            <a:off x="4304660" y="5985012"/>
            <a:ext cx="2217896" cy="386106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2400"/>
              </a:lnSpc>
              <a:spcAft>
                <a:spcPts val="400"/>
              </a:spcAft>
            </a:pPr>
            <a:r>
              <a:rPr lang="en-US" sz="1200" dirty="0">
                <a:latin typeface="United Curriculum" pitchFamily="2" charset="0"/>
              </a:rPr>
              <a:t>A </a:t>
            </a:r>
            <a:r>
              <a:rPr lang="en-US" sz="1200" b="1" dirty="0">
                <a:latin typeface="United Curriculum" pitchFamily="2" charset="0"/>
              </a:rPr>
              <a:t>switch</a:t>
            </a:r>
            <a:r>
              <a:rPr lang="en-US" sz="1200" dirty="0">
                <a:latin typeface="United Curriculum" pitchFamily="2" charset="0"/>
              </a:rPr>
              <a:t> can be used to create a break in a circuit.</a:t>
            </a:r>
            <a:endParaRPr lang="en-GB" sz="1200" dirty="0">
              <a:latin typeface="United Curriculum" pitchFamily="2" charset="0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187DA792-B72C-30BC-C860-DDE653E94737}"/>
              </a:ext>
            </a:extLst>
          </p:cNvPr>
          <p:cNvGrpSpPr/>
          <p:nvPr/>
        </p:nvGrpSpPr>
        <p:grpSpPr>
          <a:xfrm>
            <a:off x="2939021" y="5184536"/>
            <a:ext cx="1179041" cy="749235"/>
            <a:chOff x="10587387" y="3915727"/>
            <a:chExt cx="2561841" cy="1627951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62860F09-9F68-4E1E-A237-5ED903FC3CD6}"/>
                </a:ext>
              </a:extLst>
            </p:cNvPr>
            <p:cNvGrpSpPr/>
            <p:nvPr/>
          </p:nvGrpSpPr>
          <p:grpSpPr>
            <a:xfrm>
              <a:off x="11531882" y="4939703"/>
              <a:ext cx="676881" cy="603975"/>
              <a:chOff x="11088757" y="4857056"/>
              <a:chExt cx="676881" cy="603975"/>
            </a:xfrm>
          </p:grpSpPr>
          <p:sp>
            <p:nvSpPr>
              <p:cNvPr id="69" name="Freeform: Shape 68">
                <a:extLst>
                  <a:ext uri="{FF2B5EF4-FFF2-40B4-BE49-F238E27FC236}">
                    <a16:creationId xmlns:a16="http://schemas.microsoft.com/office/drawing/2014/main" id="{DBC573CD-B67F-B5FE-292B-5193B4CCFB0B}"/>
                  </a:ext>
                </a:extLst>
              </p:cNvPr>
              <p:cNvSpPr/>
              <p:nvPr/>
            </p:nvSpPr>
            <p:spPr>
              <a:xfrm>
                <a:off x="11088757" y="5223694"/>
                <a:ext cx="676881" cy="237337"/>
              </a:xfrm>
              <a:custGeom>
                <a:avLst/>
                <a:gdLst>
                  <a:gd name="connsiteX0" fmla="*/ 671562 w 676881"/>
                  <a:gd name="connsiteY0" fmla="*/ 145737 h 237337"/>
                  <a:gd name="connsiteX1" fmla="*/ 336240 w 676881"/>
                  <a:gd name="connsiteY1" fmla="*/ 237337 h 237337"/>
                  <a:gd name="connsiteX2" fmla="*/ 921 w 676881"/>
                  <a:gd name="connsiteY2" fmla="*/ 145737 h 237337"/>
                  <a:gd name="connsiteX3" fmla="*/ 47901 w 676881"/>
                  <a:gd name="connsiteY3" fmla="*/ 2762 h 237337"/>
                  <a:gd name="connsiteX4" fmla="*/ 336240 w 676881"/>
                  <a:gd name="connsiteY4" fmla="*/ 54137 h 237337"/>
                  <a:gd name="connsiteX5" fmla="*/ 633098 w 676881"/>
                  <a:gd name="connsiteY5" fmla="*/ 5122 h 237337"/>
                  <a:gd name="connsiteX6" fmla="*/ 671562 w 676881"/>
                  <a:gd name="connsiteY6" fmla="*/ 145737 h 2373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76881" h="237337">
                    <a:moveTo>
                      <a:pt x="671562" y="145737"/>
                    </a:moveTo>
                    <a:cubicBezTo>
                      <a:pt x="671562" y="196329"/>
                      <a:pt x="521433" y="237337"/>
                      <a:pt x="336240" y="237337"/>
                    </a:cubicBezTo>
                    <a:cubicBezTo>
                      <a:pt x="151050" y="237337"/>
                      <a:pt x="921" y="196329"/>
                      <a:pt x="921" y="145737"/>
                    </a:cubicBezTo>
                    <a:cubicBezTo>
                      <a:pt x="921" y="120959"/>
                      <a:pt x="-10607" y="19250"/>
                      <a:pt x="47901" y="2762"/>
                    </a:cubicBezTo>
                    <a:cubicBezTo>
                      <a:pt x="108849" y="-14414"/>
                      <a:pt x="241750" y="54137"/>
                      <a:pt x="336240" y="54137"/>
                    </a:cubicBezTo>
                    <a:cubicBezTo>
                      <a:pt x="425250" y="54137"/>
                      <a:pt x="573064" y="-10335"/>
                      <a:pt x="633098" y="5122"/>
                    </a:cubicBezTo>
                    <a:cubicBezTo>
                      <a:pt x="697972" y="21826"/>
                      <a:pt x="671562" y="119464"/>
                      <a:pt x="671562" y="14573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:a16="http://schemas.microsoft.com/office/drawing/2014/main" id="{B84184C4-9140-638F-2B08-B5B9EBA10B00}"/>
                  </a:ext>
                </a:extLst>
              </p:cNvPr>
              <p:cNvSpPr/>
              <p:nvPr/>
            </p:nvSpPr>
            <p:spPr>
              <a:xfrm>
                <a:off x="11093197" y="5170433"/>
                <a:ext cx="670641" cy="183199"/>
              </a:xfrm>
              <a:custGeom>
                <a:avLst/>
                <a:gdLst>
                  <a:gd name="connsiteX0" fmla="*/ 670642 w 670641"/>
                  <a:gd name="connsiteY0" fmla="*/ 91600 h 183199"/>
                  <a:gd name="connsiteX1" fmla="*/ 335321 w 670641"/>
                  <a:gd name="connsiteY1" fmla="*/ 183200 h 183199"/>
                  <a:gd name="connsiteX2" fmla="*/ 0 w 670641"/>
                  <a:gd name="connsiteY2" fmla="*/ 91600 h 183199"/>
                  <a:gd name="connsiteX3" fmla="*/ 335321 w 670641"/>
                  <a:gd name="connsiteY3" fmla="*/ 0 h 183199"/>
                  <a:gd name="connsiteX4" fmla="*/ 670642 w 670641"/>
                  <a:gd name="connsiteY4" fmla="*/ 91600 h 183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0641" h="183199">
                    <a:moveTo>
                      <a:pt x="670642" y="91600"/>
                    </a:moveTo>
                    <a:cubicBezTo>
                      <a:pt x="670642" y="142189"/>
                      <a:pt x="520513" y="183200"/>
                      <a:pt x="335321" y="183200"/>
                    </a:cubicBezTo>
                    <a:cubicBezTo>
                      <a:pt x="150128" y="183200"/>
                      <a:pt x="0" y="142189"/>
                      <a:pt x="0" y="91600"/>
                    </a:cubicBezTo>
                    <a:cubicBezTo>
                      <a:pt x="0" y="41011"/>
                      <a:pt x="150128" y="0"/>
                      <a:pt x="335321" y="0"/>
                    </a:cubicBezTo>
                    <a:cubicBezTo>
                      <a:pt x="520513" y="0"/>
                      <a:pt x="670642" y="41011"/>
                      <a:pt x="670642" y="9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71" name="Graphic 1">
                <a:extLst>
                  <a:ext uri="{FF2B5EF4-FFF2-40B4-BE49-F238E27FC236}">
                    <a16:creationId xmlns:a16="http://schemas.microsoft.com/office/drawing/2014/main" id="{8B695C21-E99D-E654-3486-37B9CED3B5EE}"/>
                  </a:ext>
                </a:extLst>
              </p:cNvPr>
              <p:cNvGrpSpPr/>
              <p:nvPr/>
            </p:nvGrpSpPr>
            <p:grpSpPr>
              <a:xfrm>
                <a:off x="11335248" y="5017741"/>
                <a:ext cx="193520" cy="270361"/>
                <a:chOff x="1510599" y="3202513"/>
                <a:chExt cx="193520" cy="270361"/>
              </a:xfrm>
              <a:solidFill>
                <a:srgbClr val="FFFFFF"/>
              </a:solidFill>
            </p:grpSpPr>
            <p:sp>
              <p:nvSpPr>
                <p:cNvPr id="81" name="Freeform: Shape 80">
                  <a:extLst>
                    <a:ext uri="{FF2B5EF4-FFF2-40B4-BE49-F238E27FC236}">
                      <a16:creationId xmlns:a16="http://schemas.microsoft.com/office/drawing/2014/main" id="{6BDAF5E1-A5F1-F65F-3825-C7FBCE0B1E7A}"/>
                    </a:ext>
                  </a:extLst>
                </p:cNvPr>
                <p:cNvSpPr/>
                <p:nvPr/>
              </p:nvSpPr>
              <p:spPr>
                <a:xfrm>
                  <a:off x="1510599" y="3257866"/>
                  <a:ext cx="193520" cy="215008"/>
                </a:xfrm>
                <a:custGeom>
                  <a:avLst/>
                  <a:gdLst>
                    <a:gd name="connsiteX0" fmla="*/ 192163 w 193520"/>
                    <a:gd name="connsiteY0" fmla="*/ 151682 h 215008"/>
                    <a:gd name="connsiteX1" fmla="*/ 94534 w 193520"/>
                    <a:gd name="connsiteY1" fmla="*/ 215210 h 215008"/>
                    <a:gd name="connsiteX2" fmla="*/ 426 w 193520"/>
                    <a:gd name="connsiteY2" fmla="*/ 151682 h 215008"/>
                    <a:gd name="connsiteX3" fmla="*/ 13858 w 193520"/>
                    <a:gd name="connsiteY3" fmla="*/ 3070 h 215008"/>
                    <a:gd name="connsiteX4" fmla="*/ 96295 w 193520"/>
                    <a:gd name="connsiteY4" fmla="*/ 56478 h 215008"/>
                    <a:gd name="connsiteX5" fmla="*/ 181167 w 193520"/>
                    <a:gd name="connsiteY5" fmla="*/ 5521 h 215008"/>
                    <a:gd name="connsiteX6" fmla="*/ 192163 w 193520"/>
                    <a:gd name="connsiteY6" fmla="*/ 151682 h 2150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93520" h="215008">
                      <a:moveTo>
                        <a:pt x="192163" y="151682"/>
                      </a:moveTo>
                      <a:cubicBezTo>
                        <a:pt x="192163" y="204268"/>
                        <a:pt x="147481" y="215210"/>
                        <a:pt x="94534" y="215210"/>
                      </a:cubicBezTo>
                      <a:cubicBezTo>
                        <a:pt x="41587" y="215210"/>
                        <a:pt x="426" y="204268"/>
                        <a:pt x="426" y="151682"/>
                      </a:cubicBezTo>
                      <a:cubicBezTo>
                        <a:pt x="426" y="125936"/>
                        <a:pt x="-2869" y="20215"/>
                        <a:pt x="13858" y="3070"/>
                      </a:cubicBezTo>
                      <a:cubicBezTo>
                        <a:pt x="31284" y="-14774"/>
                        <a:pt x="69280" y="56478"/>
                        <a:pt x="96295" y="56478"/>
                      </a:cubicBezTo>
                      <a:cubicBezTo>
                        <a:pt x="121743" y="56478"/>
                        <a:pt x="164003" y="-10542"/>
                        <a:pt x="181167" y="5521"/>
                      </a:cubicBezTo>
                      <a:cubicBezTo>
                        <a:pt x="199713" y="22886"/>
                        <a:pt x="192163" y="124375"/>
                        <a:pt x="192163" y="15168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2" name="Freeform: Shape 81">
                  <a:extLst>
                    <a:ext uri="{FF2B5EF4-FFF2-40B4-BE49-F238E27FC236}">
                      <a16:creationId xmlns:a16="http://schemas.microsoft.com/office/drawing/2014/main" id="{137A2A0D-DAB9-725B-5EED-E96D6279B3A8}"/>
                    </a:ext>
                  </a:extLst>
                </p:cNvPr>
                <p:cNvSpPr/>
                <p:nvPr/>
              </p:nvSpPr>
              <p:spPr>
                <a:xfrm>
                  <a:off x="1511869" y="3202513"/>
                  <a:ext cx="191737" cy="190419"/>
                </a:xfrm>
                <a:custGeom>
                  <a:avLst/>
                  <a:gdLst>
                    <a:gd name="connsiteX0" fmla="*/ 191900 w 191737"/>
                    <a:gd name="connsiteY0" fmla="*/ 95397 h 190419"/>
                    <a:gd name="connsiteX1" fmla="*/ 96032 w 191737"/>
                    <a:gd name="connsiteY1" fmla="*/ 190607 h 190419"/>
                    <a:gd name="connsiteX2" fmla="*/ 163 w 191737"/>
                    <a:gd name="connsiteY2" fmla="*/ 95397 h 190419"/>
                    <a:gd name="connsiteX3" fmla="*/ 96032 w 191737"/>
                    <a:gd name="connsiteY3" fmla="*/ 187 h 190419"/>
                    <a:gd name="connsiteX4" fmla="*/ 191900 w 191737"/>
                    <a:gd name="connsiteY4" fmla="*/ 95397 h 19041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91737" h="190419">
                      <a:moveTo>
                        <a:pt x="191900" y="95397"/>
                      </a:moveTo>
                      <a:cubicBezTo>
                        <a:pt x="191900" y="147980"/>
                        <a:pt x="148979" y="190607"/>
                        <a:pt x="96032" y="190607"/>
                      </a:cubicBezTo>
                      <a:cubicBezTo>
                        <a:pt x="43085" y="190607"/>
                        <a:pt x="163" y="147980"/>
                        <a:pt x="163" y="95397"/>
                      </a:cubicBezTo>
                      <a:cubicBezTo>
                        <a:pt x="163" y="42814"/>
                        <a:pt x="43085" y="187"/>
                        <a:pt x="96032" y="187"/>
                      </a:cubicBezTo>
                      <a:cubicBezTo>
                        <a:pt x="148979" y="187"/>
                        <a:pt x="191900" y="42814"/>
                        <a:pt x="191900" y="9539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72" name="Freeform: Shape 71">
                <a:extLst>
                  <a:ext uri="{FF2B5EF4-FFF2-40B4-BE49-F238E27FC236}">
                    <a16:creationId xmlns:a16="http://schemas.microsoft.com/office/drawing/2014/main" id="{8C0866E5-D06E-3C01-F1D3-1EAE4601EBA7}"/>
                  </a:ext>
                </a:extLst>
              </p:cNvPr>
              <p:cNvSpPr/>
              <p:nvPr/>
            </p:nvSpPr>
            <p:spPr>
              <a:xfrm>
                <a:off x="11258014" y="4857056"/>
                <a:ext cx="369738" cy="359175"/>
              </a:xfrm>
              <a:custGeom>
                <a:avLst/>
                <a:gdLst>
                  <a:gd name="connsiteX0" fmla="*/ 369739 w 369738"/>
                  <a:gd name="connsiteY0" fmla="*/ 179588 h 359175"/>
                  <a:gd name="connsiteX1" fmla="*/ 184869 w 369738"/>
                  <a:gd name="connsiteY1" fmla="*/ 359175 h 359175"/>
                  <a:gd name="connsiteX2" fmla="*/ 0 w 369738"/>
                  <a:gd name="connsiteY2" fmla="*/ 179588 h 359175"/>
                  <a:gd name="connsiteX3" fmla="*/ 184869 w 369738"/>
                  <a:gd name="connsiteY3" fmla="*/ 0 h 359175"/>
                  <a:gd name="connsiteX4" fmla="*/ 369739 w 369738"/>
                  <a:gd name="connsiteY4" fmla="*/ 179588 h 359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9738" h="359175">
                    <a:moveTo>
                      <a:pt x="369739" y="179588"/>
                    </a:moveTo>
                    <a:cubicBezTo>
                      <a:pt x="369739" y="278771"/>
                      <a:pt x="286970" y="359175"/>
                      <a:pt x="184869" y="359175"/>
                    </a:cubicBezTo>
                    <a:cubicBezTo>
                      <a:pt x="82769" y="359175"/>
                      <a:pt x="0" y="278771"/>
                      <a:pt x="0" y="179588"/>
                    </a:cubicBezTo>
                    <a:cubicBezTo>
                      <a:pt x="0" y="80404"/>
                      <a:pt x="82769" y="0"/>
                      <a:pt x="184869" y="0"/>
                    </a:cubicBezTo>
                    <a:cubicBezTo>
                      <a:pt x="286970" y="0"/>
                      <a:pt x="369739" y="80404"/>
                      <a:pt x="369739" y="1795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:a16="http://schemas.microsoft.com/office/drawing/2014/main" id="{8EFBCFF8-EB53-CCAE-209D-4BB578799B68}"/>
                  </a:ext>
                </a:extLst>
              </p:cNvPr>
              <p:cNvSpPr/>
              <p:nvPr/>
            </p:nvSpPr>
            <p:spPr>
              <a:xfrm>
                <a:off x="11322357" y="4958962"/>
                <a:ext cx="214479" cy="251761"/>
              </a:xfrm>
              <a:custGeom>
                <a:avLst/>
                <a:gdLst>
                  <a:gd name="connsiteX0" fmla="*/ 47346 w 214479"/>
                  <a:gd name="connsiteY0" fmla="*/ 244291 h 251761"/>
                  <a:gd name="connsiteX1" fmla="*/ 2528 w 214479"/>
                  <a:gd name="connsiteY1" fmla="*/ 84935 h 251761"/>
                  <a:gd name="connsiteX2" fmla="*/ 97146 w 214479"/>
                  <a:gd name="connsiteY2" fmla="*/ 276 h 251761"/>
                  <a:gd name="connsiteX3" fmla="*/ 159395 w 214479"/>
                  <a:gd name="connsiteY3" fmla="*/ 84935 h 251761"/>
                  <a:gd name="connsiteX4" fmla="*/ 82206 w 214479"/>
                  <a:gd name="connsiteY4" fmla="*/ 122283 h 251761"/>
                  <a:gd name="connsiteX5" fmla="*/ 82206 w 214479"/>
                  <a:gd name="connsiteY5" fmla="*/ 67505 h 251761"/>
                  <a:gd name="connsiteX6" fmla="*/ 154413 w 214479"/>
                  <a:gd name="connsiteY6" fmla="*/ 2768 h 251761"/>
                  <a:gd name="connsiteX7" fmla="*/ 214172 w 214479"/>
                  <a:gd name="connsiteY7" fmla="*/ 89913 h 251761"/>
                  <a:gd name="connsiteX8" fmla="*/ 144454 w 214479"/>
                  <a:gd name="connsiteY8" fmla="*/ 251761 h 251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14479" h="251761">
                    <a:moveTo>
                      <a:pt x="47346" y="244291"/>
                    </a:moveTo>
                    <a:cubicBezTo>
                      <a:pt x="47346" y="231843"/>
                      <a:pt x="-12901" y="137914"/>
                      <a:pt x="2528" y="84935"/>
                    </a:cubicBezTo>
                    <a:cubicBezTo>
                      <a:pt x="14359" y="44303"/>
                      <a:pt x="55050" y="-4092"/>
                      <a:pt x="97146" y="276"/>
                    </a:cubicBezTo>
                    <a:cubicBezTo>
                      <a:pt x="131985" y="3894"/>
                      <a:pt x="167824" y="50937"/>
                      <a:pt x="159395" y="84935"/>
                    </a:cubicBezTo>
                    <a:cubicBezTo>
                      <a:pt x="152517" y="112676"/>
                      <a:pt x="106422" y="137468"/>
                      <a:pt x="82206" y="122283"/>
                    </a:cubicBezTo>
                    <a:cubicBezTo>
                      <a:pt x="66735" y="112582"/>
                      <a:pt x="74760" y="84179"/>
                      <a:pt x="82206" y="67505"/>
                    </a:cubicBezTo>
                    <a:cubicBezTo>
                      <a:pt x="95386" y="37986"/>
                      <a:pt x="122318" y="-1084"/>
                      <a:pt x="154413" y="2768"/>
                    </a:cubicBezTo>
                    <a:cubicBezTo>
                      <a:pt x="189387" y="6962"/>
                      <a:pt x="210756" y="54858"/>
                      <a:pt x="214172" y="89913"/>
                    </a:cubicBezTo>
                    <a:cubicBezTo>
                      <a:pt x="219872" y="148379"/>
                      <a:pt x="144454" y="251761"/>
                      <a:pt x="144454" y="251761"/>
                    </a:cubicBezTo>
                  </a:path>
                </a:pathLst>
              </a:custGeom>
              <a:noFill/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4" name="Freeform: Shape 73">
                <a:extLst>
                  <a:ext uri="{FF2B5EF4-FFF2-40B4-BE49-F238E27FC236}">
                    <a16:creationId xmlns:a16="http://schemas.microsoft.com/office/drawing/2014/main" id="{507B08B6-476A-227A-B8DC-7D7BC9EBAF4E}"/>
                  </a:ext>
                </a:extLst>
              </p:cNvPr>
              <p:cNvSpPr/>
              <p:nvPr/>
            </p:nvSpPr>
            <p:spPr>
              <a:xfrm>
                <a:off x="11088757" y="5223694"/>
                <a:ext cx="676881" cy="237337"/>
              </a:xfrm>
              <a:custGeom>
                <a:avLst/>
                <a:gdLst>
                  <a:gd name="connsiteX0" fmla="*/ 671562 w 676881"/>
                  <a:gd name="connsiteY0" fmla="*/ 145737 h 237337"/>
                  <a:gd name="connsiteX1" fmla="*/ 336240 w 676881"/>
                  <a:gd name="connsiteY1" fmla="*/ 237337 h 237337"/>
                  <a:gd name="connsiteX2" fmla="*/ 921 w 676881"/>
                  <a:gd name="connsiteY2" fmla="*/ 145737 h 237337"/>
                  <a:gd name="connsiteX3" fmla="*/ 47901 w 676881"/>
                  <a:gd name="connsiteY3" fmla="*/ 2762 h 237337"/>
                  <a:gd name="connsiteX4" fmla="*/ 336240 w 676881"/>
                  <a:gd name="connsiteY4" fmla="*/ 54137 h 237337"/>
                  <a:gd name="connsiteX5" fmla="*/ 633098 w 676881"/>
                  <a:gd name="connsiteY5" fmla="*/ 5122 h 237337"/>
                  <a:gd name="connsiteX6" fmla="*/ 671562 w 676881"/>
                  <a:gd name="connsiteY6" fmla="*/ 145737 h 2373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76881" h="237337">
                    <a:moveTo>
                      <a:pt x="671562" y="145737"/>
                    </a:moveTo>
                    <a:cubicBezTo>
                      <a:pt x="671562" y="196329"/>
                      <a:pt x="521433" y="237337"/>
                      <a:pt x="336240" y="237337"/>
                    </a:cubicBezTo>
                    <a:cubicBezTo>
                      <a:pt x="151050" y="237337"/>
                      <a:pt x="921" y="196329"/>
                      <a:pt x="921" y="145737"/>
                    </a:cubicBezTo>
                    <a:cubicBezTo>
                      <a:pt x="921" y="120959"/>
                      <a:pt x="-10607" y="19250"/>
                      <a:pt x="47901" y="2762"/>
                    </a:cubicBezTo>
                    <a:cubicBezTo>
                      <a:pt x="108849" y="-14414"/>
                      <a:pt x="241750" y="54137"/>
                      <a:pt x="336240" y="54137"/>
                    </a:cubicBezTo>
                    <a:cubicBezTo>
                      <a:pt x="425250" y="54137"/>
                      <a:pt x="573064" y="-10335"/>
                      <a:pt x="633098" y="5122"/>
                    </a:cubicBezTo>
                    <a:cubicBezTo>
                      <a:pt x="697972" y="21826"/>
                      <a:pt x="671562" y="119464"/>
                      <a:pt x="671562" y="14573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5" name="Freeform: Shape 74">
                <a:extLst>
                  <a:ext uri="{FF2B5EF4-FFF2-40B4-BE49-F238E27FC236}">
                    <a16:creationId xmlns:a16="http://schemas.microsoft.com/office/drawing/2014/main" id="{5981E42D-B4B5-1122-7ACA-D959EF0177F0}"/>
                  </a:ext>
                </a:extLst>
              </p:cNvPr>
              <p:cNvSpPr/>
              <p:nvPr/>
            </p:nvSpPr>
            <p:spPr>
              <a:xfrm>
                <a:off x="11093197" y="5170433"/>
                <a:ext cx="670641" cy="183199"/>
              </a:xfrm>
              <a:custGeom>
                <a:avLst/>
                <a:gdLst>
                  <a:gd name="connsiteX0" fmla="*/ 670642 w 670641"/>
                  <a:gd name="connsiteY0" fmla="*/ 91600 h 183199"/>
                  <a:gd name="connsiteX1" fmla="*/ 335321 w 670641"/>
                  <a:gd name="connsiteY1" fmla="*/ 183200 h 183199"/>
                  <a:gd name="connsiteX2" fmla="*/ 0 w 670641"/>
                  <a:gd name="connsiteY2" fmla="*/ 91600 h 183199"/>
                  <a:gd name="connsiteX3" fmla="*/ 335321 w 670641"/>
                  <a:gd name="connsiteY3" fmla="*/ 0 h 183199"/>
                  <a:gd name="connsiteX4" fmla="*/ 670642 w 670641"/>
                  <a:gd name="connsiteY4" fmla="*/ 91600 h 183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0641" h="183199">
                    <a:moveTo>
                      <a:pt x="670642" y="91600"/>
                    </a:moveTo>
                    <a:cubicBezTo>
                      <a:pt x="670642" y="142189"/>
                      <a:pt x="520513" y="183200"/>
                      <a:pt x="335321" y="183200"/>
                    </a:cubicBezTo>
                    <a:cubicBezTo>
                      <a:pt x="150128" y="183200"/>
                      <a:pt x="0" y="142189"/>
                      <a:pt x="0" y="91600"/>
                    </a:cubicBezTo>
                    <a:cubicBezTo>
                      <a:pt x="0" y="41011"/>
                      <a:pt x="150128" y="0"/>
                      <a:pt x="335321" y="0"/>
                    </a:cubicBezTo>
                    <a:cubicBezTo>
                      <a:pt x="520513" y="0"/>
                      <a:pt x="670642" y="41011"/>
                      <a:pt x="670642" y="9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76" name="Graphic 1">
                <a:extLst>
                  <a:ext uri="{FF2B5EF4-FFF2-40B4-BE49-F238E27FC236}">
                    <a16:creationId xmlns:a16="http://schemas.microsoft.com/office/drawing/2014/main" id="{43F5EE7B-FED8-0D92-390A-6A7A12EA20A8}"/>
                  </a:ext>
                </a:extLst>
              </p:cNvPr>
              <p:cNvGrpSpPr/>
              <p:nvPr/>
            </p:nvGrpSpPr>
            <p:grpSpPr>
              <a:xfrm>
                <a:off x="11335248" y="5017741"/>
                <a:ext cx="193520" cy="270361"/>
                <a:chOff x="1510599" y="3202513"/>
                <a:chExt cx="193520" cy="270361"/>
              </a:xfrm>
              <a:solidFill>
                <a:srgbClr val="FFFFFF"/>
              </a:solidFill>
            </p:grpSpPr>
            <p:sp>
              <p:nvSpPr>
                <p:cNvPr id="79" name="Freeform: Shape 78">
                  <a:extLst>
                    <a:ext uri="{FF2B5EF4-FFF2-40B4-BE49-F238E27FC236}">
                      <a16:creationId xmlns:a16="http://schemas.microsoft.com/office/drawing/2014/main" id="{E44BC5AF-0287-8B4D-9CD8-B22E3F1FD0F7}"/>
                    </a:ext>
                  </a:extLst>
                </p:cNvPr>
                <p:cNvSpPr/>
                <p:nvPr/>
              </p:nvSpPr>
              <p:spPr>
                <a:xfrm>
                  <a:off x="1510599" y="3257866"/>
                  <a:ext cx="193520" cy="215008"/>
                </a:xfrm>
                <a:custGeom>
                  <a:avLst/>
                  <a:gdLst>
                    <a:gd name="connsiteX0" fmla="*/ 192163 w 193520"/>
                    <a:gd name="connsiteY0" fmla="*/ 151682 h 215008"/>
                    <a:gd name="connsiteX1" fmla="*/ 94534 w 193520"/>
                    <a:gd name="connsiteY1" fmla="*/ 215210 h 215008"/>
                    <a:gd name="connsiteX2" fmla="*/ 426 w 193520"/>
                    <a:gd name="connsiteY2" fmla="*/ 151682 h 215008"/>
                    <a:gd name="connsiteX3" fmla="*/ 13858 w 193520"/>
                    <a:gd name="connsiteY3" fmla="*/ 3070 h 215008"/>
                    <a:gd name="connsiteX4" fmla="*/ 96295 w 193520"/>
                    <a:gd name="connsiteY4" fmla="*/ 56478 h 215008"/>
                    <a:gd name="connsiteX5" fmla="*/ 181167 w 193520"/>
                    <a:gd name="connsiteY5" fmla="*/ 5521 h 215008"/>
                    <a:gd name="connsiteX6" fmla="*/ 192163 w 193520"/>
                    <a:gd name="connsiteY6" fmla="*/ 151682 h 2150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93520" h="215008">
                      <a:moveTo>
                        <a:pt x="192163" y="151682"/>
                      </a:moveTo>
                      <a:cubicBezTo>
                        <a:pt x="192163" y="204268"/>
                        <a:pt x="147481" y="215210"/>
                        <a:pt x="94534" y="215210"/>
                      </a:cubicBezTo>
                      <a:cubicBezTo>
                        <a:pt x="41587" y="215210"/>
                        <a:pt x="426" y="204268"/>
                        <a:pt x="426" y="151682"/>
                      </a:cubicBezTo>
                      <a:cubicBezTo>
                        <a:pt x="426" y="125936"/>
                        <a:pt x="-2869" y="20215"/>
                        <a:pt x="13858" y="3070"/>
                      </a:cubicBezTo>
                      <a:cubicBezTo>
                        <a:pt x="31284" y="-14774"/>
                        <a:pt x="69280" y="56478"/>
                        <a:pt x="96295" y="56478"/>
                      </a:cubicBezTo>
                      <a:cubicBezTo>
                        <a:pt x="121743" y="56478"/>
                        <a:pt x="164003" y="-10542"/>
                        <a:pt x="181167" y="5521"/>
                      </a:cubicBezTo>
                      <a:cubicBezTo>
                        <a:pt x="199713" y="22886"/>
                        <a:pt x="192163" y="124375"/>
                        <a:pt x="192163" y="15168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0" name="Freeform: Shape 79">
                  <a:extLst>
                    <a:ext uri="{FF2B5EF4-FFF2-40B4-BE49-F238E27FC236}">
                      <a16:creationId xmlns:a16="http://schemas.microsoft.com/office/drawing/2014/main" id="{3F3BFEA2-3159-AB33-5D0C-97011B0866DA}"/>
                    </a:ext>
                  </a:extLst>
                </p:cNvPr>
                <p:cNvSpPr/>
                <p:nvPr/>
              </p:nvSpPr>
              <p:spPr>
                <a:xfrm>
                  <a:off x="1511869" y="3202513"/>
                  <a:ext cx="191737" cy="190419"/>
                </a:xfrm>
                <a:custGeom>
                  <a:avLst/>
                  <a:gdLst>
                    <a:gd name="connsiteX0" fmla="*/ 191900 w 191737"/>
                    <a:gd name="connsiteY0" fmla="*/ 95397 h 190419"/>
                    <a:gd name="connsiteX1" fmla="*/ 96032 w 191737"/>
                    <a:gd name="connsiteY1" fmla="*/ 190607 h 190419"/>
                    <a:gd name="connsiteX2" fmla="*/ 163 w 191737"/>
                    <a:gd name="connsiteY2" fmla="*/ 95397 h 190419"/>
                    <a:gd name="connsiteX3" fmla="*/ 96032 w 191737"/>
                    <a:gd name="connsiteY3" fmla="*/ 187 h 190419"/>
                    <a:gd name="connsiteX4" fmla="*/ 191900 w 191737"/>
                    <a:gd name="connsiteY4" fmla="*/ 95397 h 19041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91737" h="190419">
                      <a:moveTo>
                        <a:pt x="191900" y="95397"/>
                      </a:moveTo>
                      <a:cubicBezTo>
                        <a:pt x="191900" y="147980"/>
                        <a:pt x="148979" y="190607"/>
                        <a:pt x="96032" y="190607"/>
                      </a:cubicBezTo>
                      <a:cubicBezTo>
                        <a:pt x="43085" y="190607"/>
                        <a:pt x="163" y="147980"/>
                        <a:pt x="163" y="95397"/>
                      </a:cubicBezTo>
                      <a:cubicBezTo>
                        <a:pt x="163" y="42814"/>
                        <a:pt x="43085" y="187"/>
                        <a:pt x="96032" y="187"/>
                      </a:cubicBezTo>
                      <a:cubicBezTo>
                        <a:pt x="148979" y="187"/>
                        <a:pt x="191900" y="42814"/>
                        <a:pt x="191900" y="9539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4A1D0333-3A17-C297-1681-2E1F9D9584EE}"/>
                  </a:ext>
                </a:extLst>
              </p:cNvPr>
              <p:cNvSpPr/>
              <p:nvPr/>
            </p:nvSpPr>
            <p:spPr>
              <a:xfrm>
                <a:off x="11258014" y="4857056"/>
                <a:ext cx="369738" cy="359175"/>
              </a:xfrm>
              <a:custGeom>
                <a:avLst/>
                <a:gdLst>
                  <a:gd name="connsiteX0" fmla="*/ 369739 w 369738"/>
                  <a:gd name="connsiteY0" fmla="*/ 179588 h 359175"/>
                  <a:gd name="connsiteX1" fmla="*/ 184869 w 369738"/>
                  <a:gd name="connsiteY1" fmla="*/ 359175 h 359175"/>
                  <a:gd name="connsiteX2" fmla="*/ 0 w 369738"/>
                  <a:gd name="connsiteY2" fmla="*/ 179588 h 359175"/>
                  <a:gd name="connsiteX3" fmla="*/ 184869 w 369738"/>
                  <a:gd name="connsiteY3" fmla="*/ 0 h 359175"/>
                  <a:gd name="connsiteX4" fmla="*/ 369739 w 369738"/>
                  <a:gd name="connsiteY4" fmla="*/ 179588 h 359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9738" h="359175">
                    <a:moveTo>
                      <a:pt x="369739" y="179588"/>
                    </a:moveTo>
                    <a:cubicBezTo>
                      <a:pt x="369739" y="278771"/>
                      <a:pt x="286970" y="359175"/>
                      <a:pt x="184869" y="359175"/>
                    </a:cubicBezTo>
                    <a:cubicBezTo>
                      <a:pt x="82769" y="359175"/>
                      <a:pt x="0" y="278771"/>
                      <a:pt x="0" y="179588"/>
                    </a:cubicBezTo>
                    <a:cubicBezTo>
                      <a:pt x="0" y="80404"/>
                      <a:pt x="82769" y="0"/>
                      <a:pt x="184869" y="0"/>
                    </a:cubicBezTo>
                    <a:cubicBezTo>
                      <a:pt x="286970" y="0"/>
                      <a:pt x="369739" y="80404"/>
                      <a:pt x="369739" y="1795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:a16="http://schemas.microsoft.com/office/drawing/2014/main" id="{F49E4216-AFFB-50AF-20BD-8E40F34DCEE9}"/>
                  </a:ext>
                </a:extLst>
              </p:cNvPr>
              <p:cNvSpPr/>
              <p:nvPr/>
            </p:nvSpPr>
            <p:spPr>
              <a:xfrm>
                <a:off x="11322357" y="4958962"/>
                <a:ext cx="214479" cy="251761"/>
              </a:xfrm>
              <a:custGeom>
                <a:avLst/>
                <a:gdLst>
                  <a:gd name="connsiteX0" fmla="*/ 47346 w 214479"/>
                  <a:gd name="connsiteY0" fmla="*/ 244291 h 251761"/>
                  <a:gd name="connsiteX1" fmla="*/ 2528 w 214479"/>
                  <a:gd name="connsiteY1" fmla="*/ 84935 h 251761"/>
                  <a:gd name="connsiteX2" fmla="*/ 97146 w 214479"/>
                  <a:gd name="connsiteY2" fmla="*/ 276 h 251761"/>
                  <a:gd name="connsiteX3" fmla="*/ 159395 w 214479"/>
                  <a:gd name="connsiteY3" fmla="*/ 84935 h 251761"/>
                  <a:gd name="connsiteX4" fmla="*/ 82206 w 214479"/>
                  <a:gd name="connsiteY4" fmla="*/ 122283 h 251761"/>
                  <a:gd name="connsiteX5" fmla="*/ 82206 w 214479"/>
                  <a:gd name="connsiteY5" fmla="*/ 67505 h 251761"/>
                  <a:gd name="connsiteX6" fmla="*/ 154413 w 214479"/>
                  <a:gd name="connsiteY6" fmla="*/ 2768 h 251761"/>
                  <a:gd name="connsiteX7" fmla="*/ 214172 w 214479"/>
                  <a:gd name="connsiteY7" fmla="*/ 89913 h 251761"/>
                  <a:gd name="connsiteX8" fmla="*/ 144454 w 214479"/>
                  <a:gd name="connsiteY8" fmla="*/ 251761 h 251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14479" h="251761">
                    <a:moveTo>
                      <a:pt x="47346" y="244291"/>
                    </a:moveTo>
                    <a:cubicBezTo>
                      <a:pt x="47346" y="231843"/>
                      <a:pt x="-12901" y="137914"/>
                      <a:pt x="2528" y="84935"/>
                    </a:cubicBezTo>
                    <a:cubicBezTo>
                      <a:pt x="14359" y="44303"/>
                      <a:pt x="55050" y="-4092"/>
                      <a:pt x="97146" y="276"/>
                    </a:cubicBezTo>
                    <a:cubicBezTo>
                      <a:pt x="131985" y="3894"/>
                      <a:pt x="167824" y="50937"/>
                      <a:pt x="159395" y="84935"/>
                    </a:cubicBezTo>
                    <a:cubicBezTo>
                      <a:pt x="152517" y="112676"/>
                      <a:pt x="106422" y="137468"/>
                      <a:pt x="82206" y="122283"/>
                    </a:cubicBezTo>
                    <a:cubicBezTo>
                      <a:pt x="66735" y="112582"/>
                      <a:pt x="74760" y="84179"/>
                      <a:pt x="82206" y="67505"/>
                    </a:cubicBezTo>
                    <a:cubicBezTo>
                      <a:pt x="95386" y="37986"/>
                      <a:pt x="122318" y="-1084"/>
                      <a:pt x="154413" y="2768"/>
                    </a:cubicBezTo>
                    <a:cubicBezTo>
                      <a:pt x="189387" y="6962"/>
                      <a:pt x="210756" y="54858"/>
                      <a:pt x="214172" y="89913"/>
                    </a:cubicBezTo>
                    <a:cubicBezTo>
                      <a:pt x="219872" y="148379"/>
                      <a:pt x="144454" y="251761"/>
                      <a:pt x="144454" y="251761"/>
                    </a:cubicBezTo>
                  </a:path>
                </a:pathLst>
              </a:custGeom>
              <a:noFill/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270FD81D-7665-1539-4198-7DDA90F82CA4}"/>
                </a:ext>
              </a:extLst>
            </p:cNvPr>
            <p:cNvGrpSpPr/>
            <p:nvPr/>
          </p:nvGrpSpPr>
          <p:grpSpPr>
            <a:xfrm>
              <a:off x="11360162" y="3915727"/>
              <a:ext cx="1002167" cy="487410"/>
              <a:chOff x="11360162" y="3915727"/>
              <a:chExt cx="1002167" cy="487410"/>
            </a:xfrm>
          </p:grpSpPr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8873DDF1-605A-6764-38B3-8B41CF490D01}"/>
                  </a:ext>
                </a:extLst>
              </p:cNvPr>
              <p:cNvSpPr/>
              <p:nvPr/>
            </p:nvSpPr>
            <p:spPr>
              <a:xfrm>
                <a:off x="11499708" y="3915727"/>
                <a:ext cx="855327" cy="446510"/>
              </a:xfrm>
              <a:custGeom>
                <a:avLst/>
                <a:gdLst>
                  <a:gd name="connsiteX0" fmla="*/ 0 w 855327"/>
                  <a:gd name="connsiteY0" fmla="*/ 0 h 446510"/>
                  <a:gd name="connsiteX1" fmla="*/ 741350 w 855327"/>
                  <a:gd name="connsiteY1" fmla="*/ 0 h 446510"/>
                  <a:gd name="connsiteX2" fmla="*/ 741350 w 855327"/>
                  <a:gd name="connsiteY2" fmla="*/ 446510 h 446510"/>
                  <a:gd name="connsiteX3" fmla="*/ 0 w 855327"/>
                  <a:gd name="connsiteY3" fmla="*/ 446510 h 4465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55327" h="446510">
                    <a:moveTo>
                      <a:pt x="0" y="0"/>
                    </a:moveTo>
                    <a:lnTo>
                      <a:pt x="741350" y="0"/>
                    </a:lnTo>
                    <a:cubicBezTo>
                      <a:pt x="897394" y="89629"/>
                      <a:pt x="889192" y="362628"/>
                      <a:pt x="741350" y="446510"/>
                    </a:cubicBezTo>
                    <a:lnTo>
                      <a:pt x="0" y="446510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0CFB1563-12FD-23D0-DD6C-C063EADE2F2A}"/>
                  </a:ext>
                </a:extLst>
              </p:cNvPr>
              <p:cNvSpPr/>
              <p:nvPr/>
            </p:nvSpPr>
            <p:spPr>
              <a:xfrm>
                <a:off x="11396908" y="3917506"/>
                <a:ext cx="218859" cy="445621"/>
              </a:xfrm>
              <a:custGeom>
                <a:avLst/>
                <a:gdLst>
                  <a:gd name="connsiteX0" fmla="*/ 218859 w 218859"/>
                  <a:gd name="connsiteY0" fmla="*/ 222811 h 445621"/>
                  <a:gd name="connsiteX1" fmla="*/ 109430 w 218859"/>
                  <a:gd name="connsiteY1" fmla="*/ 445622 h 445621"/>
                  <a:gd name="connsiteX2" fmla="*/ 0 w 218859"/>
                  <a:gd name="connsiteY2" fmla="*/ 222811 h 445621"/>
                  <a:gd name="connsiteX3" fmla="*/ 109430 w 218859"/>
                  <a:gd name="connsiteY3" fmla="*/ 0 h 445621"/>
                  <a:gd name="connsiteX4" fmla="*/ 218859 w 218859"/>
                  <a:gd name="connsiteY4" fmla="*/ 222811 h 4456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8859" h="445621">
                    <a:moveTo>
                      <a:pt x="218859" y="222811"/>
                    </a:moveTo>
                    <a:cubicBezTo>
                      <a:pt x="218859" y="345866"/>
                      <a:pt x="169866" y="445622"/>
                      <a:pt x="109430" y="445622"/>
                    </a:cubicBezTo>
                    <a:cubicBezTo>
                      <a:pt x="48993" y="445622"/>
                      <a:pt x="0" y="345866"/>
                      <a:pt x="0" y="222811"/>
                    </a:cubicBezTo>
                    <a:cubicBezTo>
                      <a:pt x="0" y="99756"/>
                      <a:pt x="48993" y="0"/>
                      <a:pt x="109430" y="0"/>
                    </a:cubicBezTo>
                    <a:cubicBezTo>
                      <a:pt x="169866" y="0"/>
                      <a:pt x="218859" y="99756"/>
                      <a:pt x="218859" y="22281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id="{F72B7A37-F807-AA65-8F81-32A4A97A7FDB}"/>
                  </a:ext>
                </a:extLst>
              </p:cNvPr>
              <p:cNvSpPr/>
              <p:nvPr/>
            </p:nvSpPr>
            <p:spPr>
              <a:xfrm>
                <a:off x="11382534" y="4071697"/>
                <a:ext cx="122088" cy="128845"/>
              </a:xfrm>
              <a:custGeom>
                <a:avLst/>
                <a:gdLst>
                  <a:gd name="connsiteX0" fmla="*/ 122089 w 122088"/>
                  <a:gd name="connsiteY0" fmla="*/ 66026 h 128845"/>
                  <a:gd name="connsiteX1" fmla="*/ 86745 w 122088"/>
                  <a:gd name="connsiteY1" fmla="*/ 128742 h 128845"/>
                  <a:gd name="connsiteX2" fmla="*/ 343 w 122088"/>
                  <a:gd name="connsiteY2" fmla="*/ 105640 h 128845"/>
                  <a:gd name="connsiteX3" fmla="*/ 14502 w 122088"/>
                  <a:gd name="connsiteY3" fmla="*/ 13707 h 128845"/>
                  <a:gd name="connsiteX4" fmla="*/ 86745 w 122088"/>
                  <a:gd name="connsiteY4" fmla="*/ 3309 h 128845"/>
                  <a:gd name="connsiteX5" fmla="*/ 122089 w 122088"/>
                  <a:gd name="connsiteY5" fmla="*/ 66026 h 1288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2088" h="128845">
                    <a:moveTo>
                      <a:pt x="122089" y="66026"/>
                    </a:moveTo>
                    <a:cubicBezTo>
                      <a:pt x="122089" y="100663"/>
                      <a:pt x="106263" y="128742"/>
                      <a:pt x="86745" y="128742"/>
                    </a:cubicBezTo>
                    <a:cubicBezTo>
                      <a:pt x="27366" y="124946"/>
                      <a:pt x="-3649" y="139898"/>
                      <a:pt x="343" y="105640"/>
                    </a:cubicBezTo>
                    <a:cubicBezTo>
                      <a:pt x="1333" y="97140"/>
                      <a:pt x="12752" y="21139"/>
                      <a:pt x="14502" y="13707"/>
                    </a:cubicBezTo>
                    <a:cubicBezTo>
                      <a:pt x="19832" y="-8944"/>
                      <a:pt x="72048" y="3309"/>
                      <a:pt x="86745" y="3309"/>
                    </a:cubicBezTo>
                    <a:cubicBezTo>
                      <a:pt x="106263" y="3309"/>
                      <a:pt x="122089" y="31388"/>
                      <a:pt x="122089" y="660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:a16="http://schemas.microsoft.com/office/drawing/2014/main" id="{79888DA9-B7E4-3BEE-D11E-D728AEBB4CCB}"/>
                  </a:ext>
                </a:extLst>
              </p:cNvPr>
              <p:cNvSpPr/>
              <p:nvPr/>
            </p:nvSpPr>
            <p:spPr>
              <a:xfrm>
                <a:off x="11367300" y="4071755"/>
                <a:ext cx="77188" cy="124893"/>
              </a:xfrm>
              <a:custGeom>
                <a:avLst/>
                <a:gdLst>
                  <a:gd name="connsiteX0" fmla="*/ 77188 w 77188"/>
                  <a:gd name="connsiteY0" fmla="*/ 62447 h 124893"/>
                  <a:gd name="connsiteX1" fmla="*/ 38594 w 77188"/>
                  <a:gd name="connsiteY1" fmla="*/ 124893 h 124893"/>
                  <a:gd name="connsiteX2" fmla="*/ 0 w 77188"/>
                  <a:gd name="connsiteY2" fmla="*/ 62447 h 124893"/>
                  <a:gd name="connsiteX3" fmla="*/ 38594 w 77188"/>
                  <a:gd name="connsiteY3" fmla="*/ 0 h 124893"/>
                  <a:gd name="connsiteX4" fmla="*/ 77188 w 77188"/>
                  <a:gd name="connsiteY4" fmla="*/ 62447 h 1248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7188" h="124893">
                    <a:moveTo>
                      <a:pt x="77188" y="62447"/>
                    </a:moveTo>
                    <a:cubicBezTo>
                      <a:pt x="77188" y="96935"/>
                      <a:pt x="59909" y="124893"/>
                      <a:pt x="38594" y="124893"/>
                    </a:cubicBezTo>
                    <a:cubicBezTo>
                      <a:pt x="17279" y="124893"/>
                      <a:pt x="0" y="96935"/>
                      <a:pt x="0" y="62447"/>
                    </a:cubicBezTo>
                    <a:cubicBezTo>
                      <a:pt x="0" y="27958"/>
                      <a:pt x="17279" y="0"/>
                      <a:pt x="38594" y="0"/>
                    </a:cubicBezTo>
                    <a:cubicBezTo>
                      <a:pt x="59909" y="0"/>
                      <a:pt x="77188" y="27958"/>
                      <a:pt x="77188" y="6244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4" name="Freeform: Shape 63">
                <a:extLst>
                  <a:ext uri="{FF2B5EF4-FFF2-40B4-BE49-F238E27FC236}">
                    <a16:creationId xmlns:a16="http://schemas.microsoft.com/office/drawing/2014/main" id="{A41910F8-7F58-1F69-217A-888BDC590995}"/>
                  </a:ext>
                </a:extLst>
              </p:cNvPr>
              <p:cNvSpPr/>
              <p:nvPr/>
            </p:nvSpPr>
            <p:spPr>
              <a:xfrm>
                <a:off x="11499708" y="3915727"/>
                <a:ext cx="855327" cy="446510"/>
              </a:xfrm>
              <a:custGeom>
                <a:avLst/>
                <a:gdLst>
                  <a:gd name="connsiteX0" fmla="*/ 0 w 855327"/>
                  <a:gd name="connsiteY0" fmla="*/ 0 h 446510"/>
                  <a:gd name="connsiteX1" fmla="*/ 741350 w 855327"/>
                  <a:gd name="connsiteY1" fmla="*/ 0 h 446510"/>
                  <a:gd name="connsiteX2" fmla="*/ 741350 w 855327"/>
                  <a:gd name="connsiteY2" fmla="*/ 446510 h 446510"/>
                  <a:gd name="connsiteX3" fmla="*/ 0 w 855327"/>
                  <a:gd name="connsiteY3" fmla="*/ 446510 h 4465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55327" h="446510">
                    <a:moveTo>
                      <a:pt x="0" y="0"/>
                    </a:moveTo>
                    <a:lnTo>
                      <a:pt x="741350" y="0"/>
                    </a:lnTo>
                    <a:cubicBezTo>
                      <a:pt x="897394" y="89629"/>
                      <a:pt x="889192" y="362628"/>
                      <a:pt x="741350" y="446510"/>
                    </a:cubicBezTo>
                    <a:lnTo>
                      <a:pt x="0" y="446510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5" name="Freeform: Shape 64">
                <a:extLst>
                  <a:ext uri="{FF2B5EF4-FFF2-40B4-BE49-F238E27FC236}">
                    <a16:creationId xmlns:a16="http://schemas.microsoft.com/office/drawing/2014/main" id="{647C71E9-2420-A2A3-3760-3A87BEC3181C}"/>
                  </a:ext>
                </a:extLst>
              </p:cNvPr>
              <p:cNvSpPr/>
              <p:nvPr/>
            </p:nvSpPr>
            <p:spPr>
              <a:xfrm>
                <a:off x="11396908" y="3917506"/>
                <a:ext cx="218859" cy="445621"/>
              </a:xfrm>
              <a:custGeom>
                <a:avLst/>
                <a:gdLst>
                  <a:gd name="connsiteX0" fmla="*/ 218859 w 218859"/>
                  <a:gd name="connsiteY0" fmla="*/ 222811 h 445621"/>
                  <a:gd name="connsiteX1" fmla="*/ 109430 w 218859"/>
                  <a:gd name="connsiteY1" fmla="*/ 445622 h 445621"/>
                  <a:gd name="connsiteX2" fmla="*/ 0 w 218859"/>
                  <a:gd name="connsiteY2" fmla="*/ 222811 h 445621"/>
                  <a:gd name="connsiteX3" fmla="*/ 109430 w 218859"/>
                  <a:gd name="connsiteY3" fmla="*/ 0 h 445621"/>
                  <a:gd name="connsiteX4" fmla="*/ 218859 w 218859"/>
                  <a:gd name="connsiteY4" fmla="*/ 222811 h 4456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8859" h="445621">
                    <a:moveTo>
                      <a:pt x="218859" y="222811"/>
                    </a:moveTo>
                    <a:cubicBezTo>
                      <a:pt x="218859" y="345866"/>
                      <a:pt x="169866" y="445622"/>
                      <a:pt x="109430" y="445622"/>
                    </a:cubicBezTo>
                    <a:cubicBezTo>
                      <a:pt x="48993" y="445622"/>
                      <a:pt x="0" y="345866"/>
                      <a:pt x="0" y="222811"/>
                    </a:cubicBezTo>
                    <a:cubicBezTo>
                      <a:pt x="0" y="99756"/>
                      <a:pt x="48993" y="0"/>
                      <a:pt x="109430" y="0"/>
                    </a:cubicBezTo>
                    <a:cubicBezTo>
                      <a:pt x="169866" y="0"/>
                      <a:pt x="218859" y="99756"/>
                      <a:pt x="218859" y="22281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:a16="http://schemas.microsoft.com/office/drawing/2014/main" id="{F882BF03-63D1-192B-F510-0DCE063C5178}"/>
                  </a:ext>
                </a:extLst>
              </p:cNvPr>
              <p:cNvSpPr/>
              <p:nvPr/>
            </p:nvSpPr>
            <p:spPr>
              <a:xfrm>
                <a:off x="11382534" y="4071697"/>
                <a:ext cx="122088" cy="128845"/>
              </a:xfrm>
              <a:custGeom>
                <a:avLst/>
                <a:gdLst>
                  <a:gd name="connsiteX0" fmla="*/ 122089 w 122088"/>
                  <a:gd name="connsiteY0" fmla="*/ 66026 h 128845"/>
                  <a:gd name="connsiteX1" fmla="*/ 86745 w 122088"/>
                  <a:gd name="connsiteY1" fmla="*/ 128742 h 128845"/>
                  <a:gd name="connsiteX2" fmla="*/ 343 w 122088"/>
                  <a:gd name="connsiteY2" fmla="*/ 105640 h 128845"/>
                  <a:gd name="connsiteX3" fmla="*/ 14502 w 122088"/>
                  <a:gd name="connsiteY3" fmla="*/ 13707 h 128845"/>
                  <a:gd name="connsiteX4" fmla="*/ 86745 w 122088"/>
                  <a:gd name="connsiteY4" fmla="*/ 3309 h 128845"/>
                  <a:gd name="connsiteX5" fmla="*/ 122089 w 122088"/>
                  <a:gd name="connsiteY5" fmla="*/ 66026 h 1288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2088" h="128845">
                    <a:moveTo>
                      <a:pt x="122089" y="66026"/>
                    </a:moveTo>
                    <a:cubicBezTo>
                      <a:pt x="122089" y="100663"/>
                      <a:pt x="106263" y="128742"/>
                      <a:pt x="86745" y="128742"/>
                    </a:cubicBezTo>
                    <a:cubicBezTo>
                      <a:pt x="27366" y="124946"/>
                      <a:pt x="-3649" y="139898"/>
                      <a:pt x="343" y="105640"/>
                    </a:cubicBezTo>
                    <a:cubicBezTo>
                      <a:pt x="1333" y="97140"/>
                      <a:pt x="12752" y="21139"/>
                      <a:pt x="14502" y="13707"/>
                    </a:cubicBezTo>
                    <a:cubicBezTo>
                      <a:pt x="19832" y="-8944"/>
                      <a:pt x="72048" y="3309"/>
                      <a:pt x="86745" y="3309"/>
                    </a:cubicBezTo>
                    <a:cubicBezTo>
                      <a:pt x="106263" y="3309"/>
                      <a:pt x="122089" y="31388"/>
                      <a:pt x="122089" y="660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id="{F406A545-1943-022E-D8B8-770F9F46B42A}"/>
                  </a:ext>
                </a:extLst>
              </p:cNvPr>
              <p:cNvSpPr/>
              <p:nvPr/>
            </p:nvSpPr>
            <p:spPr>
              <a:xfrm>
                <a:off x="11367300" y="4071755"/>
                <a:ext cx="77188" cy="124893"/>
              </a:xfrm>
              <a:custGeom>
                <a:avLst/>
                <a:gdLst>
                  <a:gd name="connsiteX0" fmla="*/ 77188 w 77188"/>
                  <a:gd name="connsiteY0" fmla="*/ 62447 h 124893"/>
                  <a:gd name="connsiteX1" fmla="*/ 38594 w 77188"/>
                  <a:gd name="connsiteY1" fmla="*/ 124893 h 124893"/>
                  <a:gd name="connsiteX2" fmla="*/ 0 w 77188"/>
                  <a:gd name="connsiteY2" fmla="*/ 62447 h 124893"/>
                  <a:gd name="connsiteX3" fmla="*/ 38594 w 77188"/>
                  <a:gd name="connsiteY3" fmla="*/ 0 h 124893"/>
                  <a:gd name="connsiteX4" fmla="*/ 77188 w 77188"/>
                  <a:gd name="connsiteY4" fmla="*/ 62447 h 1248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7188" h="124893">
                    <a:moveTo>
                      <a:pt x="77188" y="62447"/>
                    </a:moveTo>
                    <a:cubicBezTo>
                      <a:pt x="77188" y="96935"/>
                      <a:pt x="59909" y="124893"/>
                      <a:pt x="38594" y="124893"/>
                    </a:cubicBezTo>
                    <a:cubicBezTo>
                      <a:pt x="17279" y="124893"/>
                      <a:pt x="0" y="96935"/>
                      <a:pt x="0" y="62447"/>
                    </a:cubicBezTo>
                    <a:cubicBezTo>
                      <a:pt x="0" y="27958"/>
                      <a:pt x="17279" y="0"/>
                      <a:pt x="38594" y="0"/>
                    </a:cubicBezTo>
                    <a:cubicBezTo>
                      <a:pt x="59909" y="0"/>
                      <a:pt x="77188" y="27958"/>
                      <a:pt x="77188" y="6244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8" name="Freeform: Shape 67">
                <a:extLst>
                  <a:ext uri="{FF2B5EF4-FFF2-40B4-BE49-F238E27FC236}">
                    <a16:creationId xmlns:a16="http://schemas.microsoft.com/office/drawing/2014/main" id="{0781ECE4-971C-B5A0-7AE5-2A339FF000BD}"/>
                  </a:ext>
                </a:extLst>
              </p:cNvPr>
              <p:cNvSpPr/>
              <p:nvPr/>
            </p:nvSpPr>
            <p:spPr>
              <a:xfrm>
                <a:off x="11360162" y="3925067"/>
                <a:ext cx="1002167" cy="478070"/>
              </a:xfrm>
              <a:custGeom>
                <a:avLst/>
                <a:gdLst>
                  <a:gd name="connsiteX0" fmla="*/ 12849 w 1002167"/>
                  <a:gd name="connsiteY0" fmla="*/ 0 h 478070"/>
                  <a:gd name="connsiteX1" fmla="*/ 0 w 1002167"/>
                  <a:gd name="connsiteY1" fmla="*/ 478071 h 478070"/>
                  <a:gd name="connsiteX2" fmla="*/ 999598 w 1002167"/>
                  <a:gd name="connsiteY2" fmla="*/ 473089 h 478070"/>
                  <a:gd name="connsiteX3" fmla="*/ 1002167 w 1002167"/>
                  <a:gd name="connsiteY3" fmla="*/ 2490 h 4780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02167" h="478070">
                    <a:moveTo>
                      <a:pt x="12849" y="0"/>
                    </a:moveTo>
                    <a:lnTo>
                      <a:pt x="0" y="478071"/>
                    </a:lnTo>
                    <a:lnTo>
                      <a:pt x="999598" y="473089"/>
                    </a:lnTo>
                    <a:lnTo>
                      <a:pt x="1002167" y="2490"/>
                    </a:lnTo>
                  </a:path>
                </a:pathLst>
              </a:custGeom>
              <a:noFill/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73F0FF73-7AEE-3098-D08E-E366E061BC78}"/>
                </a:ext>
              </a:extLst>
            </p:cNvPr>
            <p:cNvSpPr/>
            <p:nvPr/>
          </p:nvSpPr>
          <p:spPr>
            <a:xfrm>
              <a:off x="10587387" y="4126523"/>
              <a:ext cx="959844" cy="1301262"/>
            </a:xfrm>
            <a:custGeom>
              <a:avLst/>
              <a:gdLst>
                <a:gd name="connsiteX0" fmla="*/ 772275 w 959844"/>
                <a:gd name="connsiteY0" fmla="*/ 0 h 1301262"/>
                <a:gd name="connsiteX1" fmla="*/ 139228 w 959844"/>
                <a:gd name="connsiteY1" fmla="*/ 316523 h 1301262"/>
                <a:gd name="connsiteX2" fmla="*/ 68890 w 959844"/>
                <a:gd name="connsiteY2" fmla="*/ 1090246 h 1301262"/>
                <a:gd name="connsiteX3" fmla="*/ 959844 w 959844"/>
                <a:gd name="connsiteY3" fmla="*/ 1301262 h 1301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9844" h="1301262">
                  <a:moveTo>
                    <a:pt x="772275" y="0"/>
                  </a:moveTo>
                  <a:cubicBezTo>
                    <a:pt x="514367" y="67407"/>
                    <a:pt x="256459" y="134815"/>
                    <a:pt x="139228" y="316523"/>
                  </a:cubicBezTo>
                  <a:cubicBezTo>
                    <a:pt x="21997" y="498231"/>
                    <a:pt x="-67879" y="926123"/>
                    <a:pt x="68890" y="1090246"/>
                  </a:cubicBezTo>
                  <a:cubicBezTo>
                    <a:pt x="205659" y="1254369"/>
                    <a:pt x="582751" y="1277815"/>
                    <a:pt x="959844" y="1301262"/>
                  </a:cubicBezTo>
                </a:path>
              </a:pathLst>
            </a:custGeom>
            <a:noFill/>
            <a:ln w="12700" cap="flat" cmpd="sng" algn="ctr">
              <a:solidFill>
                <a:srgbClr val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3DD53726-2694-4C9F-7364-F4A2EB4A8D08}"/>
                </a:ext>
              </a:extLst>
            </p:cNvPr>
            <p:cNvSpPr/>
            <p:nvPr/>
          </p:nvSpPr>
          <p:spPr>
            <a:xfrm flipH="1">
              <a:off x="12215535" y="4121083"/>
              <a:ext cx="933693" cy="1295271"/>
            </a:xfrm>
            <a:custGeom>
              <a:avLst/>
              <a:gdLst>
                <a:gd name="connsiteX0" fmla="*/ 772275 w 959844"/>
                <a:gd name="connsiteY0" fmla="*/ 0 h 1301262"/>
                <a:gd name="connsiteX1" fmla="*/ 139228 w 959844"/>
                <a:gd name="connsiteY1" fmla="*/ 316523 h 1301262"/>
                <a:gd name="connsiteX2" fmla="*/ 68890 w 959844"/>
                <a:gd name="connsiteY2" fmla="*/ 1090246 h 1301262"/>
                <a:gd name="connsiteX3" fmla="*/ 959844 w 959844"/>
                <a:gd name="connsiteY3" fmla="*/ 1301262 h 1301262"/>
                <a:gd name="connsiteX0" fmla="*/ 772275 w 932195"/>
                <a:gd name="connsiteY0" fmla="*/ 0 h 1301262"/>
                <a:gd name="connsiteX1" fmla="*/ 139228 w 932195"/>
                <a:gd name="connsiteY1" fmla="*/ 316523 h 1301262"/>
                <a:gd name="connsiteX2" fmla="*/ 68890 w 932195"/>
                <a:gd name="connsiteY2" fmla="*/ 1090246 h 1301262"/>
                <a:gd name="connsiteX3" fmla="*/ 932195 w 932195"/>
                <a:gd name="connsiteY3" fmla="*/ 1301262 h 1301262"/>
                <a:gd name="connsiteX0" fmla="*/ 772275 w 932195"/>
                <a:gd name="connsiteY0" fmla="*/ 0 h 1301262"/>
                <a:gd name="connsiteX1" fmla="*/ 139228 w 932195"/>
                <a:gd name="connsiteY1" fmla="*/ 316523 h 1301262"/>
                <a:gd name="connsiteX2" fmla="*/ 68890 w 932195"/>
                <a:gd name="connsiteY2" fmla="*/ 1090246 h 1301262"/>
                <a:gd name="connsiteX3" fmla="*/ 932195 w 932195"/>
                <a:gd name="connsiteY3" fmla="*/ 1301262 h 1301262"/>
                <a:gd name="connsiteX0" fmla="*/ 809719 w 933694"/>
                <a:gd name="connsiteY0" fmla="*/ 0 h 1295272"/>
                <a:gd name="connsiteX1" fmla="*/ 140727 w 933694"/>
                <a:gd name="connsiteY1" fmla="*/ 310533 h 1295272"/>
                <a:gd name="connsiteX2" fmla="*/ 70389 w 933694"/>
                <a:gd name="connsiteY2" fmla="*/ 1084256 h 1295272"/>
                <a:gd name="connsiteX3" fmla="*/ 933694 w 933694"/>
                <a:gd name="connsiteY3" fmla="*/ 1295272 h 1295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694" h="1295272">
                  <a:moveTo>
                    <a:pt x="809719" y="0"/>
                  </a:moveTo>
                  <a:cubicBezTo>
                    <a:pt x="551811" y="67407"/>
                    <a:pt x="263949" y="129824"/>
                    <a:pt x="140727" y="310533"/>
                  </a:cubicBezTo>
                  <a:cubicBezTo>
                    <a:pt x="17505" y="491242"/>
                    <a:pt x="-66380" y="920133"/>
                    <a:pt x="70389" y="1084256"/>
                  </a:cubicBezTo>
                  <a:cubicBezTo>
                    <a:pt x="207158" y="1248379"/>
                    <a:pt x="556601" y="1271825"/>
                    <a:pt x="933694" y="1295272"/>
                  </a:cubicBezTo>
                </a:path>
              </a:pathLst>
            </a:custGeom>
            <a:noFill/>
            <a:ln w="12700" cap="flat" cmpd="sng" algn="ctr">
              <a:solidFill>
                <a:srgbClr val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32A5CC48-BF7D-2BBE-598A-C57F90258E86}"/>
              </a:ext>
            </a:extLst>
          </p:cNvPr>
          <p:cNvGrpSpPr/>
          <p:nvPr/>
        </p:nvGrpSpPr>
        <p:grpSpPr>
          <a:xfrm>
            <a:off x="4851188" y="5173564"/>
            <a:ext cx="1120061" cy="723453"/>
            <a:chOff x="5431278" y="1312560"/>
            <a:chExt cx="1719743" cy="1110791"/>
          </a:xfrm>
        </p:grpSpPr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FCECD8FB-088B-CBB6-8A4B-81F3CC60718B}"/>
                </a:ext>
              </a:extLst>
            </p:cNvPr>
            <p:cNvSpPr/>
            <p:nvPr/>
          </p:nvSpPr>
          <p:spPr>
            <a:xfrm>
              <a:off x="6034939" y="1312560"/>
              <a:ext cx="614824" cy="320959"/>
            </a:xfrm>
            <a:custGeom>
              <a:avLst/>
              <a:gdLst>
                <a:gd name="connsiteX0" fmla="*/ 0 w 614824"/>
                <a:gd name="connsiteY0" fmla="*/ 0 h 320959"/>
                <a:gd name="connsiteX1" fmla="*/ 532895 w 614824"/>
                <a:gd name="connsiteY1" fmla="*/ 0 h 320959"/>
                <a:gd name="connsiteX2" fmla="*/ 532895 w 614824"/>
                <a:gd name="connsiteY2" fmla="*/ 320960 h 320959"/>
                <a:gd name="connsiteX3" fmla="*/ 0 w 614824"/>
                <a:gd name="connsiteY3" fmla="*/ 320960 h 320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4824" h="320959">
                  <a:moveTo>
                    <a:pt x="0" y="0"/>
                  </a:moveTo>
                  <a:lnTo>
                    <a:pt x="532895" y="0"/>
                  </a:lnTo>
                  <a:cubicBezTo>
                    <a:pt x="645063" y="64427"/>
                    <a:pt x="639167" y="260664"/>
                    <a:pt x="532895" y="320960"/>
                  </a:cubicBezTo>
                  <a:lnTo>
                    <a:pt x="0" y="320960"/>
                  </a:lnTo>
                  <a:close/>
                </a:path>
              </a:pathLst>
            </a:custGeom>
            <a:solidFill>
              <a:srgbClr val="FFFFFF"/>
            </a:solidFill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1AAA935A-39EC-9BBE-5592-06B109236683}"/>
                </a:ext>
              </a:extLst>
            </p:cNvPr>
            <p:cNvSpPr/>
            <p:nvPr/>
          </p:nvSpPr>
          <p:spPr>
            <a:xfrm>
              <a:off x="5961044" y="1313838"/>
              <a:ext cx="157319" cy="320320"/>
            </a:xfrm>
            <a:custGeom>
              <a:avLst/>
              <a:gdLst>
                <a:gd name="connsiteX0" fmla="*/ 157320 w 157319"/>
                <a:gd name="connsiteY0" fmla="*/ 160160 h 320320"/>
                <a:gd name="connsiteX1" fmla="*/ 78660 w 157319"/>
                <a:gd name="connsiteY1" fmla="*/ 320321 h 320320"/>
                <a:gd name="connsiteX2" fmla="*/ 0 w 157319"/>
                <a:gd name="connsiteY2" fmla="*/ 160160 h 320320"/>
                <a:gd name="connsiteX3" fmla="*/ 78660 w 157319"/>
                <a:gd name="connsiteY3" fmla="*/ 0 h 320320"/>
                <a:gd name="connsiteX4" fmla="*/ 157320 w 157319"/>
                <a:gd name="connsiteY4" fmla="*/ 160160 h 32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7319" h="320320">
                  <a:moveTo>
                    <a:pt x="157320" y="160160"/>
                  </a:moveTo>
                  <a:cubicBezTo>
                    <a:pt x="157320" y="248615"/>
                    <a:pt x="122103" y="320321"/>
                    <a:pt x="78660" y="320321"/>
                  </a:cubicBezTo>
                  <a:cubicBezTo>
                    <a:pt x="35217" y="320321"/>
                    <a:pt x="0" y="248615"/>
                    <a:pt x="0" y="160160"/>
                  </a:cubicBezTo>
                  <a:cubicBezTo>
                    <a:pt x="0" y="71706"/>
                    <a:pt x="35217" y="0"/>
                    <a:pt x="78660" y="0"/>
                  </a:cubicBezTo>
                  <a:cubicBezTo>
                    <a:pt x="122103" y="0"/>
                    <a:pt x="157320" y="71706"/>
                    <a:pt x="157320" y="160160"/>
                  </a:cubicBezTo>
                  <a:close/>
                </a:path>
              </a:pathLst>
            </a:custGeom>
            <a:solidFill>
              <a:srgbClr val="FFFFFF"/>
            </a:solidFill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7A504491-C6BC-425A-ABED-1097181B1330}"/>
                </a:ext>
              </a:extLst>
            </p:cNvPr>
            <p:cNvSpPr/>
            <p:nvPr/>
          </p:nvSpPr>
          <p:spPr>
            <a:xfrm>
              <a:off x="5950712" y="1424674"/>
              <a:ext cx="87759" cy="92616"/>
            </a:xfrm>
            <a:custGeom>
              <a:avLst/>
              <a:gdLst>
                <a:gd name="connsiteX0" fmla="*/ 87760 w 87759"/>
                <a:gd name="connsiteY0" fmla="*/ 47460 h 92616"/>
                <a:gd name="connsiteX1" fmla="*/ 62354 w 87759"/>
                <a:gd name="connsiteY1" fmla="*/ 92542 h 92616"/>
                <a:gd name="connsiteX2" fmla="*/ 246 w 87759"/>
                <a:gd name="connsiteY2" fmla="*/ 75936 h 92616"/>
                <a:gd name="connsiteX3" fmla="*/ 10425 w 87759"/>
                <a:gd name="connsiteY3" fmla="*/ 9853 h 92616"/>
                <a:gd name="connsiteX4" fmla="*/ 62354 w 87759"/>
                <a:gd name="connsiteY4" fmla="*/ 2378 h 92616"/>
                <a:gd name="connsiteX5" fmla="*/ 87760 w 87759"/>
                <a:gd name="connsiteY5" fmla="*/ 47460 h 9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7759" h="92616">
                  <a:moveTo>
                    <a:pt x="87760" y="47460"/>
                  </a:moveTo>
                  <a:cubicBezTo>
                    <a:pt x="87760" y="72358"/>
                    <a:pt x="76383" y="92542"/>
                    <a:pt x="62354" y="92542"/>
                  </a:cubicBezTo>
                  <a:cubicBezTo>
                    <a:pt x="19671" y="89814"/>
                    <a:pt x="-2623" y="100561"/>
                    <a:pt x="246" y="75936"/>
                  </a:cubicBezTo>
                  <a:cubicBezTo>
                    <a:pt x="958" y="69826"/>
                    <a:pt x="9167" y="15195"/>
                    <a:pt x="10425" y="9853"/>
                  </a:cubicBezTo>
                  <a:cubicBezTo>
                    <a:pt x="14256" y="-6429"/>
                    <a:pt x="51789" y="2378"/>
                    <a:pt x="62354" y="2378"/>
                  </a:cubicBezTo>
                  <a:cubicBezTo>
                    <a:pt x="76383" y="2378"/>
                    <a:pt x="87760" y="22562"/>
                    <a:pt x="87760" y="47460"/>
                  </a:cubicBezTo>
                  <a:close/>
                </a:path>
              </a:pathLst>
            </a:custGeom>
            <a:solidFill>
              <a:srgbClr val="FFFFFF"/>
            </a:solidFill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D6A2481-0F3D-AA6E-3E69-6612FDA0838E}"/>
                </a:ext>
              </a:extLst>
            </p:cNvPr>
            <p:cNvSpPr/>
            <p:nvPr/>
          </p:nvSpPr>
          <p:spPr>
            <a:xfrm>
              <a:off x="5939762" y="1424715"/>
              <a:ext cx="55484" cy="89775"/>
            </a:xfrm>
            <a:custGeom>
              <a:avLst/>
              <a:gdLst>
                <a:gd name="connsiteX0" fmla="*/ 55484 w 55484"/>
                <a:gd name="connsiteY0" fmla="*/ 44888 h 89775"/>
                <a:gd name="connsiteX1" fmla="*/ 27742 w 55484"/>
                <a:gd name="connsiteY1" fmla="*/ 89775 h 89775"/>
                <a:gd name="connsiteX2" fmla="*/ 0 w 55484"/>
                <a:gd name="connsiteY2" fmla="*/ 44888 h 89775"/>
                <a:gd name="connsiteX3" fmla="*/ 27742 w 55484"/>
                <a:gd name="connsiteY3" fmla="*/ 0 h 89775"/>
                <a:gd name="connsiteX4" fmla="*/ 55484 w 55484"/>
                <a:gd name="connsiteY4" fmla="*/ 44888 h 89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484" h="89775">
                  <a:moveTo>
                    <a:pt x="55484" y="44888"/>
                  </a:moveTo>
                  <a:cubicBezTo>
                    <a:pt x="55484" y="69679"/>
                    <a:pt x="43064" y="89775"/>
                    <a:pt x="27742" y="89775"/>
                  </a:cubicBezTo>
                  <a:cubicBezTo>
                    <a:pt x="12421" y="89775"/>
                    <a:pt x="0" y="69679"/>
                    <a:pt x="0" y="44888"/>
                  </a:cubicBezTo>
                  <a:cubicBezTo>
                    <a:pt x="0" y="20097"/>
                    <a:pt x="12421" y="0"/>
                    <a:pt x="27742" y="0"/>
                  </a:cubicBezTo>
                  <a:cubicBezTo>
                    <a:pt x="43064" y="0"/>
                    <a:pt x="55484" y="20097"/>
                    <a:pt x="55484" y="44888"/>
                  </a:cubicBezTo>
                  <a:close/>
                </a:path>
              </a:pathLst>
            </a:custGeom>
            <a:solidFill>
              <a:srgbClr val="FFFFFF"/>
            </a:solidFill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58EAB3DC-4B6B-1C72-81E1-913A5C8264D2}"/>
                </a:ext>
              </a:extLst>
            </p:cNvPr>
            <p:cNvSpPr/>
            <p:nvPr/>
          </p:nvSpPr>
          <p:spPr>
            <a:xfrm>
              <a:off x="5739540" y="2252749"/>
              <a:ext cx="486554" cy="170602"/>
            </a:xfrm>
            <a:custGeom>
              <a:avLst/>
              <a:gdLst>
                <a:gd name="connsiteX0" fmla="*/ 482731 w 486554"/>
                <a:gd name="connsiteY0" fmla="*/ 104758 h 170602"/>
                <a:gd name="connsiteX1" fmla="*/ 241695 w 486554"/>
                <a:gd name="connsiteY1" fmla="*/ 170602 h 170602"/>
                <a:gd name="connsiteX2" fmla="*/ 662 w 486554"/>
                <a:gd name="connsiteY2" fmla="*/ 104758 h 170602"/>
                <a:gd name="connsiteX3" fmla="*/ 34432 w 486554"/>
                <a:gd name="connsiteY3" fmla="*/ 1985 h 170602"/>
                <a:gd name="connsiteX4" fmla="*/ 241695 w 486554"/>
                <a:gd name="connsiteY4" fmla="*/ 38915 h 170602"/>
                <a:gd name="connsiteX5" fmla="*/ 455082 w 486554"/>
                <a:gd name="connsiteY5" fmla="*/ 3682 h 170602"/>
                <a:gd name="connsiteX6" fmla="*/ 482731 w 486554"/>
                <a:gd name="connsiteY6" fmla="*/ 104758 h 17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6554" h="170602">
                  <a:moveTo>
                    <a:pt x="482731" y="104758"/>
                  </a:moveTo>
                  <a:cubicBezTo>
                    <a:pt x="482731" y="141124"/>
                    <a:pt x="374816" y="170602"/>
                    <a:pt x="241695" y="170602"/>
                  </a:cubicBezTo>
                  <a:cubicBezTo>
                    <a:pt x="108577" y="170602"/>
                    <a:pt x="662" y="141124"/>
                    <a:pt x="662" y="104758"/>
                  </a:cubicBezTo>
                  <a:cubicBezTo>
                    <a:pt x="662" y="86948"/>
                    <a:pt x="-7624" y="13837"/>
                    <a:pt x="34432" y="1985"/>
                  </a:cubicBezTo>
                  <a:cubicBezTo>
                    <a:pt x="78243" y="-10361"/>
                    <a:pt x="173774" y="38915"/>
                    <a:pt x="241695" y="38915"/>
                  </a:cubicBezTo>
                  <a:cubicBezTo>
                    <a:pt x="305677" y="38915"/>
                    <a:pt x="411928" y="-7429"/>
                    <a:pt x="455082" y="3682"/>
                  </a:cubicBezTo>
                  <a:cubicBezTo>
                    <a:pt x="501714" y="15689"/>
                    <a:pt x="482731" y="85873"/>
                    <a:pt x="482731" y="104758"/>
                  </a:cubicBezTo>
                  <a:close/>
                </a:path>
              </a:pathLst>
            </a:custGeom>
            <a:solidFill>
              <a:srgbClr val="FFFFFF"/>
            </a:solidFill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F59DF3E9-09DC-786F-F0C1-56AA1D7C5CAE}"/>
                </a:ext>
              </a:extLst>
            </p:cNvPr>
            <p:cNvSpPr/>
            <p:nvPr/>
          </p:nvSpPr>
          <p:spPr>
            <a:xfrm>
              <a:off x="5742732" y="2214465"/>
              <a:ext cx="482069" cy="131687"/>
            </a:xfrm>
            <a:custGeom>
              <a:avLst/>
              <a:gdLst>
                <a:gd name="connsiteX0" fmla="*/ 482069 w 482069"/>
                <a:gd name="connsiteY0" fmla="*/ 65844 h 131687"/>
                <a:gd name="connsiteX1" fmla="*/ 241035 w 482069"/>
                <a:gd name="connsiteY1" fmla="*/ 131687 h 131687"/>
                <a:gd name="connsiteX2" fmla="*/ 0 w 482069"/>
                <a:gd name="connsiteY2" fmla="*/ 65844 h 131687"/>
                <a:gd name="connsiteX3" fmla="*/ 241035 w 482069"/>
                <a:gd name="connsiteY3" fmla="*/ 0 h 131687"/>
                <a:gd name="connsiteX4" fmla="*/ 482069 w 482069"/>
                <a:gd name="connsiteY4" fmla="*/ 65844 h 131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2069" h="131687">
                  <a:moveTo>
                    <a:pt x="482069" y="65844"/>
                  </a:moveTo>
                  <a:cubicBezTo>
                    <a:pt x="482069" y="102208"/>
                    <a:pt x="374154" y="131687"/>
                    <a:pt x="241035" y="131687"/>
                  </a:cubicBezTo>
                  <a:cubicBezTo>
                    <a:pt x="107915" y="131687"/>
                    <a:pt x="0" y="102208"/>
                    <a:pt x="0" y="65844"/>
                  </a:cubicBezTo>
                  <a:cubicBezTo>
                    <a:pt x="0" y="29479"/>
                    <a:pt x="107915" y="0"/>
                    <a:pt x="241035" y="0"/>
                  </a:cubicBezTo>
                  <a:cubicBezTo>
                    <a:pt x="374154" y="0"/>
                    <a:pt x="482069" y="29479"/>
                    <a:pt x="482069" y="65844"/>
                  </a:cubicBezTo>
                  <a:close/>
                </a:path>
              </a:pathLst>
            </a:custGeom>
            <a:solidFill>
              <a:srgbClr val="FFFFFF"/>
            </a:solidFill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grpSp>
          <p:nvGrpSpPr>
            <p:cNvPr id="90" name="Graphic 6">
              <a:extLst>
                <a:ext uri="{FF2B5EF4-FFF2-40B4-BE49-F238E27FC236}">
                  <a16:creationId xmlns:a16="http://schemas.microsoft.com/office/drawing/2014/main" id="{B0176082-878D-58A5-0CCF-D801C8AF80C7}"/>
                </a:ext>
              </a:extLst>
            </p:cNvPr>
            <p:cNvGrpSpPr/>
            <p:nvPr/>
          </p:nvGrpSpPr>
          <p:grpSpPr>
            <a:xfrm>
              <a:off x="5916722" y="2104707"/>
              <a:ext cx="139106" cy="194340"/>
              <a:chOff x="5916722" y="2104707"/>
              <a:chExt cx="139106" cy="194340"/>
            </a:xfrm>
            <a:solidFill>
              <a:srgbClr val="FFFFFF"/>
            </a:solidFill>
          </p:grpSpPr>
          <p:sp>
            <p:nvSpPr>
              <p:cNvPr id="114" name="Freeform: Shape 113">
                <a:extLst>
                  <a:ext uri="{FF2B5EF4-FFF2-40B4-BE49-F238E27FC236}">
                    <a16:creationId xmlns:a16="http://schemas.microsoft.com/office/drawing/2014/main" id="{44217467-DEC6-BE38-DF99-CA0EE5462AC0}"/>
                  </a:ext>
                </a:extLst>
              </p:cNvPr>
              <p:cNvSpPr/>
              <p:nvPr/>
            </p:nvSpPr>
            <p:spPr>
              <a:xfrm>
                <a:off x="5916722" y="2144496"/>
                <a:ext cx="139106" cy="154551"/>
              </a:xfrm>
              <a:custGeom>
                <a:avLst/>
                <a:gdLst>
                  <a:gd name="connsiteX0" fmla="*/ 138176 w 139106"/>
                  <a:gd name="connsiteY0" fmla="*/ 109088 h 154551"/>
                  <a:gd name="connsiteX1" fmla="*/ 67999 w 139106"/>
                  <a:gd name="connsiteY1" fmla="*/ 154753 h 154551"/>
                  <a:gd name="connsiteX2" fmla="*/ 352 w 139106"/>
                  <a:gd name="connsiteY2" fmla="*/ 109088 h 154551"/>
                  <a:gd name="connsiteX3" fmla="*/ 10007 w 139106"/>
                  <a:gd name="connsiteY3" fmla="*/ 2263 h 154551"/>
                  <a:gd name="connsiteX4" fmla="*/ 69264 w 139106"/>
                  <a:gd name="connsiteY4" fmla="*/ 40654 h 154551"/>
                  <a:gd name="connsiteX5" fmla="*/ 130272 w 139106"/>
                  <a:gd name="connsiteY5" fmla="*/ 4025 h 154551"/>
                  <a:gd name="connsiteX6" fmla="*/ 138176 w 139106"/>
                  <a:gd name="connsiteY6" fmla="*/ 109088 h 1545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9106" h="154551">
                    <a:moveTo>
                      <a:pt x="138176" y="109088"/>
                    </a:moveTo>
                    <a:cubicBezTo>
                      <a:pt x="138176" y="146888"/>
                      <a:pt x="106058" y="154753"/>
                      <a:pt x="67999" y="154753"/>
                    </a:cubicBezTo>
                    <a:cubicBezTo>
                      <a:pt x="29939" y="154753"/>
                      <a:pt x="352" y="146888"/>
                      <a:pt x="352" y="109088"/>
                    </a:cubicBezTo>
                    <a:cubicBezTo>
                      <a:pt x="352" y="90582"/>
                      <a:pt x="-2016" y="14588"/>
                      <a:pt x="10007" y="2263"/>
                    </a:cubicBezTo>
                    <a:cubicBezTo>
                      <a:pt x="22533" y="-10563"/>
                      <a:pt x="49846" y="40654"/>
                      <a:pt x="69264" y="40654"/>
                    </a:cubicBezTo>
                    <a:cubicBezTo>
                      <a:pt x="87557" y="40654"/>
                      <a:pt x="117934" y="-7521"/>
                      <a:pt x="130272" y="4025"/>
                    </a:cubicBezTo>
                    <a:cubicBezTo>
                      <a:pt x="143603" y="16507"/>
                      <a:pt x="138176" y="89460"/>
                      <a:pt x="138176" y="109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1463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5" name="Freeform: Shape 114">
                <a:extLst>
                  <a:ext uri="{FF2B5EF4-FFF2-40B4-BE49-F238E27FC236}">
                    <a16:creationId xmlns:a16="http://schemas.microsoft.com/office/drawing/2014/main" id="{87AFD5F7-CAD0-5F08-CE47-33636304211F}"/>
                  </a:ext>
                </a:extLst>
              </p:cNvPr>
              <p:cNvSpPr/>
              <p:nvPr/>
            </p:nvSpPr>
            <p:spPr>
              <a:xfrm>
                <a:off x="5917635" y="2104707"/>
                <a:ext cx="137824" cy="136877"/>
              </a:xfrm>
              <a:custGeom>
                <a:avLst/>
                <a:gdLst>
                  <a:gd name="connsiteX0" fmla="*/ 137987 w 137824"/>
                  <a:gd name="connsiteY0" fmla="*/ 68626 h 136877"/>
                  <a:gd name="connsiteX1" fmla="*/ 69075 w 137824"/>
                  <a:gd name="connsiteY1" fmla="*/ 137064 h 136877"/>
                  <a:gd name="connsiteX2" fmla="*/ 163 w 137824"/>
                  <a:gd name="connsiteY2" fmla="*/ 68626 h 136877"/>
                  <a:gd name="connsiteX3" fmla="*/ 69075 w 137824"/>
                  <a:gd name="connsiteY3" fmla="*/ 187 h 136877"/>
                  <a:gd name="connsiteX4" fmla="*/ 137987 w 137824"/>
                  <a:gd name="connsiteY4" fmla="*/ 68626 h 1368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7824" h="136877">
                    <a:moveTo>
                      <a:pt x="137987" y="68626"/>
                    </a:moveTo>
                    <a:cubicBezTo>
                      <a:pt x="137987" y="106423"/>
                      <a:pt x="107134" y="137064"/>
                      <a:pt x="69075" y="137064"/>
                    </a:cubicBezTo>
                    <a:cubicBezTo>
                      <a:pt x="31016" y="137064"/>
                      <a:pt x="163" y="106423"/>
                      <a:pt x="163" y="68626"/>
                    </a:cubicBezTo>
                    <a:cubicBezTo>
                      <a:pt x="163" y="30828"/>
                      <a:pt x="31016" y="187"/>
                      <a:pt x="69075" y="187"/>
                    </a:cubicBezTo>
                    <a:cubicBezTo>
                      <a:pt x="107134" y="187"/>
                      <a:pt x="137987" y="30828"/>
                      <a:pt x="137987" y="686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1463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1F3B0A93-8D7C-996B-65D7-787865592708}"/>
                </a:ext>
              </a:extLst>
            </p:cNvPr>
            <p:cNvSpPr/>
            <p:nvPr/>
          </p:nvSpPr>
          <p:spPr>
            <a:xfrm>
              <a:off x="5861205" y="1989203"/>
              <a:ext cx="265774" cy="258181"/>
            </a:xfrm>
            <a:custGeom>
              <a:avLst/>
              <a:gdLst>
                <a:gd name="connsiteX0" fmla="*/ 265775 w 265774"/>
                <a:gd name="connsiteY0" fmla="*/ 129091 h 258181"/>
                <a:gd name="connsiteX1" fmla="*/ 132887 w 265774"/>
                <a:gd name="connsiteY1" fmla="*/ 258181 h 258181"/>
                <a:gd name="connsiteX2" fmla="*/ 0 w 265774"/>
                <a:gd name="connsiteY2" fmla="*/ 129091 h 258181"/>
                <a:gd name="connsiteX3" fmla="*/ 132887 w 265774"/>
                <a:gd name="connsiteY3" fmla="*/ 0 h 258181"/>
                <a:gd name="connsiteX4" fmla="*/ 265775 w 265774"/>
                <a:gd name="connsiteY4" fmla="*/ 129091 h 2581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5774" h="258181">
                  <a:moveTo>
                    <a:pt x="265775" y="129091"/>
                  </a:moveTo>
                  <a:cubicBezTo>
                    <a:pt x="265775" y="200385"/>
                    <a:pt x="206279" y="258181"/>
                    <a:pt x="132887" y="258181"/>
                  </a:cubicBezTo>
                  <a:cubicBezTo>
                    <a:pt x="59496" y="258181"/>
                    <a:pt x="0" y="200385"/>
                    <a:pt x="0" y="129091"/>
                  </a:cubicBezTo>
                  <a:cubicBezTo>
                    <a:pt x="0" y="57796"/>
                    <a:pt x="59496" y="0"/>
                    <a:pt x="132887" y="0"/>
                  </a:cubicBezTo>
                  <a:cubicBezTo>
                    <a:pt x="206279" y="0"/>
                    <a:pt x="265775" y="57796"/>
                    <a:pt x="265775" y="129091"/>
                  </a:cubicBezTo>
                  <a:close/>
                </a:path>
              </a:pathLst>
            </a:custGeom>
            <a:solidFill>
              <a:srgbClr val="FFFFFF"/>
            </a:solidFill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B9D041AF-7C0C-3984-5FE8-76E73B5361F3}"/>
                </a:ext>
              </a:extLst>
            </p:cNvPr>
            <p:cNvSpPr/>
            <p:nvPr/>
          </p:nvSpPr>
          <p:spPr>
            <a:xfrm>
              <a:off x="5907456" y="2062456"/>
              <a:ext cx="154172" cy="180970"/>
            </a:xfrm>
            <a:custGeom>
              <a:avLst/>
              <a:gdLst>
                <a:gd name="connsiteX0" fmla="*/ 34033 w 154172"/>
                <a:gd name="connsiteY0" fmla="*/ 175601 h 180970"/>
                <a:gd name="connsiteX1" fmla="*/ 1817 w 154172"/>
                <a:gd name="connsiteY1" fmla="*/ 61053 h 180970"/>
                <a:gd name="connsiteX2" fmla="*/ 69830 w 154172"/>
                <a:gd name="connsiteY2" fmla="*/ 198 h 180970"/>
                <a:gd name="connsiteX3" fmla="*/ 114576 w 154172"/>
                <a:gd name="connsiteY3" fmla="*/ 61053 h 180970"/>
                <a:gd name="connsiteX4" fmla="*/ 59091 w 154172"/>
                <a:gd name="connsiteY4" fmla="*/ 87899 h 180970"/>
                <a:gd name="connsiteX5" fmla="*/ 59091 w 154172"/>
                <a:gd name="connsiteY5" fmla="*/ 48524 h 180970"/>
                <a:gd name="connsiteX6" fmla="*/ 110995 w 154172"/>
                <a:gd name="connsiteY6" fmla="*/ 1990 h 180970"/>
                <a:gd name="connsiteX7" fmla="*/ 153951 w 154172"/>
                <a:gd name="connsiteY7" fmla="*/ 64631 h 180970"/>
                <a:gd name="connsiteX8" fmla="*/ 103836 w 154172"/>
                <a:gd name="connsiteY8" fmla="*/ 180970 h 180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172" h="180970">
                  <a:moveTo>
                    <a:pt x="34033" y="175601"/>
                  </a:moveTo>
                  <a:cubicBezTo>
                    <a:pt x="34033" y="166653"/>
                    <a:pt x="-9274" y="99135"/>
                    <a:pt x="1817" y="61053"/>
                  </a:cubicBezTo>
                  <a:cubicBezTo>
                    <a:pt x="10321" y="31846"/>
                    <a:pt x="39571" y="-2942"/>
                    <a:pt x="69830" y="198"/>
                  </a:cubicBezTo>
                  <a:cubicBezTo>
                    <a:pt x="94873" y="2799"/>
                    <a:pt x="120635" y="36614"/>
                    <a:pt x="114576" y="61053"/>
                  </a:cubicBezTo>
                  <a:cubicBezTo>
                    <a:pt x="109632" y="80993"/>
                    <a:pt x="76498" y="98814"/>
                    <a:pt x="59091" y="87899"/>
                  </a:cubicBezTo>
                  <a:cubicBezTo>
                    <a:pt x="47970" y="80926"/>
                    <a:pt x="53738" y="60509"/>
                    <a:pt x="59091" y="48524"/>
                  </a:cubicBezTo>
                  <a:cubicBezTo>
                    <a:pt x="68565" y="27305"/>
                    <a:pt x="87924" y="-779"/>
                    <a:pt x="110995" y="1990"/>
                  </a:cubicBezTo>
                  <a:cubicBezTo>
                    <a:pt x="136135" y="5004"/>
                    <a:pt x="151495" y="39433"/>
                    <a:pt x="153951" y="64631"/>
                  </a:cubicBezTo>
                  <a:cubicBezTo>
                    <a:pt x="158048" y="106657"/>
                    <a:pt x="103836" y="180970"/>
                    <a:pt x="103836" y="180970"/>
                  </a:cubicBezTo>
                </a:path>
              </a:pathLst>
            </a:custGeom>
            <a:noFill/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CAC36CEE-B27A-0CD6-04A0-C8AD6B8EA2A1}"/>
                </a:ext>
              </a:extLst>
            </p:cNvPr>
            <p:cNvSpPr/>
            <p:nvPr/>
          </p:nvSpPr>
          <p:spPr>
            <a:xfrm>
              <a:off x="5431278" y="1478084"/>
              <a:ext cx="509660" cy="830050"/>
            </a:xfrm>
            <a:custGeom>
              <a:avLst/>
              <a:gdLst>
                <a:gd name="connsiteX0" fmla="*/ 509660 w 509660"/>
                <a:gd name="connsiteY0" fmla="*/ 4883 h 830050"/>
                <a:gd name="connsiteX1" fmla="*/ 390627 w 509660"/>
                <a:gd name="connsiteY1" fmla="*/ 16249 h 830050"/>
                <a:gd name="connsiteX2" fmla="*/ 232350 w 509660"/>
                <a:gd name="connsiteY2" fmla="*/ 98643 h 830050"/>
                <a:gd name="connsiteX3" fmla="*/ 134689 w 509660"/>
                <a:gd name="connsiteY3" fmla="*/ 157748 h 830050"/>
                <a:gd name="connsiteX4" fmla="*/ 53691 w 509660"/>
                <a:gd name="connsiteY4" fmla="*/ 272336 h 830050"/>
                <a:gd name="connsiteX5" fmla="*/ 7820 w 509660"/>
                <a:gd name="connsiteY5" fmla="*/ 376220 h 830050"/>
                <a:gd name="connsiteX6" fmla="*/ 773 w 509660"/>
                <a:gd name="connsiteY6" fmla="*/ 522661 h 830050"/>
                <a:gd name="connsiteX7" fmla="*/ 13979 w 509660"/>
                <a:gd name="connsiteY7" fmla="*/ 642258 h 830050"/>
                <a:gd name="connsiteX8" fmla="*/ 74211 w 509660"/>
                <a:gd name="connsiteY8" fmla="*/ 738416 h 830050"/>
                <a:gd name="connsiteX9" fmla="*/ 172011 w 509660"/>
                <a:gd name="connsiteY9" fmla="*/ 819256 h 830050"/>
                <a:gd name="connsiteX10" fmla="*/ 306015 w 509660"/>
                <a:gd name="connsiteY10" fmla="*/ 828901 h 830050"/>
                <a:gd name="connsiteX11" fmla="*/ 307166 w 509660"/>
                <a:gd name="connsiteY11" fmla="*/ 830051 h 83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09660" h="830050">
                  <a:moveTo>
                    <a:pt x="509660" y="4883"/>
                  </a:moveTo>
                  <a:cubicBezTo>
                    <a:pt x="470508" y="-8241"/>
                    <a:pt x="429113" y="8383"/>
                    <a:pt x="390627" y="16249"/>
                  </a:cubicBezTo>
                  <a:cubicBezTo>
                    <a:pt x="334315" y="36441"/>
                    <a:pt x="284288" y="69889"/>
                    <a:pt x="232350" y="98643"/>
                  </a:cubicBezTo>
                  <a:cubicBezTo>
                    <a:pt x="197562" y="114279"/>
                    <a:pt x="161208" y="129313"/>
                    <a:pt x="134689" y="157748"/>
                  </a:cubicBezTo>
                  <a:cubicBezTo>
                    <a:pt x="96394" y="186910"/>
                    <a:pt x="75187" y="230764"/>
                    <a:pt x="53691" y="272336"/>
                  </a:cubicBezTo>
                  <a:cubicBezTo>
                    <a:pt x="32213" y="304129"/>
                    <a:pt x="22400" y="341194"/>
                    <a:pt x="7820" y="376220"/>
                  </a:cubicBezTo>
                  <a:cubicBezTo>
                    <a:pt x="-3302" y="424009"/>
                    <a:pt x="2430" y="473951"/>
                    <a:pt x="773" y="522661"/>
                  </a:cubicBezTo>
                  <a:cubicBezTo>
                    <a:pt x="5843" y="562505"/>
                    <a:pt x="-10634" y="607861"/>
                    <a:pt x="13979" y="642258"/>
                  </a:cubicBezTo>
                  <a:cubicBezTo>
                    <a:pt x="28943" y="677391"/>
                    <a:pt x="47970" y="710469"/>
                    <a:pt x="74211" y="738416"/>
                  </a:cubicBezTo>
                  <a:cubicBezTo>
                    <a:pt x="101539" y="770477"/>
                    <a:pt x="131829" y="803921"/>
                    <a:pt x="172011" y="819256"/>
                  </a:cubicBezTo>
                  <a:cubicBezTo>
                    <a:pt x="215678" y="832527"/>
                    <a:pt x="261350" y="824794"/>
                    <a:pt x="306015" y="828901"/>
                  </a:cubicBezTo>
                  <a:lnTo>
                    <a:pt x="307166" y="830051"/>
                  </a:lnTo>
                </a:path>
              </a:pathLst>
            </a:custGeom>
            <a:noFill/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C3860D14-84AF-ED3D-8410-0E202744FDFE}"/>
                </a:ext>
              </a:extLst>
            </p:cNvPr>
            <p:cNvSpPr/>
            <p:nvPr/>
          </p:nvSpPr>
          <p:spPr>
            <a:xfrm>
              <a:off x="6647141" y="1449473"/>
              <a:ext cx="503880" cy="840986"/>
            </a:xfrm>
            <a:custGeom>
              <a:avLst/>
              <a:gdLst>
                <a:gd name="connsiteX0" fmla="*/ 232869 w 503880"/>
                <a:gd name="connsiteY0" fmla="*/ 840944 h 840986"/>
                <a:gd name="connsiteX1" fmla="*/ 354458 w 503880"/>
                <a:gd name="connsiteY1" fmla="*/ 803343 h 840986"/>
                <a:gd name="connsiteX2" fmla="*/ 453250 w 503880"/>
                <a:gd name="connsiteY2" fmla="*/ 755753 h 840986"/>
                <a:gd name="connsiteX3" fmla="*/ 498481 w 503880"/>
                <a:gd name="connsiteY3" fmla="*/ 647370 h 840986"/>
                <a:gd name="connsiteX4" fmla="*/ 503859 w 503880"/>
                <a:gd name="connsiteY4" fmla="*/ 498095 h 840986"/>
                <a:gd name="connsiteX5" fmla="*/ 477456 w 503880"/>
                <a:gd name="connsiteY5" fmla="*/ 388305 h 840986"/>
                <a:gd name="connsiteX6" fmla="*/ 431255 w 503880"/>
                <a:gd name="connsiteY6" fmla="*/ 294342 h 840986"/>
                <a:gd name="connsiteX7" fmla="*/ 331919 w 503880"/>
                <a:gd name="connsiteY7" fmla="*/ 156042 h 840986"/>
                <a:gd name="connsiteX8" fmla="*/ 254213 w 503880"/>
                <a:gd name="connsiteY8" fmla="*/ 88029 h 840986"/>
                <a:gd name="connsiteX9" fmla="*/ 175846 w 503880"/>
                <a:gd name="connsiteY9" fmla="*/ 41360 h 840986"/>
                <a:gd name="connsiteX10" fmla="*/ 97010 w 503880"/>
                <a:gd name="connsiteY10" fmla="*/ 13204 h 840986"/>
                <a:gd name="connsiteX11" fmla="*/ 6783 w 503880"/>
                <a:gd name="connsiteY11" fmla="*/ 588 h 840986"/>
                <a:gd name="connsiteX12" fmla="*/ 0 w 503880"/>
                <a:gd name="connsiteY12" fmla="*/ 588 h 840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03880" h="840986">
                  <a:moveTo>
                    <a:pt x="232869" y="840944"/>
                  </a:moveTo>
                  <a:cubicBezTo>
                    <a:pt x="277645" y="842342"/>
                    <a:pt x="313314" y="808976"/>
                    <a:pt x="354458" y="803343"/>
                  </a:cubicBezTo>
                  <a:cubicBezTo>
                    <a:pt x="388950" y="790694"/>
                    <a:pt x="425790" y="781076"/>
                    <a:pt x="453250" y="755753"/>
                  </a:cubicBezTo>
                  <a:cubicBezTo>
                    <a:pt x="488466" y="731821"/>
                    <a:pt x="500719" y="687970"/>
                    <a:pt x="498481" y="647370"/>
                  </a:cubicBezTo>
                  <a:cubicBezTo>
                    <a:pt x="507334" y="598069"/>
                    <a:pt x="502233" y="547906"/>
                    <a:pt x="503859" y="498095"/>
                  </a:cubicBezTo>
                  <a:cubicBezTo>
                    <a:pt x="502854" y="460418"/>
                    <a:pt x="489245" y="423849"/>
                    <a:pt x="477456" y="388305"/>
                  </a:cubicBezTo>
                  <a:cubicBezTo>
                    <a:pt x="459602" y="358555"/>
                    <a:pt x="449103" y="324592"/>
                    <a:pt x="431255" y="294342"/>
                  </a:cubicBezTo>
                  <a:cubicBezTo>
                    <a:pt x="417488" y="237108"/>
                    <a:pt x="367666" y="199620"/>
                    <a:pt x="331919" y="156042"/>
                  </a:cubicBezTo>
                  <a:cubicBezTo>
                    <a:pt x="310307" y="129020"/>
                    <a:pt x="286906" y="102222"/>
                    <a:pt x="254213" y="88029"/>
                  </a:cubicBezTo>
                  <a:cubicBezTo>
                    <a:pt x="229757" y="69285"/>
                    <a:pt x="200688" y="59854"/>
                    <a:pt x="175846" y="41360"/>
                  </a:cubicBezTo>
                  <a:cubicBezTo>
                    <a:pt x="151535" y="26973"/>
                    <a:pt x="124929" y="17163"/>
                    <a:pt x="97010" y="13204"/>
                  </a:cubicBezTo>
                  <a:cubicBezTo>
                    <a:pt x="67816" y="3745"/>
                    <a:pt x="38255" y="-1902"/>
                    <a:pt x="6783" y="588"/>
                  </a:cubicBezTo>
                  <a:cubicBezTo>
                    <a:pt x="4520" y="588"/>
                    <a:pt x="2260" y="588"/>
                    <a:pt x="0" y="588"/>
                  </a:cubicBezTo>
                </a:path>
              </a:pathLst>
            </a:custGeom>
            <a:noFill/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76E1B566-714C-BBBB-4E69-B2546F00486D}"/>
                </a:ext>
              </a:extLst>
            </p:cNvPr>
            <p:cNvSpPr/>
            <p:nvPr/>
          </p:nvSpPr>
          <p:spPr>
            <a:xfrm>
              <a:off x="6034939" y="1312560"/>
              <a:ext cx="614824" cy="320959"/>
            </a:xfrm>
            <a:custGeom>
              <a:avLst/>
              <a:gdLst>
                <a:gd name="connsiteX0" fmla="*/ 0 w 614824"/>
                <a:gd name="connsiteY0" fmla="*/ 0 h 320959"/>
                <a:gd name="connsiteX1" fmla="*/ 532895 w 614824"/>
                <a:gd name="connsiteY1" fmla="*/ 0 h 320959"/>
                <a:gd name="connsiteX2" fmla="*/ 532895 w 614824"/>
                <a:gd name="connsiteY2" fmla="*/ 320960 h 320959"/>
                <a:gd name="connsiteX3" fmla="*/ 0 w 614824"/>
                <a:gd name="connsiteY3" fmla="*/ 320960 h 320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4824" h="320959">
                  <a:moveTo>
                    <a:pt x="0" y="0"/>
                  </a:moveTo>
                  <a:lnTo>
                    <a:pt x="532895" y="0"/>
                  </a:lnTo>
                  <a:cubicBezTo>
                    <a:pt x="645063" y="64427"/>
                    <a:pt x="639167" y="260664"/>
                    <a:pt x="532895" y="320960"/>
                  </a:cubicBezTo>
                  <a:lnTo>
                    <a:pt x="0" y="320960"/>
                  </a:lnTo>
                  <a:close/>
                </a:path>
              </a:pathLst>
            </a:custGeom>
            <a:solidFill>
              <a:srgbClr val="FFFFFF"/>
            </a:solidFill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732A8FAA-BC22-C257-6541-9C9A5946FD58}"/>
                </a:ext>
              </a:extLst>
            </p:cNvPr>
            <p:cNvSpPr/>
            <p:nvPr/>
          </p:nvSpPr>
          <p:spPr>
            <a:xfrm>
              <a:off x="5961044" y="1313838"/>
              <a:ext cx="157319" cy="320320"/>
            </a:xfrm>
            <a:custGeom>
              <a:avLst/>
              <a:gdLst>
                <a:gd name="connsiteX0" fmla="*/ 157320 w 157319"/>
                <a:gd name="connsiteY0" fmla="*/ 160160 h 320320"/>
                <a:gd name="connsiteX1" fmla="*/ 78660 w 157319"/>
                <a:gd name="connsiteY1" fmla="*/ 320321 h 320320"/>
                <a:gd name="connsiteX2" fmla="*/ 0 w 157319"/>
                <a:gd name="connsiteY2" fmla="*/ 160160 h 320320"/>
                <a:gd name="connsiteX3" fmla="*/ 78660 w 157319"/>
                <a:gd name="connsiteY3" fmla="*/ 0 h 320320"/>
                <a:gd name="connsiteX4" fmla="*/ 157320 w 157319"/>
                <a:gd name="connsiteY4" fmla="*/ 160160 h 32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7319" h="320320">
                  <a:moveTo>
                    <a:pt x="157320" y="160160"/>
                  </a:moveTo>
                  <a:cubicBezTo>
                    <a:pt x="157320" y="248615"/>
                    <a:pt x="122103" y="320321"/>
                    <a:pt x="78660" y="320321"/>
                  </a:cubicBezTo>
                  <a:cubicBezTo>
                    <a:pt x="35217" y="320321"/>
                    <a:pt x="0" y="248615"/>
                    <a:pt x="0" y="160160"/>
                  </a:cubicBezTo>
                  <a:cubicBezTo>
                    <a:pt x="0" y="71706"/>
                    <a:pt x="35217" y="0"/>
                    <a:pt x="78660" y="0"/>
                  </a:cubicBezTo>
                  <a:cubicBezTo>
                    <a:pt x="122103" y="0"/>
                    <a:pt x="157320" y="71706"/>
                    <a:pt x="157320" y="160160"/>
                  </a:cubicBezTo>
                  <a:close/>
                </a:path>
              </a:pathLst>
            </a:custGeom>
            <a:solidFill>
              <a:srgbClr val="FFFFFF"/>
            </a:solidFill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BDB73578-B323-02E9-7EA2-BAF99E881A29}"/>
                </a:ext>
              </a:extLst>
            </p:cNvPr>
            <p:cNvSpPr/>
            <p:nvPr/>
          </p:nvSpPr>
          <p:spPr>
            <a:xfrm>
              <a:off x="5950712" y="1424674"/>
              <a:ext cx="87759" cy="92616"/>
            </a:xfrm>
            <a:custGeom>
              <a:avLst/>
              <a:gdLst>
                <a:gd name="connsiteX0" fmla="*/ 87760 w 87759"/>
                <a:gd name="connsiteY0" fmla="*/ 47460 h 92616"/>
                <a:gd name="connsiteX1" fmla="*/ 62354 w 87759"/>
                <a:gd name="connsiteY1" fmla="*/ 92542 h 92616"/>
                <a:gd name="connsiteX2" fmla="*/ 246 w 87759"/>
                <a:gd name="connsiteY2" fmla="*/ 75936 h 92616"/>
                <a:gd name="connsiteX3" fmla="*/ 10425 w 87759"/>
                <a:gd name="connsiteY3" fmla="*/ 9853 h 92616"/>
                <a:gd name="connsiteX4" fmla="*/ 62354 w 87759"/>
                <a:gd name="connsiteY4" fmla="*/ 2378 h 92616"/>
                <a:gd name="connsiteX5" fmla="*/ 87760 w 87759"/>
                <a:gd name="connsiteY5" fmla="*/ 47460 h 9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7759" h="92616">
                  <a:moveTo>
                    <a:pt x="87760" y="47460"/>
                  </a:moveTo>
                  <a:cubicBezTo>
                    <a:pt x="87760" y="72358"/>
                    <a:pt x="76383" y="92542"/>
                    <a:pt x="62354" y="92542"/>
                  </a:cubicBezTo>
                  <a:cubicBezTo>
                    <a:pt x="19671" y="89814"/>
                    <a:pt x="-2623" y="100561"/>
                    <a:pt x="246" y="75936"/>
                  </a:cubicBezTo>
                  <a:cubicBezTo>
                    <a:pt x="958" y="69826"/>
                    <a:pt x="9167" y="15195"/>
                    <a:pt x="10425" y="9853"/>
                  </a:cubicBezTo>
                  <a:cubicBezTo>
                    <a:pt x="14256" y="-6429"/>
                    <a:pt x="51789" y="2378"/>
                    <a:pt x="62354" y="2378"/>
                  </a:cubicBezTo>
                  <a:cubicBezTo>
                    <a:pt x="76383" y="2378"/>
                    <a:pt x="87760" y="22562"/>
                    <a:pt x="87760" y="47460"/>
                  </a:cubicBezTo>
                  <a:close/>
                </a:path>
              </a:pathLst>
            </a:custGeom>
            <a:solidFill>
              <a:srgbClr val="FFFFFF"/>
            </a:solidFill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ABAC1E12-FACA-A79E-650E-9F2B6C4D1EFB}"/>
                </a:ext>
              </a:extLst>
            </p:cNvPr>
            <p:cNvSpPr/>
            <p:nvPr/>
          </p:nvSpPr>
          <p:spPr>
            <a:xfrm>
              <a:off x="5939762" y="1424715"/>
              <a:ext cx="55484" cy="89775"/>
            </a:xfrm>
            <a:custGeom>
              <a:avLst/>
              <a:gdLst>
                <a:gd name="connsiteX0" fmla="*/ 55484 w 55484"/>
                <a:gd name="connsiteY0" fmla="*/ 44888 h 89775"/>
                <a:gd name="connsiteX1" fmla="*/ 27742 w 55484"/>
                <a:gd name="connsiteY1" fmla="*/ 89775 h 89775"/>
                <a:gd name="connsiteX2" fmla="*/ 0 w 55484"/>
                <a:gd name="connsiteY2" fmla="*/ 44888 h 89775"/>
                <a:gd name="connsiteX3" fmla="*/ 27742 w 55484"/>
                <a:gd name="connsiteY3" fmla="*/ 0 h 89775"/>
                <a:gd name="connsiteX4" fmla="*/ 55484 w 55484"/>
                <a:gd name="connsiteY4" fmla="*/ 44888 h 89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484" h="89775">
                  <a:moveTo>
                    <a:pt x="55484" y="44888"/>
                  </a:moveTo>
                  <a:cubicBezTo>
                    <a:pt x="55484" y="69679"/>
                    <a:pt x="43064" y="89775"/>
                    <a:pt x="27742" y="89775"/>
                  </a:cubicBezTo>
                  <a:cubicBezTo>
                    <a:pt x="12421" y="89775"/>
                    <a:pt x="0" y="69679"/>
                    <a:pt x="0" y="44888"/>
                  </a:cubicBezTo>
                  <a:cubicBezTo>
                    <a:pt x="0" y="20097"/>
                    <a:pt x="12421" y="0"/>
                    <a:pt x="27742" y="0"/>
                  </a:cubicBezTo>
                  <a:cubicBezTo>
                    <a:pt x="43064" y="0"/>
                    <a:pt x="55484" y="20097"/>
                    <a:pt x="55484" y="44888"/>
                  </a:cubicBezTo>
                  <a:close/>
                </a:path>
              </a:pathLst>
            </a:custGeom>
            <a:solidFill>
              <a:srgbClr val="FFFFFF"/>
            </a:solidFill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A3CAD562-7962-5EA0-D879-407267BD4E39}"/>
                </a:ext>
              </a:extLst>
            </p:cNvPr>
            <p:cNvSpPr/>
            <p:nvPr/>
          </p:nvSpPr>
          <p:spPr>
            <a:xfrm>
              <a:off x="5739540" y="2252749"/>
              <a:ext cx="486554" cy="170602"/>
            </a:xfrm>
            <a:custGeom>
              <a:avLst/>
              <a:gdLst>
                <a:gd name="connsiteX0" fmla="*/ 482731 w 486554"/>
                <a:gd name="connsiteY0" fmla="*/ 104758 h 170602"/>
                <a:gd name="connsiteX1" fmla="*/ 241695 w 486554"/>
                <a:gd name="connsiteY1" fmla="*/ 170602 h 170602"/>
                <a:gd name="connsiteX2" fmla="*/ 662 w 486554"/>
                <a:gd name="connsiteY2" fmla="*/ 104758 h 170602"/>
                <a:gd name="connsiteX3" fmla="*/ 34432 w 486554"/>
                <a:gd name="connsiteY3" fmla="*/ 1985 h 170602"/>
                <a:gd name="connsiteX4" fmla="*/ 241695 w 486554"/>
                <a:gd name="connsiteY4" fmla="*/ 38915 h 170602"/>
                <a:gd name="connsiteX5" fmla="*/ 455082 w 486554"/>
                <a:gd name="connsiteY5" fmla="*/ 3682 h 170602"/>
                <a:gd name="connsiteX6" fmla="*/ 482731 w 486554"/>
                <a:gd name="connsiteY6" fmla="*/ 104758 h 17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6554" h="170602">
                  <a:moveTo>
                    <a:pt x="482731" y="104758"/>
                  </a:moveTo>
                  <a:cubicBezTo>
                    <a:pt x="482731" y="141124"/>
                    <a:pt x="374816" y="170602"/>
                    <a:pt x="241695" y="170602"/>
                  </a:cubicBezTo>
                  <a:cubicBezTo>
                    <a:pt x="108577" y="170602"/>
                    <a:pt x="662" y="141124"/>
                    <a:pt x="662" y="104758"/>
                  </a:cubicBezTo>
                  <a:cubicBezTo>
                    <a:pt x="662" y="86948"/>
                    <a:pt x="-7624" y="13837"/>
                    <a:pt x="34432" y="1985"/>
                  </a:cubicBezTo>
                  <a:cubicBezTo>
                    <a:pt x="78243" y="-10361"/>
                    <a:pt x="173774" y="38915"/>
                    <a:pt x="241695" y="38915"/>
                  </a:cubicBezTo>
                  <a:cubicBezTo>
                    <a:pt x="305677" y="38915"/>
                    <a:pt x="411928" y="-7429"/>
                    <a:pt x="455082" y="3682"/>
                  </a:cubicBezTo>
                  <a:cubicBezTo>
                    <a:pt x="501714" y="15689"/>
                    <a:pt x="482731" y="85873"/>
                    <a:pt x="482731" y="104758"/>
                  </a:cubicBezTo>
                  <a:close/>
                </a:path>
              </a:pathLst>
            </a:custGeom>
            <a:solidFill>
              <a:srgbClr val="FFFFFF"/>
            </a:solidFill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95EEA946-7125-659E-2064-E13132E74B2E}"/>
                </a:ext>
              </a:extLst>
            </p:cNvPr>
            <p:cNvSpPr/>
            <p:nvPr/>
          </p:nvSpPr>
          <p:spPr>
            <a:xfrm>
              <a:off x="5742732" y="2214465"/>
              <a:ext cx="482069" cy="131687"/>
            </a:xfrm>
            <a:custGeom>
              <a:avLst/>
              <a:gdLst>
                <a:gd name="connsiteX0" fmla="*/ 482069 w 482069"/>
                <a:gd name="connsiteY0" fmla="*/ 65844 h 131687"/>
                <a:gd name="connsiteX1" fmla="*/ 241035 w 482069"/>
                <a:gd name="connsiteY1" fmla="*/ 131687 h 131687"/>
                <a:gd name="connsiteX2" fmla="*/ 0 w 482069"/>
                <a:gd name="connsiteY2" fmla="*/ 65844 h 131687"/>
                <a:gd name="connsiteX3" fmla="*/ 241035 w 482069"/>
                <a:gd name="connsiteY3" fmla="*/ 0 h 131687"/>
                <a:gd name="connsiteX4" fmla="*/ 482069 w 482069"/>
                <a:gd name="connsiteY4" fmla="*/ 65844 h 131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2069" h="131687">
                  <a:moveTo>
                    <a:pt x="482069" y="65844"/>
                  </a:moveTo>
                  <a:cubicBezTo>
                    <a:pt x="482069" y="102208"/>
                    <a:pt x="374154" y="131687"/>
                    <a:pt x="241035" y="131687"/>
                  </a:cubicBezTo>
                  <a:cubicBezTo>
                    <a:pt x="107915" y="131687"/>
                    <a:pt x="0" y="102208"/>
                    <a:pt x="0" y="65844"/>
                  </a:cubicBezTo>
                  <a:cubicBezTo>
                    <a:pt x="0" y="29479"/>
                    <a:pt x="107915" y="0"/>
                    <a:pt x="241035" y="0"/>
                  </a:cubicBezTo>
                  <a:cubicBezTo>
                    <a:pt x="374154" y="0"/>
                    <a:pt x="482069" y="29479"/>
                    <a:pt x="482069" y="65844"/>
                  </a:cubicBezTo>
                  <a:close/>
                </a:path>
              </a:pathLst>
            </a:custGeom>
            <a:solidFill>
              <a:srgbClr val="FFFFFF"/>
            </a:solidFill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grpSp>
          <p:nvGrpSpPr>
            <p:cNvPr id="101" name="Graphic 6">
              <a:extLst>
                <a:ext uri="{FF2B5EF4-FFF2-40B4-BE49-F238E27FC236}">
                  <a16:creationId xmlns:a16="http://schemas.microsoft.com/office/drawing/2014/main" id="{8D8070C1-37FA-C12A-8BE5-E43B1D455D6C}"/>
                </a:ext>
              </a:extLst>
            </p:cNvPr>
            <p:cNvGrpSpPr/>
            <p:nvPr/>
          </p:nvGrpSpPr>
          <p:grpSpPr>
            <a:xfrm>
              <a:off x="5916722" y="2104707"/>
              <a:ext cx="139106" cy="194340"/>
              <a:chOff x="5916722" y="2104707"/>
              <a:chExt cx="139106" cy="194340"/>
            </a:xfrm>
            <a:solidFill>
              <a:srgbClr val="FFFFFF"/>
            </a:solidFill>
          </p:grpSpPr>
          <p:sp>
            <p:nvSpPr>
              <p:cNvPr id="112" name="Freeform: Shape 111">
                <a:extLst>
                  <a:ext uri="{FF2B5EF4-FFF2-40B4-BE49-F238E27FC236}">
                    <a16:creationId xmlns:a16="http://schemas.microsoft.com/office/drawing/2014/main" id="{FAEE1D25-ECC3-292F-D701-08CE0F0A24AF}"/>
                  </a:ext>
                </a:extLst>
              </p:cNvPr>
              <p:cNvSpPr/>
              <p:nvPr/>
            </p:nvSpPr>
            <p:spPr>
              <a:xfrm>
                <a:off x="5916722" y="2144496"/>
                <a:ext cx="139106" cy="154551"/>
              </a:xfrm>
              <a:custGeom>
                <a:avLst/>
                <a:gdLst>
                  <a:gd name="connsiteX0" fmla="*/ 138176 w 139106"/>
                  <a:gd name="connsiteY0" fmla="*/ 109088 h 154551"/>
                  <a:gd name="connsiteX1" fmla="*/ 67999 w 139106"/>
                  <a:gd name="connsiteY1" fmla="*/ 154753 h 154551"/>
                  <a:gd name="connsiteX2" fmla="*/ 352 w 139106"/>
                  <a:gd name="connsiteY2" fmla="*/ 109088 h 154551"/>
                  <a:gd name="connsiteX3" fmla="*/ 10007 w 139106"/>
                  <a:gd name="connsiteY3" fmla="*/ 2263 h 154551"/>
                  <a:gd name="connsiteX4" fmla="*/ 69264 w 139106"/>
                  <a:gd name="connsiteY4" fmla="*/ 40654 h 154551"/>
                  <a:gd name="connsiteX5" fmla="*/ 130272 w 139106"/>
                  <a:gd name="connsiteY5" fmla="*/ 4025 h 154551"/>
                  <a:gd name="connsiteX6" fmla="*/ 138176 w 139106"/>
                  <a:gd name="connsiteY6" fmla="*/ 109088 h 1545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9106" h="154551">
                    <a:moveTo>
                      <a:pt x="138176" y="109088"/>
                    </a:moveTo>
                    <a:cubicBezTo>
                      <a:pt x="138176" y="146888"/>
                      <a:pt x="106058" y="154753"/>
                      <a:pt x="67999" y="154753"/>
                    </a:cubicBezTo>
                    <a:cubicBezTo>
                      <a:pt x="29939" y="154753"/>
                      <a:pt x="352" y="146888"/>
                      <a:pt x="352" y="109088"/>
                    </a:cubicBezTo>
                    <a:cubicBezTo>
                      <a:pt x="352" y="90582"/>
                      <a:pt x="-2016" y="14588"/>
                      <a:pt x="10007" y="2263"/>
                    </a:cubicBezTo>
                    <a:cubicBezTo>
                      <a:pt x="22533" y="-10563"/>
                      <a:pt x="49846" y="40654"/>
                      <a:pt x="69264" y="40654"/>
                    </a:cubicBezTo>
                    <a:cubicBezTo>
                      <a:pt x="87557" y="40654"/>
                      <a:pt x="117934" y="-7521"/>
                      <a:pt x="130272" y="4025"/>
                    </a:cubicBezTo>
                    <a:cubicBezTo>
                      <a:pt x="143603" y="16507"/>
                      <a:pt x="138176" y="89460"/>
                      <a:pt x="138176" y="109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1463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3" name="Freeform: Shape 112">
                <a:extLst>
                  <a:ext uri="{FF2B5EF4-FFF2-40B4-BE49-F238E27FC236}">
                    <a16:creationId xmlns:a16="http://schemas.microsoft.com/office/drawing/2014/main" id="{7691907C-2246-7BAC-DCEA-6C854750D115}"/>
                  </a:ext>
                </a:extLst>
              </p:cNvPr>
              <p:cNvSpPr/>
              <p:nvPr/>
            </p:nvSpPr>
            <p:spPr>
              <a:xfrm>
                <a:off x="5917635" y="2104707"/>
                <a:ext cx="137824" cy="136877"/>
              </a:xfrm>
              <a:custGeom>
                <a:avLst/>
                <a:gdLst>
                  <a:gd name="connsiteX0" fmla="*/ 137987 w 137824"/>
                  <a:gd name="connsiteY0" fmla="*/ 68626 h 136877"/>
                  <a:gd name="connsiteX1" fmla="*/ 69075 w 137824"/>
                  <a:gd name="connsiteY1" fmla="*/ 137064 h 136877"/>
                  <a:gd name="connsiteX2" fmla="*/ 163 w 137824"/>
                  <a:gd name="connsiteY2" fmla="*/ 68626 h 136877"/>
                  <a:gd name="connsiteX3" fmla="*/ 69075 w 137824"/>
                  <a:gd name="connsiteY3" fmla="*/ 187 h 136877"/>
                  <a:gd name="connsiteX4" fmla="*/ 137987 w 137824"/>
                  <a:gd name="connsiteY4" fmla="*/ 68626 h 1368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7824" h="136877">
                    <a:moveTo>
                      <a:pt x="137987" y="68626"/>
                    </a:moveTo>
                    <a:cubicBezTo>
                      <a:pt x="137987" y="106423"/>
                      <a:pt x="107134" y="137064"/>
                      <a:pt x="69075" y="137064"/>
                    </a:cubicBezTo>
                    <a:cubicBezTo>
                      <a:pt x="31016" y="137064"/>
                      <a:pt x="163" y="106423"/>
                      <a:pt x="163" y="68626"/>
                    </a:cubicBezTo>
                    <a:cubicBezTo>
                      <a:pt x="163" y="30828"/>
                      <a:pt x="31016" y="187"/>
                      <a:pt x="69075" y="187"/>
                    </a:cubicBezTo>
                    <a:cubicBezTo>
                      <a:pt x="107134" y="187"/>
                      <a:pt x="137987" y="30828"/>
                      <a:pt x="137987" y="686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1463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65984E59-6F55-4576-E1B9-2A7AA3ECABCF}"/>
                </a:ext>
              </a:extLst>
            </p:cNvPr>
            <p:cNvSpPr/>
            <p:nvPr/>
          </p:nvSpPr>
          <p:spPr>
            <a:xfrm>
              <a:off x="5861205" y="1989203"/>
              <a:ext cx="265774" cy="258181"/>
            </a:xfrm>
            <a:custGeom>
              <a:avLst/>
              <a:gdLst>
                <a:gd name="connsiteX0" fmla="*/ 265775 w 265774"/>
                <a:gd name="connsiteY0" fmla="*/ 129091 h 258181"/>
                <a:gd name="connsiteX1" fmla="*/ 132887 w 265774"/>
                <a:gd name="connsiteY1" fmla="*/ 258181 h 258181"/>
                <a:gd name="connsiteX2" fmla="*/ 0 w 265774"/>
                <a:gd name="connsiteY2" fmla="*/ 129091 h 258181"/>
                <a:gd name="connsiteX3" fmla="*/ 132887 w 265774"/>
                <a:gd name="connsiteY3" fmla="*/ 0 h 258181"/>
                <a:gd name="connsiteX4" fmla="*/ 265775 w 265774"/>
                <a:gd name="connsiteY4" fmla="*/ 129091 h 2581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5774" h="258181">
                  <a:moveTo>
                    <a:pt x="265775" y="129091"/>
                  </a:moveTo>
                  <a:cubicBezTo>
                    <a:pt x="265775" y="200385"/>
                    <a:pt x="206279" y="258181"/>
                    <a:pt x="132887" y="258181"/>
                  </a:cubicBezTo>
                  <a:cubicBezTo>
                    <a:pt x="59496" y="258181"/>
                    <a:pt x="0" y="200385"/>
                    <a:pt x="0" y="129091"/>
                  </a:cubicBezTo>
                  <a:cubicBezTo>
                    <a:pt x="0" y="57796"/>
                    <a:pt x="59496" y="0"/>
                    <a:pt x="132887" y="0"/>
                  </a:cubicBezTo>
                  <a:cubicBezTo>
                    <a:pt x="206279" y="0"/>
                    <a:pt x="265775" y="57796"/>
                    <a:pt x="265775" y="129091"/>
                  </a:cubicBezTo>
                  <a:close/>
                </a:path>
              </a:pathLst>
            </a:custGeom>
            <a:solidFill>
              <a:srgbClr val="FFFFFF"/>
            </a:solidFill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4441115D-5D30-BF5D-11C8-6EB149DE4F4C}"/>
                </a:ext>
              </a:extLst>
            </p:cNvPr>
            <p:cNvSpPr/>
            <p:nvPr/>
          </p:nvSpPr>
          <p:spPr>
            <a:xfrm>
              <a:off x="5907456" y="2062456"/>
              <a:ext cx="154172" cy="180970"/>
            </a:xfrm>
            <a:custGeom>
              <a:avLst/>
              <a:gdLst>
                <a:gd name="connsiteX0" fmla="*/ 34033 w 154172"/>
                <a:gd name="connsiteY0" fmla="*/ 175601 h 180970"/>
                <a:gd name="connsiteX1" fmla="*/ 1817 w 154172"/>
                <a:gd name="connsiteY1" fmla="*/ 61053 h 180970"/>
                <a:gd name="connsiteX2" fmla="*/ 69830 w 154172"/>
                <a:gd name="connsiteY2" fmla="*/ 198 h 180970"/>
                <a:gd name="connsiteX3" fmla="*/ 114576 w 154172"/>
                <a:gd name="connsiteY3" fmla="*/ 61053 h 180970"/>
                <a:gd name="connsiteX4" fmla="*/ 59091 w 154172"/>
                <a:gd name="connsiteY4" fmla="*/ 87899 h 180970"/>
                <a:gd name="connsiteX5" fmla="*/ 59091 w 154172"/>
                <a:gd name="connsiteY5" fmla="*/ 48524 h 180970"/>
                <a:gd name="connsiteX6" fmla="*/ 110995 w 154172"/>
                <a:gd name="connsiteY6" fmla="*/ 1990 h 180970"/>
                <a:gd name="connsiteX7" fmla="*/ 153951 w 154172"/>
                <a:gd name="connsiteY7" fmla="*/ 64631 h 180970"/>
                <a:gd name="connsiteX8" fmla="*/ 103836 w 154172"/>
                <a:gd name="connsiteY8" fmla="*/ 180970 h 180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172" h="180970">
                  <a:moveTo>
                    <a:pt x="34033" y="175601"/>
                  </a:moveTo>
                  <a:cubicBezTo>
                    <a:pt x="34033" y="166653"/>
                    <a:pt x="-9274" y="99135"/>
                    <a:pt x="1817" y="61053"/>
                  </a:cubicBezTo>
                  <a:cubicBezTo>
                    <a:pt x="10321" y="31846"/>
                    <a:pt x="39571" y="-2942"/>
                    <a:pt x="69830" y="198"/>
                  </a:cubicBezTo>
                  <a:cubicBezTo>
                    <a:pt x="94873" y="2799"/>
                    <a:pt x="120635" y="36614"/>
                    <a:pt x="114576" y="61053"/>
                  </a:cubicBezTo>
                  <a:cubicBezTo>
                    <a:pt x="109632" y="80993"/>
                    <a:pt x="76498" y="98814"/>
                    <a:pt x="59091" y="87899"/>
                  </a:cubicBezTo>
                  <a:cubicBezTo>
                    <a:pt x="47970" y="80926"/>
                    <a:pt x="53738" y="60509"/>
                    <a:pt x="59091" y="48524"/>
                  </a:cubicBezTo>
                  <a:cubicBezTo>
                    <a:pt x="68565" y="27305"/>
                    <a:pt x="87924" y="-779"/>
                    <a:pt x="110995" y="1990"/>
                  </a:cubicBezTo>
                  <a:cubicBezTo>
                    <a:pt x="136135" y="5004"/>
                    <a:pt x="151495" y="39433"/>
                    <a:pt x="153951" y="64631"/>
                  </a:cubicBezTo>
                  <a:cubicBezTo>
                    <a:pt x="158048" y="106657"/>
                    <a:pt x="103836" y="180970"/>
                    <a:pt x="103836" y="180970"/>
                  </a:cubicBezTo>
                </a:path>
              </a:pathLst>
            </a:custGeom>
            <a:noFill/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34E5D36F-A788-D5A7-96A6-57F5E2ED87F6}"/>
                </a:ext>
              </a:extLst>
            </p:cNvPr>
            <p:cNvSpPr/>
            <p:nvPr/>
          </p:nvSpPr>
          <p:spPr>
            <a:xfrm>
              <a:off x="5431278" y="1478084"/>
              <a:ext cx="509660" cy="830050"/>
            </a:xfrm>
            <a:custGeom>
              <a:avLst/>
              <a:gdLst>
                <a:gd name="connsiteX0" fmla="*/ 509660 w 509660"/>
                <a:gd name="connsiteY0" fmla="*/ 4883 h 830050"/>
                <a:gd name="connsiteX1" fmla="*/ 390627 w 509660"/>
                <a:gd name="connsiteY1" fmla="*/ 16249 h 830050"/>
                <a:gd name="connsiteX2" fmla="*/ 232350 w 509660"/>
                <a:gd name="connsiteY2" fmla="*/ 98643 h 830050"/>
                <a:gd name="connsiteX3" fmla="*/ 134689 w 509660"/>
                <a:gd name="connsiteY3" fmla="*/ 157748 h 830050"/>
                <a:gd name="connsiteX4" fmla="*/ 53691 w 509660"/>
                <a:gd name="connsiteY4" fmla="*/ 272336 h 830050"/>
                <a:gd name="connsiteX5" fmla="*/ 7820 w 509660"/>
                <a:gd name="connsiteY5" fmla="*/ 376220 h 830050"/>
                <a:gd name="connsiteX6" fmla="*/ 773 w 509660"/>
                <a:gd name="connsiteY6" fmla="*/ 522661 h 830050"/>
                <a:gd name="connsiteX7" fmla="*/ 13979 w 509660"/>
                <a:gd name="connsiteY7" fmla="*/ 642258 h 830050"/>
                <a:gd name="connsiteX8" fmla="*/ 74211 w 509660"/>
                <a:gd name="connsiteY8" fmla="*/ 738416 h 830050"/>
                <a:gd name="connsiteX9" fmla="*/ 172011 w 509660"/>
                <a:gd name="connsiteY9" fmla="*/ 819256 h 830050"/>
                <a:gd name="connsiteX10" fmla="*/ 306015 w 509660"/>
                <a:gd name="connsiteY10" fmla="*/ 828901 h 830050"/>
                <a:gd name="connsiteX11" fmla="*/ 307166 w 509660"/>
                <a:gd name="connsiteY11" fmla="*/ 830051 h 83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09660" h="830050">
                  <a:moveTo>
                    <a:pt x="509660" y="4883"/>
                  </a:moveTo>
                  <a:cubicBezTo>
                    <a:pt x="470508" y="-8241"/>
                    <a:pt x="429113" y="8383"/>
                    <a:pt x="390627" y="16249"/>
                  </a:cubicBezTo>
                  <a:cubicBezTo>
                    <a:pt x="334315" y="36441"/>
                    <a:pt x="284288" y="69889"/>
                    <a:pt x="232350" y="98643"/>
                  </a:cubicBezTo>
                  <a:cubicBezTo>
                    <a:pt x="197562" y="114279"/>
                    <a:pt x="161208" y="129313"/>
                    <a:pt x="134689" y="157748"/>
                  </a:cubicBezTo>
                  <a:cubicBezTo>
                    <a:pt x="96394" y="186910"/>
                    <a:pt x="75187" y="230764"/>
                    <a:pt x="53691" y="272336"/>
                  </a:cubicBezTo>
                  <a:cubicBezTo>
                    <a:pt x="32213" y="304129"/>
                    <a:pt x="22400" y="341194"/>
                    <a:pt x="7820" y="376220"/>
                  </a:cubicBezTo>
                  <a:cubicBezTo>
                    <a:pt x="-3302" y="424009"/>
                    <a:pt x="2430" y="473951"/>
                    <a:pt x="773" y="522661"/>
                  </a:cubicBezTo>
                  <a:cubicBezTo>
                    <a:pt x="5843" y="562505"/>
                    <a:pt x="-10634" y="607861"/>
                    <a:pt x="13979" y="642258"/>
                  </a:cubicBezTo>
                  <a:cubicBezTo>
                    <a:pt x="28943" y="677391"/>
                    <a:pt x="47970" y="710469"/>
                    <a:pt x="74211" y="738416"/>
                  </a:cubicBezTo>
                  <a:cubicBezTo>
                    <a:pt x="101539" y="770477"/>
                    <a:pt x="131829" y="803921"/>
                    <a:pt x="172011" y="819256"/>
                  </a:cubicBezTo>
                  <a:cubicBezTo>
                    <a:pt x="215678" y="832527"/>
                    <a:pt x="261350" y="824794"/>
                    <a:pt x="306015" y="828901"/>
                  </a:cubicBezTo>
                  <a:lnTo>
                    <a:pt x="307166" y="830051"/>
                  </a:lnTo>
                </a:path>
              </a:pathLst>
            </a:custGeom>
            <a:noFill/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635726C3-CA58-6BA3-A38C-5C3FC2D0EEE7}"/>
                </a:ext>
              </a:extLst>
            </p:cNvPr>
            <p:cNvSpPr/>
            <p:nvPr/>
          </p:nvSpPr>
          <p:spPr>
            <a:xfrm>
              <a:off x="6647141" y="1449473"/>
              <a:ext cx="503880" cy="840986"/>
            </a:xfrm>
            <a:custGeom>
              <a:avLst/>
              <a:gdLst>
                <a:gd name="connsiteX0" fmla="*/ 232869 w 503880"/>
                <a:gd name="connsiteY0" fmla="*/ 840944 h 840986"/>
                <a:gd name="connsiteX1" fmla="*/ 354458 w 503880"/>
                <a:gd name="connsiteY1" fmla="*/ 803343 h 840986"/>
                <a:gd name="connsiteX2" fmla="*/ 453250 w 503880"/>
                <a:gd name="connsiteY2" fmla="*/ 755753 h 840986"/>
                <a:gd name="connsiteX3" fmla="*/ 498481 w 503880"/>
                <a:gd name="connsiteY3" fmla="*/ 647370 h 840986"/>
                <a:gd name="connsiteX4" fmla="*/ 503859 w 503880"/>
                <a:gd name="connsiteY4" fmla="*/ 498095 h 840986"/>
                <a:gd name="connsiteX5" fmla="*/ 477456 w 503880"/>
                <a:gd name="connsiteY5" fmla="*/ 388305 h 840986"/>
                <a:gd name="connsiteX6" fmla="*/ 431255 w 503880"/>
                <a:gd name="connsiteY6" fmla="*/ 294342 h 840986"/>
                <a:gd name="connsiteX7" fmla="*/ 331919 w 503880"/>
                <a:gd name="connsiteY7" fmla="*/ 156042 h 840986"/>
                <a:gd name="connsiteX8" fmla="*/ 254213 w 503880"/>
                <a:gd name="connsiteY8" fmla="*/ 88029 h 840986"/>
                <a:gd name="connsiteX9" fmla="*/ 175846 w 503880"/>
                <a:gd name="connsiteY9" fmla="*/ 41360 h 840986"/>
                <a:gd name="connsiteX10" fmla="*/ 97010 w 503880"/>
                <a:gd name="connsiteY10" fmla="*/ 13204 h 840986"/>
                <a:gd name="connsiteX11" fmla="*/ 6783 w 503880"/>
                <a:gd name="connsiteY11" fmla="*/ 588 h 840986"/>
                <a:gd name="connsiteX12" fmla="*/ 0 w 503880"/>
                <a:gd name="connsiteY12" fmla="*/ 588 h 840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03880" h="840986">
                  <a:moveTo>
                    <a:pt x="232869" y="840944"/>
                  </a:moveTo>
                  <a:cubicBezTo>
                    <a:pt x="277645" y="842342"/>
                    <a:pt x="313314" y="808976"/>
                    <a:pt x="354458" y="803343"/>
                  </a:cubicBezTo>
                  <a:cubicBezTo>
                    <a:pt x="388950" y="790694"/>
                    <a:pt x="425790" y="781076"/>
                    <a:pt x="453250" y="755753"/>
                  </a:cubicBezTo>
                  <a:cubicBezTo>
                    <a:pt x="488466" y="731821"/>
                    <a:pt x="500719" y="687970"/>
                    <a:pt x="498481" y="647370"/>
                  </a:cubicBezTo>
                  <a:cubicBezTo>
                    <a:pt x="507334" y="598069"/>
                    <a:pt x="502233" y="547906"/>
                    <a:pt x="503859" y="498095"/>
                  </a:cubicBezTo>
                  <a:cubicBezTo>
                    <a:pt x="502854" y="460418"/>
                    <a:pt x="489245" y="423849"/>
                    <a:pt x="477456" y="388305"/>
                  </a:cubicBezTo>
                  <a:cubicBezTo>
                    <a:pt x="459602" y="358555"/>
                    <a:pt x="449103" y="324592"/>
                    <a:pt x="431255" y="294342"/>
                  </a:cubicBezTo>
                  <a:cubicBezTo>
                    <a:pt x="417488" y="237108"/>
                    <a:pt x="367666" y="199620"/>
                    <a:pt x="331919" y="156042"/>
                  </a:cubicBezTo>
                  <a:cubicBezTo>
                    <a:pt x="310307" y="129020"/>
                    <a:pt x="286906" y="102222"/>
                    <a:pt x="254213" y="88029"/>
                  </a:cubicBezTo>
                  <a:cubicBezTo>
                    <a:pt x="229757" y="69285"/>
                    <a:pt x="200688" y="59854"/>
                    <a:pt x="175846" y="41360"/>
                  </a:cubicBezTo>
                  <a:cubicBezTo>
                    <a:pt x="151535" y="26973"/>
                    <a:pt x="124929" y="17163"/>
                    <a:pt x="97010" y="13204"/>
                  </a:cubicBezTo>
                  <a:cubicBezTo>
                    <a:pt x="67816" y="3745"/>
                    <a:pt x="38255" y="-1902"/>
                    <a:pt x="6783" y="588"/>
                  </a:cubicBezTo>
                  <a:cubicBezTo>
                    <a:pt x="4520" y="588"/>
                    <a:pt x="2260" y="588"/>
                    <a:pt x="0" y="588"/>
                  </a:cubicBezTo>
                </a:path>
              </a:pathLst>
            </a:custGeom>
            <a:noFill/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C9037B14-B913-5EB3-7D90-B4E3E2D5FE62}"/>
                </a:ext>
              </a:extLst>
            </p:cNvPr>
            <p:cNvSpPr/>
            <p:nvPr/>
          </p:nvSpPr>
          <p:spPr>
            <a:xfrm>
              <a:off x="5934631" y="1322853"/>
              <a:ext cx="720375" cy="343646"/>
            </a:xfrm>
            <a:custGeom>
              <a:avLst/>
              <a:gdLst>
                <a:gd name="connsiteX0" fmla="*/ 9236 w 720375"/>
                <a:gd name="connsiteY0" fmla="*/ 0 h 343646"/>
                <a:gd name="connsiteX1" fmla="*/ 0 w 720375"/>
                <a:gd name="connsiteY1" fmla="*/ 343647 h 343646"/>
                <a:gd name="connsiteX2" fmla="*/ 718529 w 720375"/>
                <a:gd name="connsiteY2" fmla="*/ 340066 h 343646"/>
                <a:gd name="connsiteX3" fmla="*/ 720375 w 720375"/>
                <a:gd name="connsiteY3" fmla="*/ 1790 h 343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375" h="343646">
                  <a:moveTo>
                    <a:pt x="9236" y="0"/>
                  </a:moveTo>
                  <a:lnTo>
                    <a:pt x="0" y="343647"/>
                  </a:lnTo>
                  <a:lnTo>
                    <a:pt x="718529" y="340066"/>
                  </a:lnTo>
                  <a:lnTo>
                    <a:pt x="720375" y="1790"/>
                  </a:lnTo>
                </a:path>
              </a:pathLst>
            </a:custGeom>
            <a:noFill/>
            <a:ln w="958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475956FD-1524-5C0A-7D4F-85ED51F42CDD}"/>
                </a:ext>
              </a:extLst>
            </p:cNvPr>
            <p:cNvSpPr/>
            <p:nvPr/>
          </p:nvSpPr>
          <p:spPr>
            <a:xfrm>
              <a:off x="6222271" y="2350105"/>
              <a:ext cx="354448" cy="9462"/>
            </a:xfrm>
            <a:custGeom>
              <a:avLst/>
              <a:gdLst>
                <a:gd name="connsiteX0" fmla="*/ 354448 w 354448"/>
                <a:gd name="connsiteY0" fmla="*/ 9463 h 9462"/>
                <a:gd name="connsiteX1" fmla="*/ 0 w 354448"/>
                <a:gd name="connsiteY1" fmla="*/ 7403 h 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54448" h="9462">
                  <a:moveTo>
                    <a:pt x="354448" y="9463"/>
                  </a:moveTo>
                  <a:cubicBezTo>
                    <a:pt x="317706" y="-9381"/>
                    <a:pt x="39230" y="5396"/>
                    <a:pt x="0" y="7403"/>
                  </a:cubicBezTo>
                </a:path>
              </a:pathLst>
            </a:custGeom>
            <a:noFill/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252865F7-5893-B240-C6D2-4F43C084C29E}"/>
                </a:ext>
              </a:extLst>
            </p:cNvPr>
            <p:cNvSpPr/>
            <p:nvPr/>
          </p:nvSpPr>
          <p:spPr>
            <a:xfrm rot="20123872">
              <a:off x="6513419" y="2102198"/>
              <a:ext cx="600866" cy="318706"/>
            </a:xfrm>
            <a:custGeom>
              <a:avLst/>
              <a:gdLst>
                <a:gd name="connsiteX0" fmla="*/ 209 w 600866"/>
                <a:gd name="connsiteY0" fmla="*/ -196 h 318706"/>
                <a:gd name="connsiteX1" fmla="*/ 601075 w 600866"/>
                <a:gd name="connsiteY1" fmla="*/ -196 h 318706"/>
                <a:gd name="connsiteX2" fmla="*/ 601075 w 600866"/>
                <a:gd name="connsiteY2" fmla="*/ 318510 h 318706"/>
                <a:gd name="connsiteX3" fmla="*/ 209 w 600866"/>
                <a:gd name="connsiteY3" fmla="*/ 318510 h 318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0866" h="318706">
                  <a:moveTo>
                    <a:pt x="209" y="-196"/>
                  </a:moveTo>
                  <a:lnTo>
                    <a:pt x="601075" y="-196"/>
                  </a:lnTo>
                  <a:lnTo>
                    <a:pt x="601075" y="318510"/>
                  </a:lnTo>
                  <a:lnTo>
                    <a:pt x="209" y="318510"/>
                  </a:lnTo>
                  <a:close/>
                </a:path>
              </a:pathLst>
            </a:custGeom>
            <a:solidFill>
              <a:srgbClr val="FFFFFF"/>
            </a:solidFill>
            <a:ln w="9430" cap="rnd">
              <a:solidFill>
                <a:srgbClr val="000000"/>
              </a:solidFill>
              <a:prstDash val="solid"/>
              <a:round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685743FA-2A14-2C5F-BAF5-9849D0B7E2F4}"/>
                </a:ext>
              </a:extLst>
            </p:cNvPr>
            <p:cNvSpPr/>
            <p:nvPr/>
          </p:nvSpPr>
          <p:spPr>
            <a:xfrm>
              <a:off x="6607650" y="2256656"/>
              <a:ext cx="92687" cy="92687"/>
            </a:xfrm>
            <a:custGeom>
              <a:avLst/>
              <a:gdLst>
                <a:gd name="connsiteX0" fmla="*/ 92688 w 92687"/>
                <a:gd name="connsiteY0" fmla="*/ 46344 h 92687"/>
                <a:gd name="connsiteX1" fmla="*/ 46344 w 92687"/>
                <a:gd name="connsiteY1" fmla="*/ 92688 h 92687"/>
                <a:gd name="connsiteX2" fmla="*/ 0 w 92687"/>
                <a:gd name="connsiteY2" fmla="*/ 46344 h 92687"/>
                <a:gd name="connsiteX3" fmla="*/ 46344 w 92687"/>
                <a:gd name="connsiteY3" fmla="*/ 0 h 92687"/>
                <a:gd name="connsiteX4" fmla="*/ 92688 w 92687"/>
                <a:gd name="connsiteY4" fmla="*/ 46344 h 92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687" h="92687">
                  <a:moveTo>
                    <a:pt x="92688" y="46344"/>
                  </a:moveTo>
                  <a:cubicBezTo>
                    <a:pt x="92688" y="71939"/>
                    <a:pt x="71939" y="92688"/>
                    <a:pt x="46344" y="92688"/>
                  </a:cubicBezTo>
                  <a:cubicBezTo>
                    <a:pt x="20749" y="92688"/>
                    <a:pt x="0" y="71939"/>
                    <a:pt x="0" y="46344"/>
                  </a:cubicBezTo>
                  <a:cubicBezTo>
                    <a:pt x="0" y="20749"/>
                    <a:pt x="20749" y="0"/>
                    <a:pt x="46344" y="0"/>
                  </a:cubicBezTo>
                  <a:cubicBezTo>
                    <a:pt x="71939" y="0"/>
                    <a:pt x="92688" y="20749"/>
                    <a:pt x="92688" y="46344"/>
                  </a:cubicBezTo>
                  <a:close/>
                </a:path>
              </a:pathLst>
            </a:custGeom>
            <a:solidFill>
              <a:srgbClr val="FFFFFF"/>
            </a:solidFill>
            <a:ln w="9430" cap="rnd">
              <a:solidFill>
                <a:srgbClr val="000000"/>
              </a:solidFill>
              <a:prstDash val="solid"/>
              <a:round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82A1F416-DE85-5340-747D-F68792F22A4C}"/>
                </a:ext>
              </a:extLst>
            </p:cNvPr>
            <p:cNvSpPr/>
            <p:nvPr/>
          </p:nvSpPr>
          <p:spPr>
            <a:xfrm>
              <a:off x="6912194" y="2147418"/>
              <a:ext cx="92687" cy="92687"/>
            </a:xfrm>
            <a:custGeom>
              <a:avLst/>
              <a:gdLst>
                <a:gd name="connsiteX0" fmla="*/ 92688 w 92687"/>
                <a:gd name="connsiteY0" fmla="*/ 46344 h 92687"/>
                <a:gd name="connsiteX1" fmla="*/ 46344 w 92687"/>
                <a:gd name="connsiteY1" fmla="*/ 92688 h 92687"/>
                <a:gd name="connsiteX2" fmla="*/ 0 w 92687"/>
                <a:gd name="connsiteY2" fmla="*/ 46344 h 92687"/>
                <a:gd name="connsiteX3" fmla="*/ 46344 w 92687"/>
                <a:gd name="connsiteY3" fmla="*/ 0 h 92687"/>
                <a:gd name="connsiteX4" fmla="*/ 92688 w 92687"/>
                <a:gd name="connsiteY4" fmla="*/ 46344 h 92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687" h="92687">
                  <a:moveTo>
                    <a:pt x="92688" y="46344"/>
                  </a:moveTo>
                  <a:cubicBezTo>
                    <a:pt x="92688" y="71939"/>
                    <a:pt x="71939" y="92688"/>
                    <a:pt x="46344" y="92688"/>
                  </a:cubicBezTo>
                  <a:cubicBezTo>
                    <a:pt x="20749" y="92688"/>
                    <a:pt x="0" y="71939"/>
                    <a:pt x="0" y="46344"/>
                  </a:cubicBezTo>
                  <a:cubicBezTo>
                    <a:pt x="0" y="20749"/>
                    <a:pt x="20749" y="0"/>
                    <a:pt x="46344" y="0"/>
                  </a:cubicBezTo>
                  <a:cubicBezTo>
                    <a:pt x="71939" y="0"/>
                    <a:pt x="92688" y="20749"/>
                    <a:pt x="92688" y="46344"/>
                  </a:cubicBezTo>
                  <a:close/>
                </a:path>
              </a:pathLst>
            </a:custGeom>
            <a:solidFill>
              <a:srgbClr val="FFFFFF"/>
            </a:solidFill>
            <a:ln w="9430" cap="rnd">
              <a:solidFill>
                <a:srgbClr val="000000"/>
              </a:solidFill>
              <a:prstDash val="solid"/>
              <a:round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6953F0CB-7225-8571-2395-1D79F68713E4}"/>
                </a:ext>
              </a:extLst>
            </p:cNvPr>
            <p:cNvSpPr/>
            <p:nvPr/>
          </p:nvSpPr>
          <p:spPr>
            <a:xfrm>
              <a:off x="6599353" y="1974079"/>
              <a:ext cx="198292" cy="387807"/>
            </a:xfrm>
            <a:custGeom>
              <a:avLst/>
              <a:gdLst>
                <a:gd name="connsiteX0" fmla="*/ 36006 w 198292"/>
                <a:gd name="connsiteY0" fmla="*/ 240603 h 387807"/>
                <a:gd name="connsiteX1" fmla="*/ 79814 w 198292"/>
                <a:gd name="connsiteY1" fmla="*/ 109147 h 387807"/>
                <a:gd name="connsiteX2" fmla="*/ 163313 w 198292"/>
                <a:gd name="connsiteY2" fmla="*/ 137717 h 387807"/>
                <a:gd name="connsiteX3" fmla="*/ 90588 w 198292"/>
                <a:gd name="connsiteY3" fmla="*/ 355858 h 387807"/>
                <a:gd name="connsiteX4" fmla="*/ 2143 w 198292"/>
                <a:gd name="connsiteY4" fmla="*/ 312110 h 387807"/>
                <a:gd name="connsiteX5" fmla="*/ 87592 w 198292"/>
                <a:gd name="connsiteY5" fmla="*/ 61089 h 387807"/>
                <a:gd name="connsiteX6" fmla="*/ 196757 w 198292"/>
                <a:gd name="connsiteY6" fmla="*/ 76850 h 387807"/>
                <a:gd name="connsiteX7" fmla="*/ 148178 w 198292"/>
                <a:gd name="connsiteY7" fmla="*/ 238133 h 387807"/>
                <a:gd name="connsiteX8" fmla="*/ 148178 w 198292"/>
                <a:gd name="connsiteY8" fmla="*/ 238133 h 387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8292" h="387807">
                  <a:moveTo>
                    <a:pt x="36006" y="240603"/>
                  </a:moveTo>
                  <a:lnTo>
                    <a:pt x="79814" y="109147"/>
                  </a:lnTo>
                  <a:cubicBezTo>
                    <a:pt x="111536" y="48182"/>
                    <a:pt x="183549" y="85480"/>
                    <a:pt x="163313" y="137717"/>
                  </a:cubicBezTo>
                  <a:lnTo>
                    <a:pt x="90588" y="355858"/>
                  </a:lnTo>
                  <a:cubicBezTo>
                    <a:pt x="76822" y="409889"/>
                    <a:pt x="-15087" y="395444"/>
                    <a:pt x="2143" y="312110"/>
                  </a:cubicBezTo>
                  <a:lnTo>
                    <a:pt x="87592" y="61089"/>
                  </a:lnTo>
                  <a:cubicBezTo>
                    <a:pt x="105270" y="-23427"/>
                    <a:pt x="212288" y="-22157"/>
                    <a:pt x="196757" y="76850"/>
                  </a:cubicBezTo>
                  <a:lnTo>
                    <a:pt x="148178" y="238133"/>
                  </a:lnTo>
                  <a:lnTo>
                    <a:pt x="148178" y="238133"/>
                  </a:lnTo>
                </a:path>
              </a:pathLst>
            </a:custGeom>
            <a:noFill/>
            <a:ln w="94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_ip_UnifiedCompliancePolicyUIAction xmlns="http://schemas.microsoft.com/sharepoint/v3" xsi:nil="true"/>
    <_ip_UnifiedCompliancePolicyProperties xmlns="http://schemas.microsoft.com/sharepoint/v3" xsi:nil="true"/>
    <lcf76f155ced4ddcb4097134ff3c332f xmlns="7cdbce52-7c58-4c49-97cb-d953267058b2">
      <Terms xmlns="http://schemas.microsoft.com/office/infopath/2007/PartnerControls"/>
    </lcf76f155ced4ddcb4097134ff3c332f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F20F8DA-C4FB-4450-BACC-F5A742E79B9F}">
  <ds:schemaRefs>
    <ds:schemaRef ds:uri="http://schemas.openxmlformats.org/package/2006/metadata/core-properties"/>
    <ds:schemaRef ds:uri="d30823e6-3702-4941-af94-3ad4b935a5a3"/>
    <ds:schemaRef ds:uri="http://www.w3.org/XML/1998/namespace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bd16e5ec-bc09-46c2-b8b3-4338badcf7f0"/>
    <ds:schemaRef ds:uri="http://purl.org/dc/dcmitype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1C295C7-96F5-40AD-A730-8CEEF80045D3}"/>
</file>

<file path=docMetadata/LabelInfo.xml><?xml version="1.0" encoding="utf-8"?>
<clbl:labelList xmlns:clbl="http://schemas.microsoft.com/office/2020/mipLabelMetadata">
  <clbl:label id="{a4d068aa-090e-4f55-a950-b1b95cea1c6b}" enabled="0" method="" siteId="{a4d068aa-090e-4f55-a950-b1b95cea1c6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207</Words>
  <Application>Microsoft Office PowerPoint</Application>
  <PresentationFormat>A4 Paper (210x297 mm)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United Curriculum</vt:lpstr>
      <vt:lpstr>Arial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Quinn</dc:creator>
  <cp:lastModifiedBy>Proofed</cp:lastModifiedBy>
  <cp:revision>3</cp:revision>
  <dcterms:created xsi:type="dcterms:W3CDTF">2021-04-22T13:12:58Z</dcterms:created>
  <dcterms:modified xsi:type="dcterms:W3CDTF">2024-09-03T12:43:23Z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2074800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