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6"/>
  </p:notesMasterIdLst>
  <p:sldIdLst>
    <p:sldId id="260" r:id="rId5"/>
  </p:sldIdLst>
  <p:sldSz cx="9906000" cy="6858000" type="A4"/>
  <p:notesSz cx="7104063" cy="10234613"/>
  <p:embeddedFontLst>
    <p:embeddedFont>
      <p:font typeface="Roboto" panose="02000000000000000000" pitchFamily="2" charset="0"/>
      <p:regular r:id="rId7"/>
      <p:bold r:id="rId8"/>
      <p:italic r:id="rId9"/>
      <p:boldItalic r:id="rId10"/>
    </p:embeddedFont>
    <p:embeddedFont>
      <p:font typeface="United Curriculum" pitchFamily="2" charset="0"/>
      <p:regular r:id="rId11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8A442"/>
    <a:srgbClr val="CAC3DF"/>
    <a:srgbClr val="553F6D"/>
    <a:srgbClr val="D7D1E7"/>
    <a:srgbClr val="99B567"/>
    <a:srgbClr val="335A85"/>
    <a:srgbClr val="FFFFEF"/>
    <a:srgbClr val="FFFFFF"/>
    <a:srgbClr val="4E83BE"/>
    <a:srgbClr val="C2D6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1360" y="52"/>
      </p:cViewPr>
      <p:guideLst/>
    </p:cSldViewPr>
  </p:slideViewPr>
  <p:notesTextViewPr>
    <p:cViewPr>
      <p:scale>
        <a:sx n="1" d="1"/>
        <a:sy n="1" d="1"/>
      </p:scale>
      <p:origin x="0" y="-264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3.fntdata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zabeth Lupton" userId="f1d8bff2-aebb-46ae-b972-0f228aff2aaf" providerId="ADAL" clId="{264B3B99-2690-42A1-A938-B4106D6A4321}"/>
    <pc:docChg chg="custSel modSld">
      <pc:chgData name="Elizabeth Lupton" userId="f1d8bff2-aebb-46ae-b972-0f228aff2aaf" providerId="ADAL" clId="{264B3B99-2690-42A1-A938-B4106D6A4321}" dt="2022-07-06T12:50:04.497" v="735" actId="20577"/>
      <pc:docMkLst>
        <pc:docMk/>
      </pc:docMkLst>
      <pc:sldChg chg="addSp delSp modSp mod">
        <pc:chgData name="Elizabeth Lupton" userId="f1d8bff2-aebb-46ae-b972-0f228aff2aaf" providerId="ADAL" clId="{264B3B99-2690-42A1-A938-B4106D6A4321}" dt="2022-07-06T12:50:04.497" v="735" actId="20577"/>
        <pc:sldMkLst>
          <pc:docMk/>
          <pc:sldMk cId="1613691197" sldId="260"/>
        </pc:sldMkLst>
        <pc:spChg chg="mod">
          <ac:chgData name="Elizabeth Lupton" userId="f1d8bff2-aebb-46ae-b972-0f228aff2aaf" providerId="ADAL" clId="{264B3B99-2690-42A1-A938-B4106D6A4321}" dt="2022-07-06T12:50:04.497" v="735" actId="20577"/>
          <ac:spMkLst>
            <pc:docMk/>
            <pc:sldMk cId="1613691197" sldId="260"/>
            <ac:spMk id="5" creationId="{FBED5F2C-32EF-4D85-B8A9-3AD9286B86E2}"/>
          </ac:spMkLst>
        </pc:spChg>
        <pc:spChg chg="add mod">
          <ac:chgData name="Elizabeth Lupton" userId="f1d8bff2-aebb-46ae-b972-0f228aff2aaf" providerId="ADAL" clId="{264B3B99-2690-42A1-A938-B4106D6A4321}" dt="2022-07-06T12:45:13.598" v="529" actId="1076"/>
          <ac:spMkLst>
            <pc:docMk/>
            <pc:sldMk cId="1613691197" sldId="260"/>
            <ac:spMk id="9" creationId="{270DC78E-00E3-331F-096F-EB4545622072}"/>
          </ac:spMkLst>
        </pc:spChg>
        <pc:spChg chg="add mod">
          <ac:chgData name="Elizabeth Lupton" userId="f1d8bff2-aebb-46ae-b972-0f228aff2aaf" providerId="ADAL" clId="{264B3B99-2690-42A1-A938-B4106D6A4321}" dt="2022-07-06T12:49:26.073" v="707" actId="1076"/>
          <ac:spMkLst>
            <pc:docMk/>
            <pc:sldMk cId="1613691197" sldId="260"/>
            <ac:spMk id="10" creationId="{D6F34068-EEE3-9C5A-3318-91081762C8E7}"/>
          </ac:spMkLst>
        </pc:spChg>
        <pc:spChg chg="mod">
          <ac:chgData name="Elizabeth Lupton" userId="f1d8bff2-aebb-46ae-b972-0f228aff2aaf" providerId="ADAL" clId="{264B3B99-2690-42A1-A938-B4106D6A4321}" dt="2022-07-06T12:38:49.145" v="72" actId="113"/>
          <ac:spMkLst>
            <pc:docMk/>
            <pc:sldMk cId="1613691197" sldId="260"/>
            <ac:spMk id="11" creationId="{9D599DF5-5ED4-B085-1EA1-97297F27B6F7}"/>
          </ac:spMkLst>
        </pc:spChg>
        <pc:spChg chg="mod">
          <ac:chgData name="Elizabeth Lupton" userId="f1d8bff2-aebb-46ae-b972-0f228aff2aaf" providerId="ADAL" clId="{264B3B99-2690-42A1-A938-B4106D6A4321}" dt="2022-07-06T12:45:07.559" v="527" actId="1076"/>
          <ac:spMkLst>
            <pc:docMk/>
            <pc:sldMk cId="1613691197" sldId="260"/>
            <ac:spMk id="12" creationId="{4DACA030-BC52-96EB-B5D0-E0B281A32591}"/>
          </ac:spMkLst>
        </pc:spChg>
        <pc:spChg chg="mod">
          <ac:chgData name="Elizabeth Lupton" userId="f1d8bff2-aebb-46ae-b972-0f228aff2aaf" providerId="ADAL" clId="{264B3B99-2690-42A1-A938-B4106D6A4321}" dt="2022-07-06T12:45:09.577" v="528" actId="1076"/>
          <ac:spMkLst>
            <pc:docMk/>
            <pc:sldMk cId="1613691197" sldId="260"/>
            <ac:spMk id="13" creationId="{641F15DE-DAAF-7817-8F29-05D6C22F43D0}"/>
          </ac:spMkLst>
        </pc:spChg>
        <pc:spChg chg="mod">
          <ac:chgData name="Elizabeth Lupton" userId="f1d8bff2-aebb-46ae-b972-0f228aff2aaf" providerId="ADAL" clId="{264B3B99-2690-42A1-A938-B4106D6A4321}" dt="2022-07-06T12:49:24.805" v="706" actId="1076"/>
          <ac:spMkLst>
            <pc:docMk/>
            <pc:sldMk cId="1613691197" sldId="260"/>
            <ac:spMk id="14" creationId="{5CEA406A-53E0-BD92-EC4A-333B60B38885}"/>
          </ac:spMkLst>
        </pc:spChg>
        <pc:spChg chg="mod">
          <ac:chgData name="Elizabeth Lupton" userId="f1d8bff2-aebb-46ae-b972-0f228aff2aaf" providerId="ADAL" clId="{264B3B99-2690-42A1-A938-B4106D6A4321}" dt="2022-07-06T12:48:33.131" v="626" actId="1076"/>
          <ac:spMkLst>
            <pc:docMk/>
            <pc:sldMk cId="1613691197" sldId="260"/>
            <ac:spMk id="15" creationId="{E2FAF38A-6BD5-3178-AEEE-BA7D81D400ED}"/>
          </ac:spMkLst>
        </pc:spChg>
        <pc:spChg chg="add mod">
          <ac:chgData name="Elizabeth Lupton" userId="f1d8bff2-aebb-46ae-b972-0f228aff2aaf" providerId="ADAL" clId="{264B3B99-2690-42A1-A938-B4106D6A4321}" dt="2022-07-06T12:49:28.293" v="708" actId="1076"/>
          <ac:spMkLst>
            <pc:docMk/>
            <pc:sldMk cId="1613691197" sldId="260"/>
            <ac:spMk id="16" creationId="{5C08A0ED-6B89-99CC-435F-849A80FE6B1F}"/>
          </ac:spMkLst>
        </pc:spChg>
        <pc:picChg chg="add mod">
          <ac:chgData name="Elizabeth Lupton" userId="f1d8bff2-aebb-46ae-b972-0f228aff2aaf" providerId="ADAL" clId="{264B3B99-2690-42A1-A938-B4106D6A4321}" dt="2022-07-06T12:49:49.547" v="715" actId="1076"/>
          <ac:picMkLst>
            <pc:docMk/>
            <pc:sldMk cId="1613691197" sldId="260"/>
            <ac:picMk id="8" creationId="{7404E862-8275-896B-E11F-2DA5B57387F1}"/>
          </ac:picMkLst>
        </pc:picChg>
        <pc:picChg chg="add mod">
          <ac:chgData name="Elizabeth Lupton" userId="f1d8bff2-aebb-46ae-b972-0f228aff2aaf" providerId="ADAL" clId="{264B3B99-2690-42A1-A938-B4106D6A4321}" dt="2022-07-06T12:49:50.995" v="716" actId="1076"/>
          <ac:picMkLst>
            <pc:docMk/>
            <pc:sldMk cId="1613691197" sldId="260"/>
            <ac:picMk id="17" creationId="{C10829C1-B2FB-1407-DCEE-ACB2EF7100ED}"/>
          </ac:picMkLst>
        </pc:picChg>
        <pc:picChg chg="add del mod">
          <ac:chgData name="Elizabeth Lupton" userId="f1d8bff2-aebb-46ae-b972-0f228aff2aaf" providerId="ADAL" clId="{264B3B99-2690-42A1-A938-B4106D6A4321}" dt="2022-07-06T12:48:09.506" v="620" actId="478"/>
          <ac:picMkLst>
            <pc:docMk/>
            <pc:sldMk cId="1613691197" sldId="260"/>
            <ac:picMk id="18" creationId="{BDD82D7D-D2E9-A370-4095-B09B329787DA}"/>
          </ac:picMkLst>
        </pc:picChg>
        <pc:picChg chg="add mod">
          <ac:chgData name="Elizabeth Lupton" userId="f1d8bff2-aebb-46ae-b972-0f228aff2aaf" providerId="ADAL" clId="{264B3B99-2690-42A1-A938-B4106D6A4321}" dt="2022-07-06T12:49:37.818" v="712" actId="14100"/>
          <ac:picMkLst>
            <pc:docMk/>
            <pc:sldMk cId="1613691197" sldId="260"/>
            <ac:picMk id="19" creationId="{D7B6925E-CD2D-E651-8716-9EA930678F8C}"/>
          </ac:picMkLst>
        </pc:picChg>
      </pc:sldChg>
    </pc:docChg>
  </pc:docChgLst>
  <pc:docChgLst>
    <pc:chgData name="Charlie Cutler" userId="c5b094de-3707-4aae-994d-70175e9a1467" providerId="ADAL" clId="{84FB03A5-7990-4CEA-85A1-2A7A0F54D4AC}"/>
    <pc:docChg chg="undo custSel modSld">
      <pc:chgData name="Charlie Cutler" userId="c5b094de-3707-4aae-994d-70175e9a1467" providerId="ADAL" clId="{84FB03A5-7990-4CEA-85A1-2A7A0F54D4AC}" dt="2022-08-10T13:01:53.025" v="795" actId="1036"/>
      <pc:docMkLst>
        <pc:docMk/>
      </pc:docMkLst>
      <pc:sldChg chg="addSp delSp modSp mod">
        <pc:chgData name="Charlie Cutler" userId="c5b094de-3707-4aae-994d-70175e9a1467" providerId="ADAL" clId="{84FB03A5-7990-4CEA-85A1-2A7A0F54D4AC}" dt="2022-08-10T13:01:53.025" v="795" actId="1036"/>
        <pc:sldMkLst>
          <pc:docMk/>
          <pc:sldMk cId="1613691197" sldId="260"/>
        </pc:sldMkLst>
        <pc:spChg chg="add mod">
          <ac:chgData name="Charlie Cutler" userId="c5b094de-3707-4aae-994d-70175e9a1467" providerId="ADAL" clId="{84FB03A5-7990-4CEA-85A1-2A7A0F54D4AC}" dt="2022-08-10T13:01:53.025" v="795" actId="1036"/>
          <ac:spMkLst>
            <pc:docMk/>
            <pc:sldMk cId="1613691197" sldId="260"/>
            <ac:spMk id="2" creationId="{032B8D00-56C4-EFB7-2F87-1354770FC581}"/>
          </ac:spMkLst>
        </pc:spChg>
        <pc:spChg chg="add mod">
          <ac:chgData name="Charlie Cutler" userId="c5b094de-3707-4aae-994d-70175e9a1467" providerId="ADAL" clId="{84FB03A5-7990-4CEA-85A1-2A7A0F54D4AC}" dt="2022-08-10T13:01:53.025" v="795" actId="1036"/>
          <ac:spMkLst>
            <pc:docMk/>
            <pc:sldMk cId="1613691197" sldId="260"/>
            <ac:spMk id="3" creationId="{5E569C6D-1793-334B-CDAF-B3D3EE251EE7}"/>
          </ac:spMkLst>
        </pc:spChg>
        <pc:spChg chg="add mod">
          <ac:chgData name="Charlie Cutler" userId="c5b094de-3707-4aae-994d-70175e9a1467" providerId="ADAL" clId="{84FB03A5-7990-4CEA-85A1-2A7A0F54D4AC}" dt="2022-08-10T13:01:53.025" v="795" actId="1036"/>
          <ac:spMkLst>
            <pc:docMk/>
            <pc:sldMk cId="1613691197" sldId="260"/>
            <ac:spMk id="4" creationId="{27E903C8-AF21-DECF-C010-17C7FFC2E2C3}"/>
          </ac:spMkLst>
        </pc:spChg>
        <pc:spChg chg="mod">
          <ac:chgData name="Charlie Cutler" userId="c5b094de-3707-4aae-994d-70175e9a1467" providerId="ADAL" clId="{84FB03A5-7990-4CEA-85A1-2A7A0F54D4AC}" dt="2022-08-10T12:47:30.929" v="13" actId="20577"/>
          <ac:spMkLst>
            <pc:docMk/>
            <pc:sldMk cId="1613691197" sldId="260"/>
            <ac:spMk id="5" creationId="{FBED5F2C-32EF-4D85-B8A9-3AD9286B86E2}"/>
          </ac:spMkLst>
        </pc:spChg>
        <pc:spChg chg="add mod">
          <ac:chgData name="Charlie Cutler" userId="c5b094de-3707-4aae-994d-70175e9a1467" providerId="ADAL" clId="{84FB03A5-7990-4CEA-85A1-2A7A0F54D4AC}" dt="2022-08-10T13:01:53.025" v="795" actId="1036"/>
          <ac:spMkLst>
            <pc:docMk/>
            <pc:sldMk cId="1613691197" sldId="260"/>
            <ac:spMk id="7" creationId="{7E89A8C9-FA63-2DC4-4F64-B888FAE4D37A}"/>
          </ac:spMkLst>
        </pc:spChg>
        <pc:spChg chg="del mod ord">
          <ac:chgData name="Charlie Cutler" userId="c5b094de-3707-4aae-994d-70175e9a1467" providerId="ADAL" clId="{84FB03A5-7990-4CEA-85A1-2A7A0F54D4AC}" dt="2022-08-10T12:54:46.090" v="606" actId="478"/>
          <ac:spMkLst>
            <pc:docMk/>
            <pc:sldMk cId="1613691197" sldId="260"/>
            <ac:spMk id="9" creationId="{270DC78E-00E3-331F-096F-EB4545622072}"/>
          </ac:spMkLst>
        </pc:spChg>
        <pc:spChg chg="del mod">
          <ac:chgData name="Charlie Cutler" userId="c5b094de-3707-4aae-994d-70175e9a1467" providerId="ADAL" clId="{84FB03A5-7990-4CEA-85A1-2A7A0F54D4AC}" dt="2022-08-10T12:56:08.741" v="643" actId="478"/>
          <ac:spMkLst>
            <pc:docMk/>
            <pc:sldMk cId="1613691197" sldId="260"/>
            <ac:spMk id="10" creationId="{D6F34068-EEE3-9C5A-3318-91081762C8E7}"/>
          </ac:spMkLst>
        </pc:spChg>
        <pc:spChg chg="mod">
          <ac:chgData name="Charlie Cutler" userId="c5b094de-3707-4aae-994d-70175e9a1467" providerId="ADAL" clId="{84FB03A5-7990-4CEA-85A1-2A7A0F54D4AC}" dt="2022-08-10T12:47:22.161" v="1" actId="20577"/>
          <ac:spMkLst>
            <pc:docMk/>
            <pc:sldMk cId="1613691197" sldId="260"/>
            <ac:spMk id="11" creationId="{9D599DF5-5ED4-B085-1EA1-97297F27B6F7}"/>
          </ac:spMkLst>
        </pc:spChg>
        <pc:spChg chg="mod">
          <ac:chgData name="Charlie Cutler" userId="c5b094de-3707-4aae-994d-70175e9a1467" providerId="ADAL" clId="{84FB03A5-7990-4CEA-85A1-2A7A0F54D4AC}" dt="2022-08-10T12:57:48.594" v="714" actId="14100"/>
          <ac:spMkLst>
            <pc:docMk/>
            <pc:sldMk cId="1613691197" sldId="260"/>
            <ac:spMk id="12" creationId="{4DACA030-BC52-96EB-B5D0-E0B281A32591}"/>
          </ac:spMkLst>
        </pc:spChg>
        <pc:spChg chg="mod">
          <ac:chgData name="Charlie Cutler" userId="c5b094de-3707-4aae-994d-70175e9a1467" providerId="ADAL" clId="{84FB03A5-7990-4CEA-85A1-2A7A0F54D4AC}" dt="2022-08-10T12:52:11.513" v="265" actId="20577"/>
          <ac:spMkLst>
            <pc:docMk/>
            <pc:sldMk cId="1613691197" sldId="260"/>
            <ac:spMk id="13" creationId="{641F15DE-DAAF-7817-8F29-05D6C22F43D0}"/>
          </ac:spMkLst>
        </pc:spChg>
        <pc:spChg chg="mod">
          <ac:chgData name="Charlie Cutler" userId="c5b094de-3707-4aae-994d-70175e9a1467" providerId="ADAL" clId="{84FB03A5-7990-4CEA-85A1-2A7A0F54D4AC}" dt="2022-08-10T12:57:51.702" v="715" actId="14100"/>
          <ac:spMkLst>
            <pc:docMk/>
            <pc:sldMk cId="1613691197" sldId="260"/>
            <ac:spMk id="14" creationId="{5CEA406A-53E0-BD92-EC4A-333B60B38885}"/>
          </ac:spMkLst>
        </pc:spChg>
        <pc:spChg chg="mod">
          <ac:chgData name="Charlie Cutler" userId="c5b094de-3707-4aae-994d-70175e9a1467" providerId="ADAL" clId="{84FB03A5-7990-4CEA-85A1-2A7A0F54D4AC}" dt="2022-08-10T12:57:56.787" v="717" actId="14100"/>
          <ac:spMkLst>
            <pc:docMk/>
            <pc:sldMk cId="1613691197" sldId="260"/>
            <ac:spMk id="15" creationId="{E2FAF38A-6BD5-3178-AEEE-BA7D81D400ED}"/>
          </ac:spMkLst>
        </pc:spChg>
        <pc:spChg chg="mod">
          <ac:chgData name="Charlie Cutler" userId="c5b094de-3707-4aae-994d-70175e9a1467" providerId="ADAL" clId="{84FB03A5-7990-4CEA-85A1-2A7A0F54D4AC}" dt="2022-08-10T13:01:53.025" v="795" actId="1036"/>
          <ac:spMkLst>
            <pc:docMk/>
            <pc:sldMk cId="1613691197" sldId="260"/>
            <ac:spMk id="16" creationId="{5C08A0ED-6B89-99CC-435F-849A80FE6B1F}"/>
          </ac:spMkLst>
        </pc:spChg>
        <pc:spChg chg="mod">
          <ac:chgData name="Charlie Cutler" userId="c5b094de-3707-4aae-994d-70175e9a1467" providerId="ADAL" clId="{84FB03A5-7990-4CEA-85A1-2A7A0F54D4AC}" dt="2022-08-10T12:51:59.833" v="238"/>
          <ac:spMkLst>
            <pc:docMk/>
            <pc:sldMk cId="1613691197" sldId="260"/>
            <ac:spMk id="22" creationId="{35F29CCE-19E5-00B8-AA38-9C1BD8D28221}"/>
          </ac:spMkLst>
        </pc:spChg>
        <pc:spChg chg="mod">
          <ac:chgData name="Charlie Cutler" userId="c5b094de-3707-4aae-994d-70175e9a1467" providerId="ADAL" clId="{84FB03A5-7990-4CEA-85A1-2A7A0F54D4AC}" dt="2022-08-10T12:51:59.833" v="238"/>
          <ac:spMkLst>
            <pc:docMk/>
            <pc:sldMk cId="1613691197" sldId="260"/>
            <ac:spMk id="24" creationId="{F6FD66D9-8842-538E-CE77-A1793AA1C503}"/>
          </ac:spMkLst>
        </pc:spChg>
        <pc:spChg chg="mod">
          <ac:chgData name="Charlie Cutler" userId="c5b094de-3707-4aae-994d-70175e9a1467" providerId="ADAL" clId="{84FB03A5-7990-4CEA-85A1-2A7A0F54D4AC}" dt="2022-08-10T12:51:59.833" v="238"/>
          <ac:spMkLst>
            <pc:docMk/>
            <pc:sldMk cId="1613691197" sldId="260"/>
            <ac:spMk id="25" creationId="{775943C1-CFC9-2712-9244-7B0CECD58339}"/>
          </ac:spMkLst>
        </pc:spChg>
        <pc:spChg chg="mod">
          <ac:chgData name="Charlie Cutler" userId="c5b094de-3707-4aae-994d-70175e9a1467" providerId="ADAL" clId="{84FB03A5-7990-4CEA-85A1-2A7A0F54D4AC}" dt="2022-08-10T12:51:59.833" v="238"/>
          <ac:spMkLst>
            <pc:docMk/>
            <pc:sldMk cId="1613691197" sldId="260"/>
            <ac:spMk id="26" creationId="{9BA90C58-C797-F690-2080-861D58643807}"/>
          </ac:spMkLst>
        </pc:spChg>
        <pc:spChg chg="add mod">
          <ac:chgData name="Charlie Cutler" userId="c5b094de-3707-4aae-994d-70175e9a1467" providerId="ADAL" clId="{84FB03A5-7990-4CEA-85A1-2A7A0F54D4AC}" dt="2022-08-10T13:01:53.025" v="795" actId="1036"/>
          <ac:spMkLst>
            <pc:docMk/>
            <pc:sldMk cId="1613691197" sldId="260"/>
            <ac:spMk id="27" creationId="{3E63A783-5628-80DC-4FD9-BE03CAF63F8F}"/>
          </ac:spMkLst>
        </pc:spChg>
        <pc:spChg chg="add mod">
          <ac:chgData name="Charlie Cutler" userId="c5b094de-3707-4aae-994d-70175e9a1467" providerId="ADAL" clId="{84FB03A5-7990-4CEA-85A1-2A7A0F54D4AC}" dt="2022-08-10T13:01:53.025" v="795" actId="1036"/>
          <ac:spMkLst>
            <pc:docMk/>
            <pc:sldMk cId="1613691197" sldId="260"/>
            <ac:spMk id="28" creationId="{73EEB225-0412-5FB8-4BE2-44F2F528E5D9}"/>
          </ac:spMkLst>
        </pc:spChg>
        <pc:spChg chg="add mod">
          <ac:chgData name="Charlie Cutler" userId="c5b094de-3707-4aae-994d-70175e9a1467" providerId="ADAL" clId="{84FB03A5-7990-4CEA-85A1-2A7A0F54D4AC}" dt="2022-08-10T13:01:53.025" v="795" actId="1036"/>
          <ac:spMkLst>
            <pc:docMk/>
            <pc:sldMk cId="1613691197" sldId="260"/>
            <ac:spMk id="29" creationId="{61F06F2E-4276-3B11-7AC6-E91C265A4389}"/>
          </ac:spMkLst>
        </pc:spChg>
        <pc:spChg chg="add mod">
          <ac:chgData name="Charlie Cutler" userId="c5b094de-3707-4aae-994d-70175e9a1467" providerId="ADAL" clId="{84FB03A5-7990-4CEA-85A1-2A7A0F54D4AC}" dt="2022-08-10T13:01:53.025" v="795" actId="1036"/>
          <ac:spMkLst>
            <pc:docMk/>
            <pc:sldMk cId="1613691197" sldId="260"/>
            <ac:spMk id="30" creationId="{D4BB8216-9294-EB6A-5F66-6787946CF6F8}"/>
          </ac:spMkLst>
        </pc:spChg>
        <pc:grpChg chg="add mod">
          <ac:chgData name="Charlie Cutler" userId="c5b094de-3707-4aae-994d-70175e9a1467" providerId="ADAL" clId="{84FB03A5-7990-4CEA-85A1-2A7A0F54D4AC}" dt="2022-08-10T13:01:53.025" v="795" actId="1036"/>
          <ac:grpSpMkLst>
            <pc:docMk/>
            <pc:sldMk cId="1613691197" sldId="260"/>
            <ac:grpSpMk id="6" creationId="{05B3CC48-3CE5-747E-4A96-033966272577}"/>
          </ac:grpSpMkLst>
        </pc:grpChg>
        <pc:grpChg chg="add mod">
          <ac:chgData name="Charlie Cutler" userId="c5b094de-3707-4aae-994d-70175e9a1467" providerId="ADAL" clId="{84FB03A5-7990-4CEA-85A1-2A7A0F54D4AC}" dt="2022-08-10T13:01:53.025" v="795" actId="1036"/>
          <ac:grpSpMkLst>
            <pc:docMk/>
            <pc:sldMk cId="1613691197" sldId="260"/>
            <ac:grpSpMk id="18" creationId="{63271F0B-0569-0341-615E-9501AC31814D}"/>
          </ac:grpSpMkLst>
        </pc:grpChg>
        <pc:grpChg chg="add del mod">
          <ac:chgData name="Charlie Cutler" userId="c5b094de-3707-4aae-994d-70175e9a1467" providerId="ADAL" clId="{84FB03A5-7990-4CEA-85A1-2A7A0F54D4AC}" dt="2022-08-10T12:52:00.373" v="239"/>
          <ac:grpSpMkLst>
            <pc:docMk/>
            <pc:sldMk cId="1613691197" sldId="260"/>
            <ac:grpSpMk id="20" creationId="{7807DCF7-1B9B-0334-A8B7-DC05EE2B1A66}"/>
          </ac:grpSpMkLst>
        </pc:grpChg>
        <pc:grpChg chg="mod">
          <ac:chgData name="Charlie Cutler" userId="c5b094de-3707-4aae-994d-70175e9a1467" providerId="ADAL" clId="{84FB03A5-7990-4CEA-85A1-2A7A0F54D4AC}" dt="2022-08-10T12:51:59.833" v="238"/>
          <ac:grpSpMkLst>
            <pc:docMk/>
            <pc:sldMk cId="1613691197" sldId="260"/>
            <ac:grpSpMk id="21" creationId="{3C852397-CD76-52CA-B540-9DF69DE1833D}"/>
          </ac:grpSpMkLst>
        </pc:grpChg>
        <pc:grpChg chg="add mod">
          <ac:chgData name="Charlie Cutler" userId="c5b094de-3707-4aae-994d-70175e9a1467" providerId="ADAL" clId="{84FB03A5-7990-4CEA-85A1-2A7A0F54D4AC}" dt="2022-08-10T13:01:53.025" v="795" actId="1036"/>
          <ac:grpSpMkLst>
            <pc:docMk/>
            <pc:sldMk cId="1613691197" sldId="260"/>
            <ac:grpSpMk id="61" creationId="{7AD9C0BF-3D9E-DA2A-3347-6D700ED4A0DE}"/>
          </ac:grpSpMkLst>
        </pc:grpChg>
        <pc:picChg chg="mod">
          <ac:chgData name="Charlie Cutler" userId="c5b094de-3707-4aae-994d-70175e9a1467" providerId="ADAL" clId="{84FB03A5-7990-4CEA-85A1-2A7A0F54D4AC}" dt="2022-08-10T13:01:53.025" v="795" actId="1036"/>
          <ac:picMkLst>
            <pc:docMk/>
            <pc:sldMk cId="1613691197" sldId="260"/>
            <ac:picMk id="8" creationId="{7404E862-8275-896B-E11F-2DA5B57387F1}"/>
          </ac:picMkLst>
        </pc:picChg>
        <pc:picChg chg="mod">
          <ac:chgData name="Charlie Cutler" userId="c5b094de-3707-4aae-994d-70175e9a1467" providerId="ADAL" clId="{84FB03A5-7990-4CEA-85A1-2A7A0F54D4AC}" dt="2022-08-10T12:55:55.327" v="622" actId="1076"/>
          <ac:picMkLst>
            <pc:docMk/>
            <pc:sldMk cId="1613691197" sldId="260"/>
            <ac:picMk id="17" creationId="{C10829C1-B2FB-1407-DCEE-ACB2EF7100ED}"/>
          </ac:picMkLst>
        </pc:picChg>
        <pc:picChg chg="mod">
          <ac:chgData name="Charlie Cutler" userId="c5b094de-3707-4aae-994d-70175e9a1467" providerId="ADAL" clId="{84FB03A5-7990-4CEA-85A1-2A7A0F54D4AC}" dt="2022-08-10T13:01:53.025" v="795" actId="1036"/>
          <ac:picMkLst>
            <pc:docMk/>
            <pc:sldMk cId="1613691197" sldId="260"/>
            <ac:picMk id="19" creationId="{D7B6925E-CD2D-E651-8716-9EA930678F8C}"/>
          </ac:picMkLst>
        </pc:picChg>
        <pc:picChg chg="mod">
          <ac:chgData name="Charlie Cutler" userId="c5b094de-3707-4aae-994d-70175e9a1467" providerId="ADAL" clId="{84FB03A5-7990-4CEA-85A1-2A7A0F54D4AC}" dt="2022-08-10T12:51:59.833" v="238"/>
          <ac:picMkLst>
            <pc:docMk/>
            <pc:sldMk cId="1613691197" sldId="260"/>
            <ac:picMk id="23" creationId="{4796FA19-5D73-2F03-180B-C62438122316}"/>
          </ac:picMkLst>
        </pc:picChg>
        <pc:cxnChg chg="add mod">
          <ac:chgData name="Charlie Cutler" userId="c5b094de-3707-4aae-994d-70175e9a1467" providerId="ADAL" clId="{84FB03A5-7990-4CEA-85A1-2A7A0F54D4AC}" dt="2022-08-10T13:01:53.025" v="795" actId="1036"/>
          <ac:cxnSpMkLst>
            <pc:docMk/>
            <pc:sldMk cId="1613691197" sldId="260"/>
            <ac:cxnSpMk id="32" creationId="{ADA80A4F-9151-A1A3-A768-1B099C0AA2AD}"/>
          </ac:cxnSpMkLst>
        </pc:cxnChg>
        <pc:cxnChg chg="add del mod">
          <ac:chgData name="Charlie Cutler" userId="c5b094de-3707-4aae-994d-70175e9a1467" providerId="ADAL" clId="{84FB03A5-7990-4CEA-85A1-2A7A0F54D4AC}" dt="2022-08-10T13:01:21.564" v="784" actId="478"/>
          <ac:cxnSpMkLst>
            <pc:docMk/>
            <pc:sldMk cId="1613691197" sldId="260"/>
            <ac:cxnSpMk id="34" creationId="{1C8276C0-7156-EA48-D903-E77E8E9235C1}"/>
          </ac:cxnSpMkLst>
        </pc:cxnChg>
        <pc:cxnChg chg="add mod">
          <ac:chgData name="Charlie Cutler" userId="c5b094de-3707-4aae-994d-70175e9a1467" providerId="ADAL" clId="{84FB03A5-7990-4CEA-85A1-2A7A0F54D4AC}" dt="2022-08-10T13:01:53.025" v="795" actId="1036"/>
          <ac:cxnSpMkLst>
            <pc:docMk/>
            <pc:sldMk cId="1613691197" sldId="260"/>
            <ac:cxnSpMk id="42" creationId="{52C32032-3059-BC34-C3AF-3F0EB3636E6D}"/>
          </ac:cxnSpMkLst>
        </pc:cxnChg>
        <pc:cxnChg chg="add del mod">
          <ac:chgData name="Charlie Cutler" userId="c5b094de-3707-4aae-994d-70175e9a1467" providerId="ADAL" clId="{84FB03A5-7990-4CEA-85A1-2A7A0F54D4AC}" dt="2022-08-10T13:01:05.483" v="780" actId="478"/>
          <ac:cxnSpMkLst>
            <pc:docMk/>
            <pc:sldMk cId="1613691197" sldId="260"/>
            <ac:cxnSpMk id="49" creationId="{DDBDDADB-7556-ACD4-4FA8-2D40FF74902C}"/>
          </ac:cxnSpMkLst>
        </pc:cxnChg>
        <pc:cxnChg chg="add mod">
          <ac:chgData name="Charlie Cutler" userId="c5b094de-3707-4aae-994d-70175e9a1467" providerId="ADAL" clId="{84FB03A5-7990-4CEA-85A1-2A7A0F54D4AC}" dt="2022-08-10T13:01:53.025" v="795" actId="1036"/>
          <ac:cxnSpMkLst>
            <pc:docMk/>
            <pc:sldMk cId="1613691197" sldId="260"/>
            <ac:cxnSpMk id="60" creationId="{110AF724-0C83-D9EA-D213-E4D63FE8BB82}"/>
          </ac:cxnSpMkLst>
        </pc:cxnChg>
      </pc:sldChg>
    </pc:docChg>
  </pc:docChgLst>
  <pc:docChgLst>
    <pc:chgData name="Elizabeth Lupton" userId="f1d8bff2-aebb-46ae-b972-0f228aff2aaf" providerId="ADAL" clId="{785A0CE4-92AD-4708-8926-7666727BAC46}"/>
    <pc:docChg chg="custSel modSld">
      <pc:chgData name="Elizabeth Lupton" userId="f1d8bff2-aebb-46ae-b972-0f228aff2aaf" providerId="ADAL" clId="{785A0CE4-92AD-4708-8926-7666727BAC46}" dt="2024-05-01T09:42:22.666" v="38"/>
      <pc:docMkLst>
        <pc:docMk/>
      </pc:docMkLst>
      <pc:sldChg chg="modNotesTx">
        <pc:chgData name="Elizabeth Lupton" userId="f1d8bff2-aebb-46ae-b972-0f228aff2aaf" providerId="ADAL" clId="{785A0CE4-92AD-4708-8926-7666727BAC46}" dt="2024-05-01T09:42:22.666" v="38"/>
        <pc:sldMkLst>
          <pc:docMk/>
          <pc:sldMk cId="1613691197" sldId="260"/>
        </pc:sldMkLst>
      </pc:sldChg>
    </pc:docChg>
  </pc:docChgLst>
  <pc:docChgLst>
    <pc:chgData name="Charlie Cutler" userId="c5b094de-3707-4aae-994d-70175e9a1467" providerId="ADAL" clId="{CBE12709-EBAE-4C39-AFF0-47CED6A30846}"/>
    <pc:docChg chg="custSel modSld">
      <pc:chgData name="Charlie Cutler" userId="c5b094de-3707-4aae-994d-70175e9a1467" providerId="ADAL" clId="{CBE12709-EBAE-4C39-AFF0-47CED6A30846}" dt="2023-07-04T19:33:54.704" v="18" actId="14100"/>
      <pc:docMkLst>
        <pc:docMk/>
      </pc:docMkLst>
      <pc:sldChg chg="addSp modSp mod">
        <pc:chgData name="Charlie Cutler" userId="c5b094de-3707-4aae-994d-70175e9a1467" providerId="ADAL" clId="{CBE12709-EBAE-4C39-AFF0-47CED6A30846}" dt="2023-07-04T19:33:54.704" v="18" actId="14100"/>
        <pc:sldMkLst>
          <pc:docMk/>
          <pc:sldMk cId="1613691197" sldId="260"/>
        </pc:sldMkLst>
        <pc:spChg chg="add mod">
          <ac:chgData name="Charlie Cutler" userId="c5b094de-3707-4aae-994d-70175e9a1467" providerId="ADAL" clId="{CBE12709-EBAE-4C39-AFF0-47CED6A30846}" dt="2023-07-04T19:33:54.704" v="18" actId="14100"/>
          <ac:spMkLst>
            <pc:docMk/>
            <pc:sldMk cId="1613691197" sldId="260"/>
            <ac:spMk id="9" creationId="{12BC8156-0938-E1B4-7DD5-2AF42D11AAAD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CE204B5A-DF1A-422B-8E34-C818CF8FD4D7}" type="datetimeFigureOut">
              <a:rPr lang="en-GB" smtClean="0"/>
              <a:t>01/05/2024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7275" y="1279525"/>
            <a:ext cx="498951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D2A9E722-A5C7-4E09-A010-6385BADDE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478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30478819@N08/49175687923/in/photostream/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Seed diagram </a:t>
            </a:r>
            <a:r>
              <a:rPr lang="en-GB" dirty="0"/>
              <a:t>– United Learning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i="0" u="sng" strike="noStrike" dirty="0">
                <a:solidFill>
                  <a:srgbClr val="0563C1"/>
                </a:solidFill>
                <a:effectLst/>
                <a:latin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Growth Process</a:t>
            </a:r>
            <a:r>
              <a:rPr lang="en-GB" sz="1200" b="0" i="0" u="sng" strike="noStrike" dirty="0">
                <a:solidFill>
                  <a:srgbClr val="0563C1"/>
                </a:solidFill>
                <a:effectLst/>
                <a:latin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(</a:t>
            </a:r>
            <a:r>
              <a:rPr lang="en-GB" sz="1200" b="0" i="0" u="sng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 2.0) - https://www.flickr.com/photos/30478819@N08/49175687923/in/photostream/</a:t>
            </a:r>
            <a:r>
              <a:rPr lang="en-GB" u="sng" dirty="0">
                <a:solidFill>
                  <a:srgbClr val="000000"/>
                </a:solidFill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/>
              <a:t>Growing plant (CC0) - </a:t>
            </a:r>
            <a:r>
              <a:rPr lang="en-US" b="0" dirty="0"/>
              <a:t>https://pixabay.com/vectors/sapling-plant-growing-seedling-154734/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u="sng" dirty="0">
              <a:solidFill>
                <a:srgbClr val="000000"/>
              </a:solidFill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9E722-A5C7-4E09-A010-6385BADDE2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6258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DCD5CFC4-DDB0-4A8F-8826-459EC8D33B25}"/>
              </a:ext>
            </a:extLst>
          </p:cNvPr>
          <p:cNvSpPr/>
          <p:nvPr userDrawn="1"/>
        </p:nvSpPr>
        <p:spPr>
          <a:xfrm>
            <a:off x="51752" y="251608"/>
            <a:ext cx="6203769" cy="656590"/>
          </a:xfrm>
          <a:custGeom>
            <a:avLst/>
            <a:gdLst>
              <a:gd name="connsiteX0" fmla="*/ 0 w 6901416"/>
              <a:gd name="connsiteY0" fmla="*/ 0 h 866547"/>
              <a:gd name="connsiteX1" fmla="*/ 690141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5569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3664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754730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01416" h="866547">
                <a:moveTo>
                  <a:pt x="0" y="0"/>
                </a:moveTo>
                <a:lnTo>
                  <a:pt x="6754730" y="0"/>
                </a:lnTo>
                <a:lnTo>
                  <a:pt x="6901416" y="866547"/>
                </a:lnTo>
                <a:lnTo>
                  <a:pt x="0" y="86654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3498090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0F92058-8AAF-4ECA-9A9A-D3F6257BE0A9}"/>
              </a:ext>
            </a:extLst>
          </p:cNvPr>
          <p:cNvSpPr/>
          <p:nvPr userDrawn="1"/>
        </p:nvSpPr>
        <p:spPr>
          <a:xfrm>
            <a:off x="49939" y="50141"/>
            <a:ext cx="9806122" cy="652821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2984C4A-A5D2-4617-843C-1F63552727CE}"/>
              </a:ext>
            </a:extLst>
          </p:cNvPr>
          <p:cNvGrpSpPr/>
          <p:nvPr userDrawn="1"/>
        </p:nvGrpSpPr>
        <p:grpSpPr>
          <a:xfrm>
            <a:off x="-746166" y="6217602"/>
            <a:ext cx="1555380" cy="1321435"/>
            <a:chOff x="-746166" y="6217602"/>
            <a:chExt cx="1555380" cy="1321435"/>
          </a:xfrm>
        </p:grpSpPr>
        <p:sp>
          <p:nvSpPr>
            <p:cNvPr id="16" name="Arc 15">
              <a:extLst>
                <a:ext uri="{FF2B5EF4-FFF2-40B4-BE49-F238E27FC236}">
                  <a16:creationId xmlns:a16="http://schemas.microsoft.com/office/drawing/2014/main" id="{01182683-9D42-42D0-9602-36D469B9729E}"/>
                </a:ext>
              </a:extLst>
            </p:cNvPr>
            <p:cNvSpPr/>
            <p:nvPr userDrawn="1"/>
          </p:nvSpPr>
          <p:spPr>
            <a:xfrm>
              <a:off x="-746166" y="6217602"/>
              <a:ext cx="1555380" cy="1321435"/>
            </a:xfrm>
            <a:prstGeom prst="arc">
              <a:avLst>
                <a:gd name="adj1" fmla="val 16252508"/>
                <a:gd name="adj2" fmla="val 20226505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endParaRPr lang="en-GB" sz="180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FE93BA2-1701-400C-9A06-E03063623C2F}"/>
                </a:ext>
              </a:extLst>
            </p:cNvPr>
            <p:cNvSpPr/>
            <p:nvPr userDrawn="1"/>
          </p:nvSpPr>
          <p:spPr>
            <a:xfrm>
              <a:off x="6125" y="6227445"/>
              <a:ext cx="45719" cy="876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1" name="Picture 20" descr="Shape&#10;&#10;Description automatically generated with medium confidence">
            <a:extLst>
              <a:ext uri="{FF2B5EF4-FFF2-40B4-BE49-F238E27FC236}">
                <a16:creationId xmlns:a16="http://schemas.microsoft.com/office/drawing/2014/main" id="{E9F49053-895A-469C-83C4-4142EFBB233B}"/>
              </a:ext>
            </a:extLst>
          </p:cNvPr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9" y="6388663"/>
            <a:ext cx="560705" cy="37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420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creativecommons.org/licenses/by/2.0/legalcode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The process of the growth of radish from seed to sprout on… | Flickr">
            <a:extLst>
              <a:ext uri="{FF2B5EF4-FFF2-40B4-BE49-F238E27FC236}">
                <a16:creationId xmlns:a16="http://schemas.microsoft.com/office/drawing/2014/main" id="{C10829C1-B2FB-1407-DCEE-ACB2EF7100E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861" t="42841" r="36135" b="16018"/>
          <a:stretch/>
        </p:blipFill>
        <p:spPr bwMode="auto">
          <a:xfrm>
            <a:off x="8598058" y="1554735"/>
            <a:ext cx="1205666" cy="189077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1">
            <a:extLst>
              <a:ext uri="{FF2B5EF4-FFF2-40B4-BE49-F238E27FC236}">
                <a16:creationId xmlns:a16="http://schemas.microsoft.com/office/drawing/2014/main" id="{FBED5F2C-32EF-4D85-B8A9-3AD9286B86E2}"/>
              </a:ext>
            </a:extLst>
          </p:cNvPr>
          <p:cNvSpPr txBox="1">
            <a:spLocks/>
          </p:cNvSpPr>
          <p:nvPr/>
        </p:nvSpPr>
        <p:spPr>
          <a:xfrm>
            <a:off x="4626927" y="6578480"/>
            <a:ext cx="5279073" cy="2813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/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Science 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| Year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– Autumn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1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| </a:t>
            </a:r>
            <a:r>
              <a:rPr lang="en-US" sz="1000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Organiser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itle 7">
            <a:extLst>
              <a:ext uri="{FF2B5EF4-FFF2-40B4-BE49-F238E27FC236}">
                <a16:creationId xmlns:a16="http://schemas.microsoft.com/office/drawing/2014/main" id="{9D599DF5-5ED4-B085-1EA1-97297F27B6F7}"/>
              </a:ext>
            </a:extLst>
          </p:cNvPr>
          <p:cNvSpPr txBox="1">
            <a:spLocks/>
          </p:cNvSpPr>
          <p:nvPr/>
        </p:nvSpPr>
        <p:spPr>
          <a:xfrm>
            <a:off x="88357" y="251608"/>
            <a:ext cx="5496897" cy="65659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Plant Growth</a:t>
            </a:r>
            <a:endParaRPr lang="en-GB" sz="2800" b="1" dirty="0">
              <a:effectLst/>
              <a:latin typeface="United Curriculum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DACA030-BC52-96EB-B5D0-E0B281A32591}"/>
              </a:ext>
            </a:extLst>
          </p:cNvPr>
          <p:cNvSpPr/>
          <p:nvPr/>
        </p:nvSpPr>
        <p:spPr>
          <a:xfrm>
            <a:off x="50424" y="989496"/>
            <a:ext cx="5245304" cy="457958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Seeds</a:t>
            </a:r>
            <a:endParaRPr lang="en-GB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641F15DE-DAAF-7817-8F29-05D6C22F43D0}"/>
              </a:ext>
            </a:extLst>
          </p:cNvPr>
          <p:cNvSpPr txBox="1">
            <a:spLocks/>
          </p:cNvSpPr>
          <p:nvPr/>
        </p:nvSpPr>
        <p:spPr>
          <a:xfrm>
            <a:off x="88358" y="1447454"/>
            <a:ext cx="6837984" cy="1058168"/>
          </a:xfrm>
          <a:prstGeom prst="rect">
            <a:avLst/>
          </a:prstGeom>
        </p:spPr>
        <p:txBody>
          <a:bodyPr lIns="108000" tIns="36000" rIns="108000" bIns="3600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United Curriculum" pitchFamily="2" charset="0"/>
              </a:rPr>
              <a:t>Seeds are </a:t>
            </a:r>
            <a:r>
              <a:rPr lang="en-US" sz="1800" b="1" dirty="0">
                <a:latin typeface="United Curriculum" pitchFamily="2" charset="0"/>
              </a:rPr>
              <a:t>alive</a:t>
            </a:r>
            <a:r>
              <a:rPr lang="en-US" dirty="0">
                <a:latin typeface="United Curriculum" pitchFamily="2" charset="0"/>
              </a:rPr>
              <a:t>. They are </a:t>
            </a:r>
            <a:r>
              <a:rPr lang="en-US" sz="1800" b="1" dirty="0">
                <a:latin typeface="United Curriculum" pitchFamily="2" charset="0"/>
              </a:rPr>
              <a:t>dormant</a:t>
            </a:r>
            <a:r>
              <a:rPr lang="en-US" dirty="0">
                <a:latin typeface="United Curriculum" pitchFamily="2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United Curriculum" pitchFamily="2" charset="0"/>
              </a:rPr>
              <a:t>A seed is the earliest form of a plant.</a:t>
            </a:r>
            <a:endParaRPr lang="en-GB" dirty="0">
              <a:latin typeface="United Curriculum" pitchFamily="2" charset="0"/>
            </a:endParaRPr>
          </a:p>
        </p:txBody>
      </p:sp>
      <p:sp>
        <p:nvSpPr>
          <p:cNvPr id="14" name="Rectangle 11">
            <a:extLst>
              <a:ext uri="{FF2B5EF4-FFF2-40B4-BE49-F238E27FC236}">
                <a16:creationId xmlns:a16="http://schemas.microsoft.com/office/drawing/2014/main" id="{5CEA406A-53E0-BD92-EC4A-333B60B38885}"/>
              </a:ext>
            </a:extLst>
          </p:cNvPr>
          <p:cNvSpPr/>
          <p:nvPr/>
        </p:nvSpPr>
        <p:spPr>
          <a:xfrm flipH="1">
            <a:off x="5462954" y="984097"/>
            <a:ext cx="4392622" cy="449926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Seed g</a:t>
            </a:r>
            <a:r>
              <a:rPr lang="en-GB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ermination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E2FAF38A-6BD5-3178-AEEE-BA7D81D400ED}"/>
              </a:ext>
            </a:extLst>
          </p:cNvPr>
          <p:cNvSpPr txBox="1">
            <a:spLocks/>
          </p:cNvSpPr>
          <p:nvPr/>
        </p:nvSpPr>
        <p:spPr>
          <a:xfrm>
            <a:off x="5462954" y="1435520"/>
            <a:ext cx="3122552" cy="1706827"/>
          </a:xfrm>
          <a:prstGeom prst="rect">
            <a:avLst/>
          </a:prstGeom>
        </p:spPr>
        <p:txBody>
          <a:bodyPr lIns="108000" tIns="36000" rIns="108000" bIns="3600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b="1" dirty="0">
                <a:latin typeface="United Curriculum" pitchFamily="2" charset="0"/>
              </a:rPr>
              <a:t>Germination</a:t>
            </a:r>
            <a:r>
              <a:rPr lang="en-US" dirty="0">
                <a:latin typeface="United Curriculum" pitchFamily="2" charset="0"/>
              </a:rPr>
              <a:t> is where the seed starts to develop into a plant. To </a:t>
            </a:r>
            <a:r>
              <a:rPr lang="en-US" sz="1800" b="1" dirty="0">
                <a:latin typeface="United Curriculum" pitchFamily="2" charset="0"/>
              </a:rPr>
              <a:t>germinate</a:t>
            </a:r>
            <a:r>
              <a:rPr lang="en-US" dirty="0">
                <a:latin typeface="United Curriculum" pitchFamily="2" charset="0"/>
              </a:rPr>
              <a:t>, seeds need water and the right temperature.</a:t>
            </a:r>
            <a:endParaRPr lang="en-GB" dirty="0">
              <a:latin typeface="United Curriculum" pitchFamily="2" charset="0"/>
            </a:endParaRP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5C08A0ED-6B89-99CC-435F-849A80FE6B1F}"/>
              </a:ext>
            </a:extLst>
          </p:cNvPr>
          <p:cNvSpPr txBox="1">
            <a:spLocks/>
          </p:cNvSpPr>
          <p:nvPr/>
        </p:nvSpPr>
        <p:spPr>
          <a:xfrm>
            <a:off x="5585255" y="4213349"/>
            <a:ext cx="3933884" cy="1717613"/>
          </a:xfrm>
          <a:prstGeom prst="rect">
            <a:avLst/>
          </a:prstGeom>
        </p:spPr>
        <p:txBody>
          <a:bodyPr lIns="108000" tIns="36000" rIns="108000" bIns="3600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United Curriculum" pitchFamily="2" charset="0"/>
              </a:rPr>
              <a:t>To grow, plants need </a:t>
            </a:r>
            <a:r>
              <a:rPr lang="en-US" sz="1800" b="1" dirty="0">
                <a:latin typeface="United Curriculum" pitchFamily="2" charset="0"/>
              </a:rPr>
              <a:t>water</a:t>
            </a:r>
            <a:r>
              <a:rPr lang="en-US" dirty="0">
                <a:latin typeface="United Curriculum" pitchFamily="2" charset="0"/>
              </a:rPr>
              <a:t>, </a:t>
            </a:r>
            <a:r>
              <a:rPr lang="en-US" sz="1800" b="1" dirty="0">
                <a:latin typeface="United Curriculum" pitchFamily="2" charset="0"/>
              </a:rPr>
              <a:t>light</a:t>
            </a:r>
            <a:r>
              <a:rPr lang="en-US" dirty="0">
                <a:latin typeface="United Curriculum" pitchFamily="2" charset="0"/>
              </a:rPr>
              <a:t> and the right </a:t>
            </a:r>
            <a:r>
              <a:rPr lang="en-US" sz="1800" b="1" dirty="0">
                <a:latin typeface="United Curriculum" pitchFamily="2" charset="0"/>
              </a:rPr>
              <a:t>temperature</a:t>
            </a:r>
            <a:r>
              <a:rPr lang="en-US" dirty="0">
                <a:latin typeface="United Curriculum" pitchFamily="2" charset="0"/>
              </a:rPr>
              <a:t>. As they grow, their stem gets longer and wider. They develop more leaves.</a:t>
            </a:r>
            <a:endParaRPr lang="en-GB" dirty="0">
              <a:latin typeface="United Curriculum" pitchFamily="2" charset="0"/>
            </a:endParaRPr>
          </a:p>
        </p:txBody>
      </p:sp>
      <p:pic>
        <p:nvPicPr>
          <p:cNvPr id="19" name="Picture 2" descr="Sapling Plant Growing - Free vector graphic on Pixabay">
            <a:extLst>
              <a:ext uri="{FF2B5EF4-FFF2-40B4-BE49-F238E27FC236}">
                <a16:creationId xmlns:a16="http://schemas.microsoft.com/office/drawing/2014/main" id="{D7B6925E-CD2D-E651-8716-9EA930678F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4461" y="5340554"/>
            <a:ext cx="1949261" cy="1174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Rectangle 11">
            <a:extLst>
              <a:ext uri="{FF2B5EF4-FFF2-40B4-BE49-F238E27FC236}">
                <a16:creationId xmlns:a16="http://schemas.microsoft.com/office/drawing/2014/main" id="{D4BB8216-9294-EB6A-5F66-6787946CF6F8}"/>
              </a:ext>
            </a:extLst>
          </p:cNvPr>
          <p:cNvSpPr/>
          <p:nvPr/>
        </p:nvSpPr>
        <p:spPr>
          <a:xfrm flipH="1">
            <a:off x="5511794" y="3763422"/>
            <a:ext cx="4359522" cy="449926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Plant growth</a:t>
            </a:r>
            <a:endParaRPr lang="en-GB" b="1" dirty="0">
              <a:effectLst/>
              <a:latin typeface="United Curriculum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7AD9C0BF-3D9E-DA2A-3347-6D700ED4A0DE}"/>
              </a:ext>
            </a:extLst>
          </p:cNvPr>
          <p:cNvGrpSpPr/>
          <p:nvPr/>
        </p:nvGrpSpPr>
        <p:grpSpPr>
          <a:xfrm>
            <a:off x="248090" y="2545737"/>
            <a:ext cx="5047638" cy="3717507"/>
            <a:chOff x="268457" y="2401722"/>
            <a:chExt cx="5047638" cy="3717507"/>
          </a:xfrm>
        </p:grpSpPr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63271F0B-0569-0341-615E-9501AC31814D}"/>
                </a:ext>
              </a:extLst>
            </p:cNvPr>
            <p:cNvGrpSpPr/>
            <p:nvPr/>
          </p:nvGrpSpPr>
          <p:grpSpPr>
            <a:xfrm>
              <a:off x="268457" y="2902241"/>
              <a:ext cx="2521635" cy="2009064"/>
              <a:chOff x="268457" y="2455153"/>
              <a:chExt cx="2843978" cy="2265885"/>
            </a:xfrm>
          </p:grpSpPr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05B3CC48-3CE5-747E-4A96-033966272577}"/>
                  </a:ext>
                </a:extLst>
              </p:cNvPr>
              <p:cNvGrpSpPr/>
              <p:nvPr/>
            </p:nvGrpSpPr>
            <p:grpSpPr>
              <a:xfrm>
                <a:off x="268457" y="2455153"/>
                <a:ext cx="2820152" cy="2265885"/>
                <a:chOff x="268457" y="2455153"/>
                <a:chExt cx="2820152" cy="2265885"/>
              </a:xfrm>
            </p:grpSpPr>
            <p:pic>
              <p:nvPicPr>
                <p:cNvPr id="8" name="Picture 7" descr="A picture containing logo&#10;&#10;Description automatically generated">
                  <a:extLst>
                    <a:ext uri="{FF2B5EF4-FFF2-40B4-BE49-F238E27FC236}">
                      <a16:creationId xmlns:a16="http://schemas.microsoft.com/office/drawing/2014/main" id="{7404E862-8275-896B-E11F-2DA5B57387F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68457" y="2455153"/>
                  <a:ext cx="2820152" cy="2265885"/>
                </a:xfrm>
                <a:prstGeom prst="rect">
                  <a:avLst/>
                </a:prstGeom>
              </p:spPr>
            </p:pic>
            <p:sp>
              <p:nvSpPr>
                <p:cNvPr id="2" name="Rectangle 1">
                  <a:extLst>
                    <a:ext uri="{FF2B5EF4-FFF2-40B4-BE49-F238E27FC236}">
                      <a16:creationId xmlns:a16="http://schemas.microsoft.com/office/drawing/2014/main" id="{032B8D00-56C4-EFB7-2F87-1354770FC581}"/>
                    </a:ext>
                  </a:extLst>
                </p:cNvPr>
                <p:cNvSpPr/>
                <p:nvPr/>
              </p:nvSpPr>
              <p:spPr>
                <a:xfrm>
                  <a:off x="2368062" y="2830749"/>
                  <a:ext cx="703384" cy="267856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" name="Rectangle 2">
                  <a:extLst>
                    <a:ext uri="{FF2B5EF4-FFF2-40B4-BE49-F238E27FC236}">
                      <a16:creationId xmlns:a16="http://schemas.microsoft.com/office/drawing/2014/main" id="{5E569C6D-1793-334B-CDAF-B3D3EE251EE7}"/>
                    </a:ext>
                  </a:extLst>
                </p:cNvPr>
                <p:cNvSpPr/>
                <p:nvPr/>
              </p:nvSpPr>
              <p:spPr>
                <a:xfrm>
                  <a:off x="1871642" y="3632655"/>
                  <a:ext cx="975568" cy="166654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" name="Rectangle 3">
                  <a:extLst>
                    <a:ext uri="{FF2B5EF4-FFF2-40B4-BE49-F238E27FC236}">
                      <a16:creationId xmlns:a16="http://schemas.microsoft.com/office/drawing/2014/main" id="{27E903C8-AF21-DECF-C010-17C7FFC2E2C3}"/>
                    </a:ext>
                  </a:extLst>
                </p:cNvPr>
                <p:cNvSpPr/>
                <p:nvPr/>
              </p:nvSpPr>
              <p:spPr>
                <a:xfrm>
                  <a:off x="2025540" y="4040854"/>
                  <a:ext cx="905229" cy="252262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7E89A8C9-FA63-2DC4-4F64-B888FAE4D37A}"/>
                  </a:ext>
                </a:extLst>
              </p:cNvPr>
              <p:cNvSpPr/>
              <p:nvPr/>
            </p:nvSpPr>
            <p:spPr>
              <a:xfrm>
                <a:off x="2368063" y="2944911"/>
                <a:ext cx="744372" cy="150985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7" name="Text Placeholder 2">
              <a:extLst>
                <a:ext uri="{FF2B5EF4-FFF2-40B4-BE49-F238E27FC236}">
                  <a16:creationId xmlns:a16="http://schemas.microsoft.com/office/drawing/2014/main" id="{3E63A783-5628-80DC-4FD9-BE03CAF63F8F}"/>
                </a:ext>
              </a:extLst>
            </p:cNvPr>
            <p:cNvSpPr txBox="1">
              <a:spLocks/>
            </p:cNvSpPr>
            <p:nvPr/>
          </p:nvSpPr>
          <p:spPr>
            <a:xfrm>
              <a:off x="2325788" y="2401722"/>
              <a:ext cx="2969940" cy="1338727"/>
            </a:xfrm>
            <a:prstGeom prst="rect">
              <a:avLst/>
            </a:prstGeom>
            <a:ln>
              <a:noFill/>
            </a:ln>
          </p:spPr>
          <p:txBody>
            <a:bodyPr lIns="108000" tIns="36000" rIns="108000" bIns="36000" anchor="t"/>
            <a:lstStyle>
              <a:lvl1pPr marL="0" indent="0" algn="l" defTabSz="1320704" rtl="0" eaLnBrk="1" latinLnBrk="0" hangingPunct="1">
                <a:lnSpc>
                  <a:spcPts val="32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600" b="0" kern="1200" spc="0" baseline="0">
                  <a:solidFill>
                    <a:schemeClr val="tx1"/>
                  </a:solidFill>
                  <a:latin typeface="ABeeZee" panose="02000000000000000000" pitchFamily="2" charset="0"/>
                  <a:ea typeface="+mn-ea"/>
                  <a:cs typeface="+mn-cs"/>
                </a:defRPr>
              </a:lvl1pPr>
              <a:lvl2pPr marL="990528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34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650880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889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311231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971584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631937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292287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952641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5612992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dirty="0">
                  <a:latin typeface="United Curriculum" pitchFamily="2" charset="0"/>
                </a:rPr>
                <a:t>The </a:t>
              </a:r>
              <a:r>
                <a:rPr lang="en-US" sz="1800" b="1" dirty="0">
                  <a:latin typeface="United Curriculum" pitchFamily="2" charset="0"/>
                </a:rPr>
                <a:t>embryo</a:t>
              </a:r>
              <a:r>
                <a:rPr lang="en-US" dirty="0">
                  <a:latin typeface="United Curriculum" pitchFamily="2" charset="0"/>
                </a:rPr>
                <a:t> is a very small plant, which has a small shoot, root and leaves.</a:t>
              </a:r>
              <a:endParaRPr lang="en-GB" dirty="0">
                <a:latin typeface="United Curriculum" pitchFamily="2" charset="0"/>
              </a:endParaRPr>
            </a:p>
          </p:txBody>
        </p:sp>
        <p:sp>
          <p:nvSpPr>
            <p:cNvPr id="28" name="Text Placeholder 2">
              <a:extLst>
                <a:ext uri="{FF2B5EF4-FFF2-40B4-BE49-F238E27FC236}">
                  <a16:creationId xmlns:a16="http://schemas.microsoft.com/office/drawing/2014/main" id="{73EEB225-0412-5FB8-4BE2-44F2F528E5D9}"/>
                </a:ext>
              </a:extLst>
            </p:cNvPr>
            <p:cNvSpPr txBox="1">
              <a:spLocks/>
            </p:cNvSpPr>
            <p:nvPr/>
          </p:nvSpPr>
          <p:spPr>
            <a:xfrm>
              <a:off x="2325788" y="3882597"/>
              <a:ext cx="2990307" cy="873873"/>
            </a:xfrm>
            <a:prstGeom prst="rect">
              <a:avLst/>
            </a:prstGeom>
            <a:ln>
              <a:noFill/>
            </a:ln>
          </p:spPr>
          <p:txBody>
            <a:bodyPr lIns="108000" tIns="36000" rIns="108000" bIns="36000" anchor="t"/>
            <a:lstStyle>
              <a:lvl1pPr marL="0" indent="0" algn="l" defTabSz="1320704" rtl="0" eaLnBrk="1" latinLnBrk="0" hangingPunct="1">
                <a:lnSpc>
                  <a:spcPts val="32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600" b="0" kern="1200" spc="0" baseline="0">
                  <a:solidFill>
                    <a:schemeClr val="tx1"/>
                  </a:solidFill>
                  <a:latin typeface="ABeeZee" panose="02000000000000000000" pitchFamily="2" charset="0"/>
                  <a:ea typeface="+mn-ea"/>
                  <a:cs typeface="+mn-cs"/>
                </a:defRPr>
              </a:lvl1pPr>
              <a:lvl2pPr marL="990528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34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650880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889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311231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971584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631937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292287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952641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5612992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dirty="0">
                  <a:latin typeface="United Curriculum" pitchFamily="2" charset="0"/>
                </a:rPr>
                <a:t>The </a:t>
              </a:r>
              <a:r>
                <a:rPr lang="en-US" sz="1800" b="1" dirty="0">
                  <a:latin typeface="United Curriculum" pitchFamily="2" charset="0"/>
                </a:rPr>
                <a:t>seed coat</a:t>
              </a:r>
              <a:r>
                <a:rPr lang="en-US" dirty="0">
                  <a:latin typeface="United Curriculum" pitchFamily="2" charset="0"/>
                </a:rPr>
                <a:t> is a protective, tough layer.</a:t>
              </a:r>
              <a:endParaRPr lang="en-GB" dirty="0">
                <a:latin typeface="United Curriculum" pitchFamily="2" charset="0"/>
              </a:endParaRPr>
            </a:p>
          </p:txBody>
        </p:sp>
        <p:sp>
          <p:nvSpPr>
            <p:cNvPr id="29" name="Text Placeholder 2">
              <a:extLst>
                <a:ext uri="{FF2B5EF4-FFF2-40B4-BE49-F238E27FC236}">
                  <a16:creationId xmlns:a16="http://schemas.microsoft.com/office/drawing/2014/main" id="{61F06F2E-4276-3B11-7AC6-E91C265A4389}"/>
                </a:ext>
              </a:extLst>
            </p:cNvPr>
            <p:cNvSpPr txBox="1">
              <a:spLocks/>
            </p:cNvSpPr>
            <p:nvPr/>
          </p:nvSpPr>
          <p:spPr>
            <a:xfrm>
              <a:off x="2325788" y="5138088"/>
              <a:ext cx="2969940" cy="981141"/>
            </a:xfrm>
            <a:prstGeom prst="rect">
              <a:avLst/>
            </a:prstGeom>
            <a:ln>
              <a:noFill/>
            </a:ln>
          </p:spPr>
          <p:txBody>
            <a:bodyPr lIns="108000" tIns="36000" rIns="108000" bIns="36000" anchor="t"/>
            <a:lstStyle>
              <a:lvl1pPr marL="0" indent="0" algn="l" defTabSz="1320704" rtl="0" eaLnBrk="1" latinLnBrk="0" hangingPunct="1">
                <a:lnSpc>
                  <a:spcPts val="32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600" b="0" kern="1200" spc="0" baseline="0">
                  <a:solidFill>
                    <a:schemeClr val="tx1"/>
                  </a:solidFill>
                  <a:latin typeface="ABeeZee" panose="02000000000000000000" pitchFamily="2" charset="0"/>
                  <a:ea typeface="+mn-ea"/>
                  <a:cs typeface="+mn-cs"/>
                </a:defRPr>
              </a:lvl1pPr>
              <a:lvl2pPr marL="990528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34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650880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889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311231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971584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631937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292287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952641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5612992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dirty="0">
                  <a:latin typeface="United Curriculum" pitchFamily="2" charset="0"/>
                </a:rPr>
                <a:t>The </a:t>
              </a:r>
              <a:r>
                <a:rPr lang="en-US" sz="1800" b="1" dirty="0">
                  <a:latin typeface="United Curriculum" pitchFamily="2" charset="0"/>
                </a:rPr>
                <a:t>endosperm</a:t>
              </a:r>
              <a:r>
                <a:rPr lang="en-US" dirty="0">
                  <a:latin typeface="United Curriculum" pitchFamily="2" charset="0"/>
                </a:rPr>
                <a:t> contains all the food the seed needs.</a:t>
              </a:r>
              <a:endParaRPr lang="en-GB" dirty="0">
                <a:latin typeface="United Curriculum" pitchFamily="2" charset="0"/>
              </a:endParaRPr>
            </a:p>
          </p:txBody>
        </p:sp>
        <p:cxnSp>
          <p:nvCxnSpPr>
            <p:cNvPr id="32" name="Connector: Elbow 31">
              <a:extLst>
                <a:ext uri="{FF2B5EF4-FFF2-40B4-BE49-F238E27FC236}">
                  <a16:creationId xmlns:a16="http://schemas.microsoft.com/office/drawing/2014/main" id="{ADA80A4F-9151-A1A3-A768-1B099C0AA2AD}"/>
                </a:ext>
              </a:extLst>
            </p:cNvPr>
            <p:cNvCxnSpPr>
              <a:cxnSpLocks/>
            </p:cNvCxnSpPr>
            <p:nvPr/>
          </p:nvCxnSpPr>
          <p:spPr>
            <a:xfrm rot="5400000" flipH="1" flipV="1">
              <a:off x="1853271" y="2952275"/>
              <a:ext cx="817698" cy="264064"/>
            </a:xfrm>
            <a:prstGeom prst="bentConnector3">
              <a:avLst>
                <a:gd name="adj1" fmla="val 99604"/>
              </a:avLst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Connector: Elbow 41">
              <a:extLst>
                <a:ext uri="{FF2B5EF4-FFF2-40B4-BE49-F238E27FC236}">
                  <a16:creationId xmlns:a16="http://schemas.microsoft.com/office/drawing/2014/main" id="{52C32032-3059-BC34-C3AF-3F0EB3636E6D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812434" y="4854655"/>
              <a:ext cx="892472" cy="257168"/>
            </a:xfrm>
            <a:prstGeom prst="bentConnector3">
              <a:avLst>
                <a:gd name="adj1" fmla="val 100232"/>
              </a:avLst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110AF724-0C83-D9EA-D213-E4D63FE8BB82}"/>
                </a:ext>
              </a:extLst>
            </p:cNvPr>
            <p:cNvCxnSpPr/>
            <p:nvPr/>
          </p:nvCxnSpPr>
          <p:spPr>
            <a:xfrm>
              <a:off x="2115532" y="4114654"/>
              <a:ext cx="271722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12BC8156-0938-E1B4-7DD5-2AF42D11AAAD}"/>
              </a:ext>
            </a:extLst>
          </p:cNvPr>
          <p:cNvSpPr txBox="1"/>
          <p:nvPr/>
        </p:nvSpPr>
        <p:spPr>
          <a:xfrm>
            <a:off x="626541" y="6563292"/>
            <a:ext cx="1326546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700" b="0" i="0" u="none" strike="noStrike" dirty="0" err="1">
                <a:solidFill>
                  <a:schemeClr val="bg1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Wuestenigel</a:t>
            </a:r>
            <a:r>
              <a:rPr lang="en-US" sz="700" b="0" i="0" u="none" strike="noStrike" dirty="0">
                <a:solidFill>
                  <a:schemeClr val="bg1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, (</a:t>
            </a:r>
            <a:r>
              <a:rPr lang="en-US" sz="700" b="0" i="0" u="sng" strike="noStrike" dirty="0">
                <a:solidFill>
                  <a:schemeClr val="bg1">
                    <a:lumMod val="50000"/>
                  </a:schemeClr>
                </a:solidFill>
                <a:effectLst/>
                <a:latin typeface="Roboto" panose="02000000000000000000" pitchFamily="2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 2.0</a:t>
            </a:r>
            <a:r>
              <a:rPr lang="en-US" sz="700" b="0" i="0" u="none" strike="noStrike" dirty="0">
                <a:solidFill>
                  <a:schemeClr val="bg1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)</a:t>
            </a:r>
            <a:endParaRPr lang="en-GB" sz="7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69119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6CBE7B365C6842B70FFB5EA2D669AA" ma:contentTypeVersion="18" ma:contentTypeDescription="Create a new document." ma:contentTypeScope="" ma:versionID="344269df0661112e8b65192d7d020807">
  <xsd:schema xmlns:xsd="http://www.w3.org/2001/XMLSchema" xmlns:xs="http://www.w3.org/2001/XMLSchema" xmlns:p="http://schemas.microsoft.com/office/2006/metadata/properties" xmlns:ns2="7c72002a-58c7-4688-88ea-d7474b834510" xmlns:ns3="0ac7be85-a0a8-49be-b1d6-19f170f497e8" targetNamespace="http://schemas.microsoft.com/office/2006/metadata/properties" ma:root="true" ma:fieldsID="0c15c4c2d08b62038fdb0e899950c3df" ns2:_="" ns3:_="">
    <xsd:import namespace="7c72002a-58c7-4688-88ea-d7474b834510"/>
    <xsd:import namespace="0ac7be85-a0a8-49be-b1d6-19f170f497e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72002a-58c7-4688-88ea-d7474b83451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d11d3d34-4673-46bf-a59b-0f57e271dd0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c7be85-a0a8-49be-b1d6-19f170f497e8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38bf447-f839-4c59-bd42-7b83343b8a1a}" ma:internalName="TaxCatchAll" ma:showField="CatchAllData" ma:web="0ac7be85-a0a8-49be-b1d6-19f170f497e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ac7be85-a0a8-49be-b1d6-19f170f497e8" xsi:nil="true"/>
    <lcf76f155ced4ddcb4097134ff3c332f xmlns="7c72002a-58c7-4688-88ea-d7474b83451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F2A31F0-0284-4FFD-850E-478562CD718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CEC55C6-1458-4007-B678-C4D600386897}"/>
</file>

<file path=customXml/itemProps3.xml><?xml version="1.0" encoding="utf-8"?>
<ds:datastoreItem xmlns:ds="http://schemas.openxmlformats.org/officeDocument/2006/customXml" ds:itemID="{AF20F8DA-C4FB-4450-BACC-F5A742E79B9F}">
  <ds:schemaRefs>
    <ds:schemaRef ds:uri="http://purl.org/dc/terms/"/>
    <ds:schemaRef ds:uri="http://schemas.microsoft.com/office/2006/metadata/properties"/>
    <ds:schemaRef ds:uri="http://purl.org/dc/elements/1.1/"/>
    <ds:schemaRef ds:uri="84283a62-dbf0-4bf3-9286-04d2ea05a3ac"/>
    <ds:schemaRef ds:uri="http://www.w3.org/XML/1998/namespace"/>
    <ds:schemaRef ds:uri="http://schemas.microsoft.com/office/2006/documentManagement/types"/>
    <ds:schemaRef ds:uri="7cdbce52-7c58-4c49-97cb-d953267058b2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schemas.microsoft.com/sharepoint/v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</TotalTime>
  <Words>183</Words>
  <Application>Microsoft Office PowerPoint</Application>
  <PresentationFormat>A4 Paper (210x297 mm)</PresentationFormat>
  <Paragraphs>18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Arial</vt:lpstr>
      <vt:lpstr>United Curriculum</vt:lpstr>
      <vt:lpstr>Roboto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Quinn</dc:creator>
  <cp:lastModifiedBy>Elizabeth Lupton</cp:lastModifiedBy>
  <cp:revision>4</cp:revision>
  <dcterms:created xsi:type="dcterms:W3CDTF">2021-04-22T13:12:58Z</dcterms:created>
  <dcterms:modified xsi:type="dcterms:W3CDTF">2024-05-01T09:42:27Z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0x01010013B2C33678990A47B1AF89009D1432DE</vt:lpwstr>
  </property>
  <property fmtid="{D5CDD505-2E9C-101B-9397-08002B2CF9AE}" pid="3" name="MediaServiceImageTags">
    <vt:lpwstr/>
  </property>
</Properties>
</file>