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31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62" d="100"/>
          <a:sy n="62" d="100"/>
        </p:scale>
        <p:origin x="147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03/09/2024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endParaRPr lang="en-GB" dirty="0"/>
          </a:p>
          <a:p>
            <a:r>
              <a:rPr lang="en-GB" dirty="0"/>
              <a:t>What your child experiences in school during phonics lessons and throughout the day. </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Use flashcards to put this into context. Show parents examples of graphemes, digraphs, trigraphs and split digraphs. Where possible, make the link between same sound, different spelling. </a:t>
            </a:r>
            <a:endParaRPr lang="en-US" dirty="0"/>
          </a:p>
          <a:p>
            <a:r>
              <a:rPr lang="en-US" dirty="0">
                <a:cs typeface="Calibri"/>
              </a:rPr>
              <a:t>Example: </a:t>
            </a:r>
          </a:p>
          <a:p>
            <a:endParaRPr lang="en-US" b="1" dirty="0">
              <a:cs typeface="Calibri"/>
            </a:endParaRPr>
          </a:p>
          <a:p>
            <a:r>
              <a:rPr lang="en-US" dirty="0"/>
              <a:t>&lt;a&gt;</a:t>
            </a:r>
          </a:p>
          <a:p>
            <a:r>
              <a:rPr lang="en-US" b="1" dirty="0"/>
              <a:t>a</a:t>
            </a:r>
            <a:r>
              <a:rPr lang="en-US" dirty="0"/>
              <a:t>corn</a:t>
            </a:r>
          </a:p>
          <a:p>
            <a:r>
              <a:rPr lang="en-US" dirty="0"/>
              <a:t>&lt;ai&gt;</a:t>
            </a:r>
          </a:p>
          <a:p>
            <a:r>
              <a:rPr lang="en-US" dirty="0"/>
              <a:t>r</a:t>
            </a:r>
            <a:r>
              <a:rPr lang="en-US" b="1" dirty="0"/>
              <a:t>ai</a:t>
            </a:r>
            <a:r>
              <a:rPr lang="en-US" dirty="0"/>
              <a:t>n</a:t>
            </a:r>
          </a:p>
          <a:p>
            <a:r>
              <a:rPr lang="en-US" dirty="0"/>
              <a:t>&lt;ay&gt;</a:t>
            </a:r>
          </a:p>
          <a:p>
            <a:r>
              <a:rPr lang="en-US" dirty="0"/>
              <a:t>pl</a:t>
            </a:r>
            <a:r>
              <a:rPr lang="en-US" b="1" dirty="0"/>
              <a:t>ay</a:t>
            </a:r>
            <a:endParaRPr lang="en-US" dirty="0"/>
          </a:p>
          <a:p>
            <a:r>
              <a:rPr lang="en-US" dirty="0"/>
              <a:t>&lt;a-e&gt;</a:t>
            </a:r>
          </a:p>
          <a:p>
            <a:r>
              <a:rPr lang="en-US" dirty="0"/>
              <a:t>n</a:t>
            </a:r>
            <a:r>
              <a:rPr lang="en-US" b="1" dirty="0"/>
              <a:t>a</a:t>
            </a:r>
            <a:r>
              <a:rPr lang="en-US" dirty="0"/>
              <a:t>m</a:t>
            </a:r>
            <a:r>
              <a:rPr lang="en-US" b="1" dirty="0"/>
              <a:t>e</a:t>
            </a:r>
            <a:endParaRPr lang="en-US" dirty="0"/>
          </a:p>
          <a:p>
            <a:r>
              <a:rPr lang="en-US" dirty="0"/>
              <a:t>&lt;</a:t>
            </a:r>
            <a:r>
              <a:rPr lang="en-US" dirty="0" err="1"/>
              <a:t>eigh</a:t>
            </a:r>
            <a:r>
              <a:rPr lang="en-US" dirty="0"/>
              <a:t>&gt;</a:t>
            </a:r>
          </a:p>
          <a:p>
            <a:r>
              <a:rPr lang="en-US" b="1" dirty="0"/>
              <a:t>eigh</a:t>
            </a:r>
            <a:r>
              <a:rPr lang="en-US" dirty="0"/>
              <a:t>t</a:t>
            </a:r>
          </a:p>
          <a:p>
            <a:r>
              <a:rPr lang="en-US" dirty="0"/>
              <a:t>&lt;</a:t>
            </a:r>
            <a:r>
              <a:rPr lang="en-US" dirty="0" err="1"/>
              <a:t>ey</a:t>
            </a:r>
            <a:r>
              <a:rPr lang="en-US" dirty="0"/>
              <a:t>&gt;</a:t>
            </a:r>
          </a:p>
          <a:p>
            <a:r>
              <a:rPr lang="en-US" dirty="0"/>
              <a:t>th</a:t>
            </a:r>
            <a:r>
              <a:rPr lang="en-US" b="1" dirty="0"/>
              <a:t>ey</a:t>
            </a:r>
            <a:endParaRPr lang="en-US" dirty="0"/>
          </a:p>
          <a:p>
            <a:r>
              <a:rPr lang="en-US" dirty="0"/>
              <a:t>&lt;</a:t>
            </a:r>
            <a:r>
              <a:rPr lang="en-US" dirty="0" err="1"/>
              <a:t>ea</a:t>
            </a:r>
            <a:r>
              <a:rPr lang="en-US" dirty="0"/>
              <a:t>&gt;</a:t>
            </a:r>
          </a:p>
          <a:p>
            <a:r>
              <a:rPr lang="en-US" dirty="0"/>
              <a:t>gr</a:t>
            </a:r>
            <a:r>
              <a:rPr lang="en-US" b="1" dirty="0"/>
              <a:t>ea</a:t>
            </a:r>
            <a:r>
              <a:rPr lang="en-US" dirty="0"/>
              <a:t>t</a:t>
            </a:r>
          </a:p>
          <a:p>
            <a:r>
              <a:rPr lang="en-US" dirty="0"/>
              <a:t>&lt;</a:t>
            </a:r>
            <a:r>
              <a:rPr lang="en-US" dirty="0" err="1"/>
              <a:t>aigh</a:t>
            </a:r>
            <a:r>
              <a:rPr lang="en-US" dirty="0"/>
              <a:t>&gt;</a:t>
            </a:r>
          </a:p>
          <a:p>
            <a:r>
              <a:rPr lang="en-US" dirty="0"/>
              <a:t>str</a:t>
            </a:r>
            <a:r>
              <a:rPr lang="en-US" b="1" dirty="0"/>
              <a:t>aigh</a:t>
            </a:r>
            <a:r>
              <a:rPr lang="en-US" dirty="0"/>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03/09/2024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4"/>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75609" y="1668037"/>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Family reader books for all FS and Year 1 children support with this.</a:t>
            </a:r>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independently reading from books that are entirely decodable – their phonics books.</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2AD8AC-BB95-4999-8CC1-95DE38016F70}">
  <ds:schemaRefs>
    <ds:schemaRef ds:uri="http://schemas.microsoft.com/office/2006/metadata/properties"/>
    <ds:schemaRef ds:uri="http://schemas.microsoft.com/office/infopath/2007/PartnerControls"/>
    <ds:schemaRef ds:uri="4700a94c-e2d5-4e62-8a3b-b235c350b210"/>
    <ds:schemaRef ds:uri="aa5adec1-2310-4cd8-871b-e051d2dba17c"/>
    <ds:schemaRef ds:uri="8894e085-ca10-42ec-aadf-154ab0169348"/>
  </ds:schemaRefs>
</ds:datastoreItem>
</file>

<file path=customXml/itemProps2.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13490</TotalTime>
  <Words>1599</Words>
  <Application>Microsoft Office PowerPoint</Application>
  <PresentationFormat>On-screen Show (4:3)</PresentationFormat>
  <Paragraphs>186</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Alice Smith</cp:lastModifiedBy>
  <cp:revision>376</cp:revision>
  <dcterms:created xsi:type="dcterms:W3CDTF">2017-12-08T10:29:15Z</dcterms:created>
  <dcterms:modified xsi:type="dcterms:W3CDTF">2024-09-03T16:04:38Z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ComplianceAssetId">
    <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ies>
</file>