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84" r:id="rId4"/>
  </p:sldMasterIdLst>
  <p:notesMasterIdLst>
    <p:notesMasterId r:id="rId6"/>
  </p:notesMasterIdLst>
  <p:sldIdLst>
    <p:sldId id="260" r:id="rId5"/>
  </p:sldIdLst>
  <p:sldSz cx="9906000" cy="6858000" type="A4"/>
  <p:notesSz cx="7104063" cy="10234613"/>
  <p:embeddedFontLst>
    <p:embeddedFont>
      <p:font typeface="ABeeZee" panose="02000000000000000000" pitchFamily="2" charset="0"/>
      <p:regular r:id="rId7"/>
      <p:bold r:id="rId8"/>
      <p:italic r:id="rId9"/>
      <p:boldItalic r:id="rId10"/>
    </p:embeddedFont>
    <p:embeddedFont>
      <p:font typeface="United Curriculum" pitchFamily="2" charset="0"/>
      <p:regular r:id="rId11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8A442"/>
    <a:srgbClr val="CAC3DF"/>
    <a:srgbClr val="553F6D"/>
    <a:srgbClr val="D7D1E7"/>
    <a:srgbClr val="99B567"/>
    <a:srgbClr val="335A85"/>
    <a:srgbClr val="FFFFEF"/>
    <a:srgbClr val="FFFFFF"/>
    <a:srgbClr val="4E83BE"/>
    <a:srgbClr val="C2D69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23"/>
  </p:normalViewPr>
  <p:slideViewPr>
    <p:cSldViewPr snapToGrid="0">
      <p:cViewPr varScale="1">
        <p:scale>
          <a:sx n="101" d="100"/>
          <a:sy n="101" d="100"/>
        </p:scale>
        <p:origin x="1720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font" Target="fonts/font1.fntdata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font" Target="fonts/font5.fntdata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font" Target="fonts/font4.fntdata"/><Relationship Id="rId4" Type="http://schemas.openxmlformats.org/officeDocument/2006/relationships/slideMaster" Target="slideMasters/slideMaster1.xml"/><Relationship Id="rId9" Type="http://schemas.openxmlformats.org/officeDocument/2006/relationships/font" Target="fonts/font3.fntdata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harlie Cutler" userId="c5b094de-3707-4aae-994d-70175e9a1467" providerId="ADAL" clId="{35C761DA-0A54-44A0-9D17-4496CE26B492}"/>
    <pc:docChg chg="undo custSel modSld modMainMaster">
      <pc:chgData name="Charlie Cutler" userId="c5b094de-3707-4aae-994d-70175e9a1467" providerId="ADAL" clId="{35C761DA-0A54-44A0-9D17-4496CE26B492}" dt="2022-02-08T17:42:27.626" v="728" actId="20577"/>
      <pc:docMkLst>
        <pc:docMk/>
      </pc:docMkLst>
      <pc:sldChg chg="addSp delSp modSp mod">
        <pc:chgData name="Charlie Cutler" userId="c5b094de-3707-4aae-994d-70175e9a1467" providerId="ADAL" clId="{35C761DA-0A54-44A0-9D17-4496CE26B492}" dt="2022-02-08T17:42:27.626" v="728" actId="20577"/>
        <pc:sldMkLst>
          <pc:docMk/>
          <pc:sldMk cId="1613691197" sldId="260"/>
        </pc:sldMkLst>
        <pc:spChg chg="mod">
          <ac:chgData name="Charlie Cutler" userId="c5b094de-3707-4aae-994d-70175e9a1467" providerId="ADAL" clId="{35C761DA-0A54-44A0-9D17-4496CE26B492}" dt="2022-02-08T17:39:32.560" v="582" actId="948"/>
          <ac:spMkLst>
            <pc:docMk/>
            <pc:sldMk cId="1613691197" sldId="260"/>
            <ac:spMk id="3" creationId="{F29CED2F-6396-4A56-87B1-44D0004CE24C}"/>
          </ac:spMkLst>
        </pc:spChg>
        <pc:spChg chg="mod">
          <ac:chgData name="Charlie Cutler" userId="c5b094de-3707-4aae-994d-70175e9a1467" providerId="ADAL" clId="{35C761DA-0A54-44A0-9D17-4496CE26B492}" dt="2022-02-08T17:42:05.282" v="708" actId="14100"/>
          <ac:spMkLst>
            <pc:docMk/>
            <pc:sldMk cId="1613691197" sldId="260"/>
            <ac:spMk id="4" creationId="{D1DA3C3D-04F5-45BD-8B36-80EAF89FC1CD}"/>
          </ac:spMkLst>
        </pc:spChg>
        <pc:spChg chg="mod">
          <ac:chgData name="Charlie Cutler" userId="c5b094de-3707-4aae-994d-70175e9a1467" providerId="ADAL" clId="{35C761DA-0A54-44A0-9D17-4496CE26B492}" dt="2022-02-08T17:42:27.626" v="728" actId="20577"/>
          <ac:spMkLst>
            <pc:docMk/>
            <pc:sldMk cId="1613691197" sldId="260"/>
            <ac:spMk id="5" creationId="{FBED5F2C-32EF-4D85-B8A9-3AD9286B86E2}"/>
          </ac:spMkLst>
        </pc:spChg>
        <pc:spChg chg="mod">
          <ac:chgData name="Charlie Cutler" userId="c5b094de-3707-4aae-994d-70175e9a1467" providerId="ADAL" clId="{35C761DA-0A54-44A0-9D17-4496CE26B492}" dt="2022-02-08T17:42:17.922" v="713" actId="1076"/>
          <ac:spMkLst>
            <pc:docMk/>
            <pc:sldMk cId="1613691197" sldId="260"/>
            <ac:spMk id="7" creationId="{B0105D39-4567-4536-8A34-8710FB9AE373}"/>
          </ac:spMkLst>
        </pc:spChg>
        <pc:spChg chg="mod">
          <ac:chgData name="Charlie Cutler" userId="c5b094de-3707-4aae-994d-70175e9a1467" providerId="ADAL" clId="{35C761DA-0A54-44A0-9D17-4496CE26B492}" dt="2022-02-08T17:41:58.977" v="706" actId="1076"/>
          <ac:spMkLst>
            <pc:docMk/>
            <pc:sldMk cId="1613691197" sldId="260"/>
            <ac:spMk id="10" creationId="{58C7F38B-69CC-46CE-B8BA-79676E909C55}"/>
          </ac:spMkLst>
        </pc:spChg>
        <pc:spChg chg="mod">
          <ac:chgData name="Charlie Cutler" userId="c5b094de-3707-4aae-994d-70175e9a1467" providerId="ADAL" clId="{35C761DA-0A54-44A0-9D17-4496CE26B492}" dt="2022-02-08T17:39:32.560" v="582" actId="948"/>
          <ac:spMkLst>
            <pc:docMk/>
            <pc:sldMk cId="1613691197" sldId="260"/>
            <ac:spMk id="11" creationId="{A0644B6D-4F5A-40C6-B26C-77B075A0E4C7}"/>
          </ac:spMkLst>
        </pc:spChg>
        <pc:spChg chg="mod">
          <ac:chgData name="Charlie Cutler" userId="c5b094de-3707-4aae-994d-70175e9a1467" providerId="ADAL" clId="{35C761DA-0A54-44A0-9D17-4496CE26B492}" dt="2022-02-08T17:39:32.560" v="582" actId="948"/>
          <ac:spMkLst>
            <pc:docMk/>
            <pc:sldMk cId="1613691197" sldId="260"/>
            <ac:spMk id="12" creationId="{E2BD48D8-C1FE-4BEC-8048-BAE77A0FBA3B}"/>
          </ac:spMkLst>
        </pc:spChg>
        <pc:spChg chg="del mod">
          <ac:chgData name="Charlie Cutler" userId="c5b094de-3707-4aae-994d-70175e9a1467" providerId="ADAL" clId="{35C761DA-0A54-44A0-9D17-4496CE26B492}" dt="2022-02-08T17:39:39.953" v="584" actId="478"/>
          <ac:spMkLst>
            <pc:docMk/>
            <pc:sldMk cId="1613691197" sldId="260"/>
            <ac:spMk id="22" creationId="{FE6D9858-F381-4693-9E56-84B6AE30CEF6}"/>
          </ac:spMkLst>
        </pc:spChg>
        <pc:spChg chg="del mod">
          <ac:chgData name="Charlie Cutler" userId="c5b094de-3707-4aae-994d-70175e9a1467" providerId="ADAL" clId="{35C761DA-0A54-44A0-9D17-4496CE26B492}" dt="2022-02-08T17:39:39.953" v="584" actId="478"/>
          <ac:spMkLst>
            <pc:docMk/>
            <pc:sldMk cId="1613691197" sldId="260"/>
            <ac:spMk id="24" creationId="{54FCC4BA-6BE4-49B4-940F-73116C22AB84}"/>
          </ac:spMkLst>
        </pc:spChg>
        <pc:spChg chg="mod">
          <ac:chgData name="Charlie Cutler" userId="c5b094de-3707-4aae-994d-70175e9a1467" providerId="ADAL" clId="{35C761DA-0A54-44A0-9D17-4496CE26B492}" dt="2022-02-08T17:42:16.388" v="712" actId="14100"/>
          <ac:spMkLst>
            <pc:docMk/>
            <pc:sldMk cId="1613691197" sldId="260"/>
            <ac:spMk id="25" creationId="{AE62CF5D-BCC3-43D0-8BE6-3BC820125AB3}"/>
          </ac:spMkLst>
        </pc:spChg>
        <pc:spChg chg="del mod">
          <ac:chgData name="Charlie Cutler" userId="c5b094de-3707-4aae-994d-70175e9a1467" providerId="ADAL" clId="{35C761DA-0A54-44A0-9D17-4496CE26B492}" dt="2022-02-08T17:39:39.953" v="584" actId="478"/>
          <ac:spMkLst>
            <pc:docMk/>
            <pc:sldMk cId="1613691197" sldId="260"/>
            <ac:spMk id="26" creationId="{CBDC63C9-F504-4C02-A38C-44E97E94EDEE}"/>
          </ac:spMkLst>
        </pc:spChg>
        <pc:spChg chg="mod">
          <ac:chgData name="Charlie Cutler" userId="c5b094de-3707-4aae-994d-70175e9a1467" providerId="ADAL" clId="{35C761DA-0A54-44A0-9D17-4496CE26B492}" dt="2022-02-08T17:39:32.560" v="582" actId="948"/>
          <ac:spMkLst>
            <pc:docMk/>
            <pc:sldMk cId="1613691197" sldId="260"/>
            <ac:spMk id="27" creationId="{595B3B45-411F-45EB-8E51-9BABA03A6C23}"/>
          </ac:spMkLst>
        </pc:spChg>
        <pc:spChg chg="mod">
          <ac:chgData name="Charlie Cutler" userId="c5b094de-3707-4aae-994d-70175e9a1467" providerId="ADAL" clId="{35C761DA-0A54-44A0-9D17-4496CE26B492}" dt="2022-02-08T17:41:57.103" v="705" actId="1076"/>
          <ac:spMkLst>
            <pc:docMk/>
            <pc:sldMk cId="1613691197" sldId="260"/>
            <ac:spMk id="28" creationId="{3607E33E-DFA0-4F6C-9C9C-731445C97038}"/>
          </ac:spMkLst>
        </pc:spChg>
        <pc:spChg chg="add mod">
          <ac:chgData name="Charlie Cutler" userId="c5b094de-3707-4aae-994d-70175e9a1467" providerId="ADAL" clId="{35C761DA-0A54-44A0-9D17-4496CE26B492}" dt="2022-02-08T17:42:11.731" v="710" actId="14100"/>
          <ac:spMkLst>
            <pc:docMk/>
            <pc:sldMk cId="1613691197" sldId="260"/>
            <ac:spMk id="32" creationId="{A4A4C680-2DCA-4DC5-9E34-50C80033E5F9}"/>
          </ac:spMkLst>
        </pc:spChg>
        <pc:picChg chg="mod">
          <ac:chgData name="Charlie Cutler" userId="c5b094de-3707-4aae-994d-70175e9a1467" providerId="ADAL" clId="{35C761DA-0A54-44A0-9D17-4496CE26B492}" dt="2022-02-08T17:35:26.673" v="99" actId="1076"/>
          <ac:picMkLst>
            <pc:docMk/>
            <pc:sldMk cId="1613691197" sldId="260"/>
            <ac:picMk id="8" creationId="{957246F5-6843-4DC8-B685-71D95B201D11}"/>
          </ac:picMkLst>
        </pc:picChg>
        <pc:picChg chg="mod">
          <ac:chgData name="Charlie Cutler" userId="c5b094de-3707-4aae-994d-70175e9a1467" providerId="ADAL" clId="{35C761DA-0A54-44A0-9D17-4496CE26B492}" dt="2022-02-08T17:42:12.699" v="711" actId="1076"/>
          <ac:picMkLst>
            <pc:docMk/>
            <pc:sldMk cId="1613691197" sldId="260"/>
            <ac:picMk id="9" creationId="{03184FBE-9FAE-4A5B-85EE-12BA635881AD}"/>
          </ac:picMkLst>
        </pc:picChg>
        <pc:cxnChg chg="mod">
          <ac:chgData name="Charlie Cutler" userId="c5b094de-3707-4aae-994d-70175e9a1467" providerId="ADAL" clId="{35C761DA-0A54-44A0-9D17-4496CE26B492}" dt="2022-02-08T17:36:55.801" v="123" actId="14100"/>
          <ac:cxnSpMkLst>
            <pc:docMk/>
            <pc:sldMk cId="1613691197" sldId="260"/>
            <ac:cxnSpMk id="14" creationId="{A0C8FC1C-6770-4C0E-BB4D-0C5C9F29A49C}"/>
          </ac:cxnSpMkLst>
        </pc:cxnChg>
        <pc:cxnChg chg="mod">
          <ac:chgData name="Charlie Cutler" userId="c5b094de-3707-4aae-994d-70175e9a1467" providerId="ADAL" clId="{35C761DA-0A54-44A0-9D17-4496CE26B492}" dt="2022-02-08T17:36:58.742" v="125" actId="14100"/>
          <ac:cxnSpMkLst>
            <pc:docMk/>
            <pc:sldMk cId="1613691197" sldId="260"/>
            <ac:cxnSpMk id="18" creationId="{B978D6FF-DB61-4AC6-84DC-382ADA077DF2}"/>
          </ac:cxnSpMkLst>
        </pc:cxnChg>
        <pc:cxnChg chg="mod">
          <ac:chgData name="Charlie Cutler" userId="c5b094de-3707-4aae-994d-70175e9a1467" providerId="ADAL" clId="{35C761DA-0A54-44A0-9D17-4496CE26B492}" dt="2022-02-08T17:37:03.411" v="127" actId="14100"/>
          <ac:cxnSpMkLst>
            <pc:docMk/>
            <pc:sldMk cId="1613691197" sldId="260"/>
            <ac:cxnSpMk id="20" creationId="{1E1EE44D-E3D9-4DEC-AB99-B6B824AC2A39}"/>
          </ac:cxnSpMkLst>
        </pc:cxnChg>
      </pc:sldChg>
      <pc:sldMasterChg chg="modSldLayout">
        <pc:chgData name="Charlie Cutler" userId="c5b094de-3707-4aae-994d-70175e9a1467" providerId="ADAL" clId="{35C761DA-0A54-44A0-9D17-4496CE26B492}" dt="2022-02-08T17:34:14.398" v="76" actId="14100"/>
        <pc:sldMasterMkLst>
          <pc:docMk/>
          <pc:sldMasterMk cId="812420368" sldId="2147483684"/>
        </pc:sldMasterMkLst>
        <pc:sldLayoutChg chg="modSp mod">
          <pc:chgData name="Charlie Cutler" userId="c5b094de-3707-4aae-994d-70175e9a1467" providerId="ADAL" clId="{35C761DA-0A54-44A0-9D17-4496CE26B492}" dt="2022-02-08T17:34:14.398" v="76" actId="14100"/>
          <pc:sldLayoutMkLst>
            <pc:docMk/>
            <pc:sldMasterMk cId="812420368" sldId="2147483684"/>
            <pc:sldLayoutMk cId="3498090815" sldId="2147483683"/>
          </pc:sldLayoutMkLst>
          <pc:spChg chg="mod">
            <ac:chgData name="Charlie Cutler" userId="c5b094de-3707-4aae-994d-70175e9a1467" providerId="ADAL" clId="{35C761DA-0A54-44A0-9D17-4496CE26B492}" dt="2022-02-08T17:34:14.398" v="76" actId="14100"/>
            <ac:spMkLst>
              <pc:docMk/>
              <pc:sldMasterMk cId="812420368" sldId="2147483684"/>
              <pc:sldLayoutMk cId="3498090815" sldId="2147483683"/>
              <ac:spMk id="3" creationId="{09AAF83A-78B8-4001-B289-042650F96EFF}"/>
            </ac:spMkLst>
          </pc:spChg>
          <pc:spChg chg="mod">
            <ac:chgData name="Charlie Cutler" userId="c5b094de-3707-4aae-994d-70175e9a1467" providerId="ADAL" clId="{35C761DA-0A54-44A0-9D17-4496CE26B492}" dt="2022-02-08T17:34:12.346" v="75" actId="14100"/>
            <ac:spMkLst>
              <pc:docMk/>
              <pc:sldMasterMk cId="812420368" sldId="2147483684"/>
              <pc:sldLayoutMk cId="3498090815" sldId="2147483683"/>
              <ac:spMk id="6" creationId="{DCD5CFC4-DDB0-4A8F-8826-459EC8D33B25}"/>
            </ac:spMkLst>
          </pc:spChg>
        </pc:sldLayoutChg>
      </pc:sldMasterChg>
    </pc:docChg>
  </pc:docChgLst>
  <pc:docChgLst>
    <pc:chgData name="Elizabeth Lupton" userId="f1d8bff2-aebb-46ae-b972-0f228aff2aaf" providerId="ADAL" clId="{DD695344-EFE8-446F-9490-80C248A73A4F}"/>
    <pc:docChg chg="custSel modSld">
      <pc:chgData name="Elizabeth Lupton" userId="f1d8bff2-aebb-46ae-b972-0f228aff2aaf" providerId="ADAL" clId="{DD695344-EFE8-446F-9490-80C248A73A4F}" dt="2023-11-24T14:42:07.820" v="38" actId="113"/>
      <pc:docMkLst>
        <pc:docMk/>
      </pc:docMkLst>
      <pc:sldChg chg="modNotesTx">
        <pc:chgData name="Elizabeth Lupton" userId="f1d8bff2-aebb-46ae-b972-0f228aff2aaf" providerId="ADAL" clId="{DD695344-EFE8-446F-9490-80C248A73A4F}" dt="2023-11-24T14:42:07.820" v="38" actId="113"/>
        <pc:sldMkLst>
          <pc:docMk/>
          <pc:sldMk cId="1613691197" sldId="260"/>
        </pc:sldMkLst>
      </pc:sldChg>
    </pc:docChg>
  </pc:docChgLst>
  <pc:docChgLst>
    <pc:chgData name="Erica Lebedeva" userId="7ac5e1a44ee4b3d3" providerId="LiveId" clId="{EF256545-A8B3-134A-BD74-05630A2E00FC}"/>
    <pc:docChg chg="modSld">
      <pc:chgData name="Erica Lebedeva" userId="7ac5e1a44ee4b3d3" providerId="LiveId" clId="{EF256545-A8B3-134A-BD74-05630A2E00FC}" dt="2024-10-13T07:11:23.611" v="19" actId="20577"/>
      <pc:docMkLst>
        <pc:docMk/>
      </pc:docMkLst>
      <pc:sldChg chg="modSp mod">
        <pc:chgData name="Erica Lebedeva" userId="7ac5e1a44ee4b3d3" providerId="LiveId" clId="{EF256545-A8B3-134A-BD74-05630A2E00FC}" dt="2024-10-13T07:11:23.611" v="19" actId="20577"/>
        <pc:sldMkLst>
          <pc:docMk/>
          <pc:sldMk cId="1613691197" sldId="260"/>
        </pc:sldMkLst>
        <pc:spChg chg="mod">
          <ac:chgData name="Erica Lebedeva" userId="7ac5e1a44ee4b3d3" providerId="LiveId" clId="{EF256545-A8B3-134A-BD74-05630A2E00FC}" dt="2024-10-13T07:11:20.288" v="18" actId="20577"/>
          <ac:spMkLst>
            <pc:docMk/>
            <pc:sldMk cId="1613691197" sldId="260"/>
            <ac:spMk id="3" creationId="{F29CED2F-6396-4A56-87B1-44D0004CE24C}"/>
          </ac:spMkLst>
        </pc:spChg>
        <pc:spChg chg="mod">
          <ac:chgData name="Erica Lebedeva" userId="7ac5e1a44ee4b3d3" providerId="LiveId" clId="{EF256545-A8B3-134A-BD74-05630A2E00FC}" dt="2024-10-13T07:06:51.269" v="0" actId="20577"/>
          <ac:spMkLst>
            <pc:docMk/>
            <pc:sldMk cId="1613691197" sldId="260"/>
            <ac:spMk id="4" creationId="{D1DA3C3D-04F5-45BD-8B36-80EAF89FC1CD}"/>
          </ac:spMkLst>
        </pc:spChg>
        <pc:spChg chg="mod">
          <ac:chgData name="Erica Lebedeva" userId="7ac5e1a44ee4b3d3" providerId="LiveId" clId="{EF256545-A8B3-134A-BD74-05630A2E00FC}" dt="2024-10-13T07:08:21.825" v="1" actId="113"/>
          <ac:spMkLst>
            <pc:docMk/>
            <pc:sldMk cId="1613691197" sldId="260"/>
            <ac:spMk id="25" creationId="{AE62CF5D-BCC3-43D0-8BE6-3BC820125AB3}"/>
          </ac:spMkLst>
        </pc:spChg>
        <pc:spChg chg="mod">
          <ac:chgData name="Erica Lebedeva" userId="7ac5e1a44ee4b3d3" providerId="LiveId" clId="{EF256545-A8B3-134A-BD74-05630A2E00FC}" dt="2024-10-13T07:11:23.611" v="19" actId="20577"/>
          <ac:spMkLst>
            <pc:docMk/>
            <pc:sldMk cId="1613691197" sldId="260"/>
            <ac:spMk id="28" creationId="{3607E33E-DFA0-4F6C-9C9C-731445C97038}"/>
          </ac:spMkLst>
        </pc:spChg>
        <pc:spChg chg="mod">
          <ac:chgData name="Erica Lebedeva" userId="7ac5e1a44ee4b3d3" providerId="LiveId" clId="{EF256545-A8B3-134A-BD74-05630A2E00FC}" dt="2024-10-13T07:11:10.330" v="17" actId="20577"/>
          <ac:spMkLst>
            <pc:docMk/>
            <pc:sldMk cId="1613691197" sldId="260"/>
            <ac:spMk id="32" creationId="{A4A4C680-2DCA-4DC5-9E34-50C80033E5F9}"/>
          </ac:spMkLst>
        </pc:spChg>
      </pc:sldChg>
    </pc:docChg>
  </pc:docChgLst>
  <pc:docChgLst>
    <pc:chgData name="Elizabeth Lupton" userId="f1d8bff2-aebb-46ae-b972-0f228aff2aaf" providerId="ADAL" clId="{2B3E8A71-109D-4162-B6C6-E35C1E85112C}"/>
    <pc:docChg chg="undo custSel modSld">
      <pc:chgData name="Elizabeth Lupton" userId="f1d8bff2-aebb-46ae-b972-0f228aff2aaf" providerId="ADAL" clId="{2B3E8A71-109D-4162-B6C6-E35C1E85112C}" dt="2022-02-07T15:06:39.691" v="457" actId="1076"/>
      <pc:docMkLst>
        <pc:docMk/>
      </pc:docMkLst>
      <pc:sldChg chg="addSp delSp modSp mod">
        <pc:chgData name="Elizabeth Lupton" userId="f1d8bff2-aebb-46ae-b972-0f228aff2aaf" providerId="ADAL" clId="{2B3E8A71-109D-4162-B6C6-E35C1E85112C}" dt="2022-02-07T15:06:39.691" v="457" actId="1076"/>
        <pc:sldMkLst>
          <pc:docMk/>
          <pc:sldMk cId="1613691197" sldId="260"/>
        </pc:sldMkLst>
        <pc:spChg chg="mod">
          <ac:chgData name="Elizabeth Lupton" userId="f1d8bff2-aebb-46ae-b972-0f228aff2aaf" providerId="ADAL" clId="{2B3E8A71-109D-4162-B6C6-E35C1E85112C}" dt="2022-02-07T14:50:14.581" v="5" actId="20577"/>
          <ac:spMkLst>
            <pc:docMk/>
            <pc:sldMk cId="1613691197" sldId="260"/>
            <ac:spMk id="2" creationId="{82C3DDFE-830A-496A-8534-C26325574A57}"/>
          </ac:spMkLst>
        </pc:spChg>
        <pc:spChg chg="mod">
          <ac:chgData name="Elizabeth Lupton" userId="f1d8bff2-aebb-46ae-b972-0f228aff2aaf" providerId="ADAL" clId="{2B3E8A71-109D-4162-B6C6-E35C1E85112C}" dt="2022-02-07T15:02:16.271" v="310" actId="1076"/>
          <ac:spMkLst>
            <pc:docMk/>
            <pc:sldMk cId="1613691197" sldId="260"/>
            <ac:spMk id="3" creationId="{F29CED2F-6396-4A56-87B1-44D0004CE24C}"/>
          </ac:spMkLst>
        </pc:spChg>
        <pc:spChg chg="mod">
          <ac:chgData name="Elizabeth Lupton" userId="f1d8bff2-aebb-46ae-b972-0f228aff2aaf" providerId="ADAL" clId="{2B3E8A71-109D-4162-B6C6-E35C1E85112C}" dt="2022-02-07T14:53:44.210" v="186" actId="14100"/>
          <ac:spMkLst>
            <pc:docMk/>
            <pc:sldMk cId="1613691197" sldId="260"/>
            <ac:spMk id="4" creationId="{D1DA3C3D-04F5-45BD-8B36-80EAF89FC1CD}"/>
          </ac:spMkLst>
        </pc:spChg>
        <pc:spChg chg="add del mod">
          <ac:chgData name="Elizabeth Lupton" userId="f1d8bff2-aebb-46ae-b972-0f228aff2aaf" providerId="ADAL" clId="{2B3E8A71-109D-4162-B6C6-E35C1E85112C}" dt="2022-02-07T15:01:44.072" v="303" actId="478"/>
          <ac:spMkLst>
            <pc:docMk/>
            <pc:sldMk cId="1613691197" sldId="260"/>
            <ac:spMk id="6" creationId="{B77413E6-995B-4085-A386-8F64B884624C}"/>
          </ac:spMkLst>
        </pc:spChg>
        <pc:spChg chg="add mod">
          <ac:chgData name="Elizabeth Lupton" userId="f1d8bff2-aebb-46ae-b972-0f228aff2aaf" providerId="ADAL" clId="{2B3E8A71-109D-4162-B6C6-E35C1E85112C}" dt="2022-02-07T15:06:24.737" v="451" actId="1076"/>
          <ac:spMkLst>
            <pc:docMk/>
            <pc:sldMk cId="1613691197" sldId="260"/>
            <ac:spMk id="7" creationId="{B0105D39-4567-4536-8A34-8710FB9AE373}"/>
          </ac:spMkLst>
        </pc:spChg>
        <pc:spChg chg="add mod">
          <ac:chgData name="Elizabeth Lupton" userId="f1d8bff2-aebb-46ae-b972-0f228aff2aaf" providerId="ADAL" clId="{2B3E8A71-109D-4162-B6C6-E35C1E85112C}" dt="2022-02-07T15:01:23.697" v="300" actId="1076"/>
          <ac:spMkLst>
            <pc:docMk/>
            <pc:sldMk cId="1613691197" sldId="260"/>
            <ac:spMk id="10" creationId="{58C7F38B-69CC-46CE-B8BA-79676E909C55}"/>
          </ac:spMkLst>
        </pc:spChg>
        <pc:spChg chg="add mod">
          <ac:chgData name="Elizabeth Lupton" userId="f1d8bff2-aebb-46ae-b972-0f228aff2aaf" providerId="ADAL" clId="{2B3E8A71-109D-4162-B6C6-E35C1E85112C}" dt="2022-02-07T15:02:25.283" v="313" actId="1076"/>
          <ac:spMkLst>
            <pc:docMk/>
            <pc:sldMk cId="1613691197" sldId="260"/>
            <ac:spMk id="11" creationId="{A0644B6D-4F5A-40C6-B26C-77B075A0E4C7}"/>
          </ac:spMkLst>
        </pc:spChg>
        <pc:spChg chg="add mod">
          <ac:chgData name="Elizabeth Lupton" userId="f1d8bff2-aebb-46ae-b972-0f228aff2aaf" providerId="ADAL" clId="{2B3E8A71-109D-4162-B6C6-E35C1E85112C}" dt="2022-02-07T15:02:34.410" v="316" actId="1076"/>
          <ac:spMkLst>
            <pc:docMk/>
            <pc:sldMk cId="1613691197" sldId="260"/>
            <ac:spMk id="12" creationId="{E2BD48D8-C1FE-4BEC-8048-BAE77A0FBA3B}"/>
          </ac:spMkLst>
        </pc:spChg>
        <pc:spChg chg="add mod">
          <ac:chgData name="Elizabeth Lupton" userId="f1d8bff2-aebb-46ae-b972-0f228aff2aaf" providerId="ADAL" clId="{2B3E8A71-109D-4162-B6C6-E35C1E85112C}" dt="2022-02-07T15:06:02.821" v="444" actId="14100"/>
          <ac:spMkLst>
            <pc:docMk/>
            <pc:sldMk cId="1613691197" sldId="260"/>
            <ac:spMk id="22" creationId="{FE6D9858-F381-4693-9E56-84B6AE30CEF6}"/>
          </ac:spMkLst>
        </pc:spChg>
        <pc:spChg chg="add mod">
          <ac:chgData name="Elizabeth Lupton" userId="f1d8bff2-aebb-46ae-b972-0f228aff2aaf" providerId="ADAL" clId="{2B3E8A71-109D-4162-B6C6-E35C1E85112C}" dt="2022-02-07T15:04:00.198" v="429" actId="1076"/>
          <ac:spMkLst>
            <pc:docMk/>
            <pc:sldMk cId="1613691197" sldId="260"/>
            <ac:spMk id="24" creationId="{54FCC4BA-6BE4-49B4-940F-73116C22AB84}"/>
          </ac:spMkLst>
        </pc:spChg>
        <pc:spChg chg="add mod">
          <ac:chgData name="Elizabeth Lupton" userId="f1d8bff2-aebb-46ae-b972-0f228aff2aaf" providerId="ADAL" clId="{2B3E8A71-109D-4162-B6C6-E35C1E85112C}" dt="2022-02-07T15:00:30.968" v="284" actId="20577"/>
          <ac:spMkLst>
            <pc:docMk/>
            <pc:sldMk cId="1613691197" sldId="260"/>
            <ac:spMk id="25" creationId="{AE62CF5D-BCC3-43D0-8BE6-3BC820125AB3}"/>
          </ac:spMkLst>
        </pc:spChg>
        <pc:spChg chg="add mod">
          <ac:chgData name="Elizabeth Lupton" userId="f1d8bff2-aebb-46ae-b972-0f228aff2aaf" providerId="ADAL" clId="{2B3E8A71-109D-4162-B6C6-E35C1E85112C}" dt="2022-02-07T15:03:54.635" v="427" actId="1076"/>
          <ac:spMkLst>
            <pc:docMk/>
            <pc:sldMk cId="1613691197" sldId="260"/>
            <ac:spMk id="26" creationId="{CBDC63C9-F504-4C02-A38C-44E97E94EDEE}"/>
          </ac:spMkLst>
        </pc:spChg>
        <pc:spChg chg="add mod">
          <ac:chgData name="Elizabeth Lupton" userId="f1d8bff2-aebb-46ae-b972-0f228aff2aaf" providerId="ADAL" clId="{2B3E8A71-109D-4162-B6C6-E35C1E85112C}" dt="2022-02-07T15:03:40.403" v="423" actId="14100"/>
          <ac:spMkLst>
            <pc:docMk/>
            <pc:sldMk cId="1613691197" sldId="260"/>
            <ac:spMk id="27" creationId="{595B3B45-411F-45EB-8E51-9BABA03A6C23}"/>
          </ac:spMkLst>
        </pc:spChg>
        <pc:spChg chg="add del mod">
          <ac:chgData name="Elizabeth Lupton" userId="f1d8bff2-aebb-46ae-b972-0f228aff2aaf" providerId="ADAL" clId="{2B3E8A71-109D-4162-B6C6-E35C1E85112C}" dt="2022-02-07T15:06:39.691" v="457" actId="1076"/>
          <ac:spMkLst>
            <pc:docMk/>
            <pc:sldMk cId="1613691197" sldId="260"/>
            <ac:spMk id="28" creationId="{3607E33E-DFA0-4F6C-9C9C-731445C97038}"/>
          </ac:spMkLst>
        </pc:spChg>
        <pc:picChg chg="add mod">
          <ac:chgData name="Elizabeth Lupton" userId="f1d8bff2-aebb-46ae-b972-0f228aff2aaf" providerId="ADAL" clId="{2B3E8A71-109D-4162-B6C6-E35C1E85112C}" dt="2022-02-07T15:02:18.666" v="311" actId="1076"/>
          <ac:picMkLst>
            <pc:docMk/>
            <pc:sldMk cId="1613691197" sldId="260"/>
            <ac:picMk id="8" creationId="{957246F5-6843-4DC8-B685-71D95B201D11}"/>
          </ac:picMkLst>
        </pc:picChg>
        <pc:picChg chg="add mod">
          <ac:chgData name="Elizabeth Lupton" userId="f1d8bff2-aebb-46ae-b972-0f228aff2aaf" providerId="ADAL" clId="{2B3E8A71-109D-4162-B6C6-E35C1E85112C}" dt="2022-02-07T15:03:56.829" v="428" actId="1076"/>
          <ac:picMkLst>
            <pc:docMk/>
            <pc:sldMk cId="1613691197" sldId="260"/>
            <ac:picMk id="9" creationId="{03184FBE-9FAE-4A5B-85EE-12BA635881AD}"/>
          </ac:picMkLst>
        </pc:picChg>
        <pc:cxnChg chg="add mod">
          <ac:chgData name="Elizabeth Lupton" userId="f1d8bff2-aebb-46ae-b972-0f228aff2aaf" providerId="ADAL" clId="{2B3E8A71-109D-4162-B6C6-E35C1E85112C}" dt="2022-02-07T15:02:31.613" v="315" actId="1076"/>
          <ac:cxnSpMkLst>
            <pc:docMk/>
            <pc:sldMk cId="1613691197" sldId="260"/>
            <ac:cxnSpMk id="14" creationId="{A0C8FC1C-6770-4C0E-BB4D-0C5C9F29A49C}"/>
          </ac:cxnSpMkLst>
        </pc:cxnChg>
        <pc:cxnChg chg="add mod">
          <ac:chgData name="Elizabeth Lupton" userId="f1d8bff2-aebb-46ae-b972-0f228aff2aaf" providerId="ADAL" clId="{2B3E8A71-109D-4162-B6C6-E35C1E85112C}" dt="2022-02-07T15:02:29.145" v="314" actId="1076"/>
          <ac:cxnSpMkLst>
            <pc:docMk/>
            <pc:sldMk cId="1613691197" sldId="260"/>
            <ac:cxnSpMk id="18" creationId="{B978D6FF-DB61-4AC6-84DC-382ADA077DF2}"/>
          </ac:cxnSpMkLst>
        </pc:cxnChg>
        <pc:cxnChg chg="add mod">
          <ac:chgData name="Elizabeth Lupton" userId="f1d8bff2-aebb-46ae-b972-0f228aff2aaf" providerId="ADAL" clId="{2B3E8A71-109D-4162-B6C6-E35C1E85112C}" dt="2022-02-07T15:02:20.816" v="312" actId="1076"/>
          <ac:cxnSpMkLst>
            <pc:docMk/>
            <pc:sldMk cId="1613691197" sldId="260"/>
            <ac:cxnSpMk id="20" creationId="{1E1EE44D-E3D9-4DEC-AB99-B6B824AC2A39}"/>
          </ac:cxnSpMkLst>
        </pc:cxnChg>
      </pc:sldChg>
    </pc:docChg>
  </pc:docChgLst>
  <pc:docChgLst>
    <pc:chgData name="Alice Huntley" userId="bc05b444-87f9-49f1-a8f4-8cc0d5c285b6" providerId="ADAL" clId="{4C46DE65-65D1-454D-8CBA-4C661B278A8F}"/>
    <pc:docChg chg="undo custSel modSld">
      <pc:chgData name="Alice Huntley" userId="bc05b444-87f9-49f1-a8f4-8cc0d5c285b6" providerId="ADAL" clId="{4C46DE65-65D1-454D-8CBA-4C661B278A8F}" dt="2022-10-14T08:02:47.909" v="10" actId="20577"/>
      <pc:docMkLst>
        <pc:docMk/>
      </pc:docMkLst>
      <pc:sldChg chg="modSp mod modNotesTx">
        <pc:chgData name="Alice Huntley" userId="bc05b444-87f9-49f1-a8f4-8cc0d5c285b6" providerId="ADAL" clId="{4C46DE65-65D1-454D-8CBA-4C661B278A8F}" dt="2022-10-14T08:02:47.909" v="10" actId="20577"/>
        <pc:sldMkLst>
          <pc:docMk/>
          <pc:sldMk cId="1613691197" sldId="260"/>
        </pc:sldMkLst>
        <pc:picChg chg="mod">
          <ac:chgData name="Alice Huntley" userId="bc05b444-87f9-49f1-a8f4-8cc0d5c285b6" providerId="ADAL" clId="{4C46DE65-65D1-454D-8CBA-4C661B278A8F}" dt="2022-10-14T08:02:44.765" v="1" actId="14826"/>
          <ac:picMkLst>
            <pc:docMk/>
            <pc:sldMk cId="1613691197" sldId="260"/>
            <ac:picMk id="9" creationId="{03184FBE-9FAE-4A5B-85EE-12BA635881AD}"/>
          </ac:picMkLst>
        </pc:picChg>
      </pc:sldChg>
    </pc:docChg>
  </pc:docChgLst>
  <pc:docChgLst>
    <pc:chgData name="Charlie Cutler" userId="c5b094de-3707-4aae-994d-70175e9a1467" providerId="ADAL" clId="{5B375103-4E1B-4666-B27E-2E03C4182923}"/>
    <pc:docChg chg="undo custSel modSld">
      <pc:chgData name="Charlie Cutler" userId="c5b094de-3707-4aae-994d-70175e9a1467" providerId="ADAL" clId="{5B375103-4E1B-4666-B27E-2E03C4182923}" dt="2023-01-15T17:40:09.660" v="67" actId="1076"/>
      <pc:docMkLst>
        <pc:docMk/>
      </pc:docMkLst>
      <pc:sldChg chg="modSp mod">
        <pc:chgData name="Charlie Cutler" userId="c5b094de-3707-4aae-994d-70175e9a1467" providerId="ADAL" clId="{5B375103-4E1B-4666-B27E-2E03C4182923}" dt="2023-01-15T17:40:09.660" v="67" actId="1076"/>
        <pc:sldMkLst>
          <pc:docMk/>
          <pc:sldMk cId="1613691197" sldId="260"/>
        </pc:sldMkLst>
        <pc:spChg chg="mod">
          <ac:chgData name="Charlie Cutler" userId="c5b094de-3707-4aae-994d-70175e9a1467" providerId="ADAL" clId="{5B375103-4E1B-4666-B27E-2E03C4182923}" dt="2023-01-15T17:37:54.965" v="1" actId="2711"/>
          <ac:spMkLst>
            <pc:docMk/>
            <pc:sldMk cId="1613691197" sldId="260"/>
            <ac:spMk id="2" creationId="{82C3DDFE-830A-496A-8534-C26325574A57}"/>
          </ac:spMkLst>
        </pc:spChg>
        <pc:spChg chg="mod">
          <ac:chgData name="Charlie Cutler" userId="c5b094de-3707-4aae-994d-70175e9a1467" providerId="ADAL" clId="{5B375103-4E1B-4666-B27E-2E03C4182923}" dt="2023-01-15T17:40:09.660" v="67" actId="1076"/>
          <ac:spMkLst>
            <pc:docMk/>
            <pc:sldMk cId="1613691197" sldId="260"/>
            <ac:spMk id="3" creationId="{F29CED2F-6396-4A56-87B1-44D0004CE24C}"/>
          </ac:spMkLst>
        </pc:spChg>
        <pc:spChg chg="mod">
          <ac:chgData name="Charlie Cutler" userId="c5b094de-3707-4aae-994d-70175e9a1467" providerId="ADAL" clId="{5B375103-4E1B-4666-B27E-2E03C4182923}" dt="2023-01-15T17:39:27.056" v="50" actId="14100"/>
          <ac:spMkLst>
            <pc:docMk/>
            <pc:sldMk cId="1613691197" sldId="260"/>
            <ac:spMk id="4" creationId="{D1DA3C3D-04F5-45BD-8B36-80EAF89FC1CD}"/>
          </ac:spMkLst>
        </pc:spChg>
        <pc:spChg chg="mod">
          <ac:chgData name="Charlie Cutler" userId="c5b094de-3707-4aae-994d-70175e9a1467" providerId="ADAL" clId="{5B375103-4E1B-4666-B27E-2E03C4182923}" dt="2023-01-15T17:37:54.965" v="1" actId="2711"/>
          <ac:spMkLst>
            <pc:docMk/>
            <pc:sldMk cId="1613691197" sldId="260"/>
            <ac:spMk id="5" creationId="{FBED5F2C-32EF-4D85-B8A9-3AD9286B86E2}"/>
          </ac:spMkLst>
        </pc:spChg>
        <pc:spChg chg="mod">
          <ac:chgData name="Charlie Cutler" userId="c5b094de-3707-4aae-994d-70175e9a1467" providerId="ADAL" clId="{5B375103-4E1B-4666-B27E-2E03C4182923}" dt="2023-01-15T17:39:42.404" v="57" actId="14100"/>
          <ac:spMkLst>
            <pc:docMk/>
            <pc:sldMk cId="1613691197" sldId="260"/>
            <ac:spMk id="7" creationId="{B0105D39-4567-4536-8A34-8710FB9AE373}"/>
          </ac:spMkLst>
        </pc:spChg>
        <pc:spChg chg="mod">
          <ac:chgData name="Charlie Cutler" userId="c5b094de-3707-4aae-994d-70175e9a1467" providerId="ADAL" clId="{5B375103-4E1B-4666-B27E-2E03C4182923}" dt="2023-01-15T17:39:19.483" v="48" actId="1076"/>
          <ac:spMkLst>
            <pc:docMk/>
            <pc:sldMk cId="1613691197" sldId="260"/>
            <ac:spMk id="10" creationId="{58C7F38B-69CC-46CE-B8BA-79676E909C55}"/>
          </ac:spMkLst>
        </pc:spChg>
        <pc:spChg chg="mod">
          <ac:chgData name="Charlie Cutler" userId="c5b094de-3707-4aae-994d-70175e9a1467" providerId="ADAL" clId="{5B375103-4E1B-4666-B27E-2E03C4182923}" dt="2023-01-15T17:40:09.660" v="67" actId="1076"/>
          <ac:spMkLst>
            <pc:docMk/>
            <pc:sldMk cId="1613691197" sldId="260"/>
            <ac:spMk id="11" creationId="{A0644B6D-4F5A-40C6-B26C-77B075A0E4C7}"/>
          </ac:spMkLst>
        </pc:spChg>
        <pc:spChg chg="mod">
          <ac:chgData name="Charlie Cutler" userId="c5b094de-3707-4aae-994d-70175e9a1467" providerId="ADAL" clId="{5B375103-4E1B-4666-B27E-2E03C4182923}" dt="2023-01-15T17:40:09.660" v="67" actId="1076"/>
          <ac:spMkLst>
            <pc:docMk/>
            <pc:sldMk cId="1613691197" sldId="260"/>
            <ac:spMk id="12" creationId="{E2BD48D8-C1FE-4BEC-8048-BAE77A0FBA3B}"/>
          </ac:spMkLst>
        </pc:spChg>
        <pc:spChg chg="mod">
          <ac:chgData name="Charlie Cutler" userId="c5b094de-3707-4aae-994d-70175e9a1467" providerId="ADAL" clId="{5B375103-4E1B-4666-B27E-2E03C4182923}" dt="2023-01-15T17:39:47.410" v="59" actId="1076"/>
          <ac:spMkLst>
            <pc:docMk/>
            <pc:sldMk cId="1613691197" sldId="260"/>
            <ac:spMk id="25" creationId="{AE62CF5D-BCC3-43D0-8BE6-3BC820125AB3}"/>
          </ac:spMkLst>
        </pc:spChg>
        <pc:spChg chg="mod">
          <ac:chgData name="Charlie Cutler" userId="c5b094de-3707-4aae-994d-70175e9a1467" providerId="ADAL" clId="{5B375103-4E1B-4666-B27E-2E03C4182923}" dt="2023-01-15T17:40:04.545" v="66" actId="1076"/>
          <ac:spMkLst>
            <pc:docMk/>
            <pc:sldMk cId="1613691197" sldId="260"/>
            <ac:spMk id="27" creationId="{595B3B45-411F-45EB-8E51-9BABA03A6C23}"/>
          </ac:spMkLst>
        </pc:spChg>
        <pc:spChg chg="mod">
          <ac:chgData name="Charlie Cutler" userId="c5b094de-3707-4aae-994d-70175e9a1467" providerId="ADAL" clId="{5B375103-4E1B-4666-B27E-2E03C4182923}" dt="2023-01-15T17:39:14.743" v="46" actId="14100"/>
          <ac:spMkLst>
            <pc:docMk/>
            <pc:sldMk cId="1613691197" sldId="260"/>
            <ac:spMk id="28" creationId="{3607E33E-DFA0-4F6C-9C9C-731445C97038}"/>
          </ac:spMkLst>
        </pc:spChg>
        <pc:spChg chg="mod">
          <ac:chgData name="Charlie Cutler" userId="c5b094de-3707-4aae-994d-70175e9a1467" providerId="ADAL" clId="{5B375103-4E1B-4666-B27E-2E03C4182923}" dt="2023-01-15T17:39:58.284" v="64" actId="14100"/>
          <ac:spMkLst>
            <pc:docMk/>
            <pc:sldMk cId="1613691197" sldId="260"/>
            <ac:spMk id="32" creationId="{A4A4C680-2DCA-4DC5-9E34-50C80033E5F9}"/>
          </ac:spMkLst>
        </pc:spChg>
        <pc:picChg chg="mod">
          <ac:chgData name="Charlie Cutler" userId="c5b094de-3707-4aae-994d-70175e9a1467" providerId="ADAL" clId="{5B375103-4E1B-4666-B27E-2E03C4182923}" dt="2023-01-15T17:40:09.660" v="67" actId="1076"/>
          <ac:picMkLst>
            <pc:docMk/>
            <pc:sldMk cId="1613691197" sldId="260"/>
            <ac:picMk id="8" creationId="{957246F5-6843-4DC8-B685-71D95B201D11}"/>
          </ac:picMkLst>
        </pc:picChg>
        <pc:picChg chg="mod">
          <ac:chgData name="Charlie Cutler" userId="c5b094de-3707-4aae-994d-70175e9a1467" providerId="ADAL" clId="{5B375103-4E1B-4666-B27E-2E03C4182923}" dt="2023-01-15T17:40:00.594" v="65" actId="1076"/>
          <ac:picMkLst>
            <pc:docMk/>
            <pc:sldMk cId="1613691197" sldId="260"/>
            <ac:picMk id="9" creationId="{03184FBE-9FAE-4A5B-85EE-12BA635881AD}"/>
          </ac:picMkLst>
        </pc:picChg>
        <pc:cxnChg chg="mod">
          <ac:chgData name="Charlie Cutler" userId="c5b094de-3707-4aae-994d-70175e9a1467" providerId="ADAL" clId="{5B375103-4E1B-4666-B27E-2E03C4182923}" dt="2023-01-15T17:40:09.660" v="67" actId="1076"/>
          <ac:cxnSpMkLst>
            <pc:docMk/>
            <pc:sldMk cId="1613691197" sldId="260"/>
            <ac:cxnSpMk id="14" creationId="{A0C8FC1C-6770-4C0E-BB4D-0C5C9F29A49C}"/>
          </ac:cxnSpMkLst>
        </pc:cxnChg>
        <pc:cxnChg chg="mod">
          <ac:chgData name="Charlie Cutler" userId="c5b094de-3707-4aae-994d-70175e9a1467" providerId="ADAL" clId="{5B375103-4E1B-4666-B27E-2E03C4182923}" dt="2023-01-15T17:40:09.660" v="67" actId="1076"/>
          <ac:cxnSpMkLst>
            <pc:docMk/>
            <pc:sldMk cId="1613691197" sldId="260"/>
            <ac:cxnSpMk id="18" creationId="{B978D6FF-DB61-4AC6-84DC-382ADA077DF2}"/>
          </ac:cxnSpMkLst>
        </pc:cxnChg>
        <pc:cxnChg chg="mod">
          <ac:chgData name="Charlie Cutler" userId="c5b094de-3707-4aae-994d-70175e9a1467" providerId="ADAL" clId="{5B375103-4E1B-4666-B27E-2E03C4182923}" dt="2023-01-15T17:40:09.660" v="67" actId="1076"/>
          <ac:cxnSpMkLst>
            <pc:docMk/>
            <pc:sldMk cId="1613691197" sldId="260"/>
            <ac:cxnSpMk id="20" creationId="{1E1EE44D-E3D9-4DEC-AB99-B6B824AC2A39}"/>
          </ac:cxnSpMkLst>
        </pc:cxn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427" cy="513508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3992" y="0"/>
            <a:ext cx="3078427" cy="513508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r">
              <a:defRPr sz="1300"/>
            </a:lvl1pPr>
          </a:lstStyle>
          <a:p>
            <a:fld id="{CE204B5A-DF1A-422B-8E34-C818CF8FD4D7}" type="datetimeFigureOut">
              <a:rPr lang="en-GB" smtClean="0"/>
              <a:t>13/10/2024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57275" y="1279525"/>
            <a:ext cx="4989513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75" tIns="49538" rIns="99075" bIns="49538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10407" y="4925407"/>
            <a:ext cx="5683250" cy="4029879"/>
          </a:xfrm>
          <a:prstGeom prst="rect">
            <a:avLst/>
          </a:prstGeom>
        </p:spPr>
        <p:txBody>
          <a:bodyPr vert="horz" lIns="99075" tIns="49538" rIns="99075" bIns="49538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1107"/>
            <a:ext cx="3078427" cy="513507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3992" y="9721107"/>
            <a:ext cx="3078427" cy="513507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r">
              <a:defRPr sz="1300"/>
            </a:lvl1pPr>
          </a:lstStyle>
          <a:p>
            <a:fld id="{D2A9E722-A5C7-4E09-A010-6385BADDE2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14787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/>
              <a:t>All images </a:t>
            </a:r>
            <a:r>
              <a:rPr lang="en-US" dirty="0"/>
              <a:t>– United Learning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2A9E722-A5C7-4E09-A010-6385BADDE222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53513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>
            <a:extLst>
              <a:ext uri="{FF2B5EF4-FFF2-40B4-BE49-F238E27FC236}">
                <a16:creationId xmlns:a16="http://schemas.microsoft.com/office/drawing/2014/main" id="{DCD5CFC4-DDB0-4A8F-8826-459EC8D33B25}"/>
              </a:ext>
            </a:extLst>
          </p:cNvPr>
          <p:cNvSpPr/>
          <p:nvPr userDrawn="1"/>
        </p:nvSpPr>
        <p:spPr>
          <a:xfrm>
            <a:off x="51752" y="251607"/>
            <a:ext cx="5735161" cy="662793"/>
          </a:xfrm>
          <a:custGeom>
            <a:avLst/>
            <a:gdLst>
              <a:gd name="connsiteX0" fmla="*/ 0 w 6901416"/>
              <a:gd name="connsiteY0" fmla="*/ 0 h 866547"/>
              <a:gd name="connsiteX1" fmla="*/ 6901416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  <a:gd name="connsiteX0" fmla="*/ 0 w 6901416"/>
              <a:gd name="connsiteY0" fmla="*/ 0 h 866547"/>
              <a:gd name="connsiteX1" fmla="*/ 6855696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  <a:gd name="connsiteX0" fmla="*/ 0 w 6901416"/>
              <a:gd name="connsiteY0" fmla="*/ 0 h 866547"/>
              <a:gd name="connsiteX1" fmla="*/ 6836646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  <a:gd name="connsiteX0" fmla="*/ 0 w 6901416"/>
              <a:gd name="connsiteY0" fmla="*/ 0 h 866547"/>
              <a:gd name="connsiteX1" fmla="*/ 6754730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01416" h="866547">
                <a:moveTo>
                  <a:pt x="0" y="0"/>
                </a:moveTo>
                <a:lnTo>
                  <a:pt x="6754730" y="0"/>
                </a:lnTo>
                <a:lnTo>
                  <a:pt x="6901416" y="866547"/>
                </a:lnTo>
                <a:lnTo>
                  <a:pt x="0" y="866547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80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9AAF83A-78B8-4001-B289-042650F96EF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01346" y="269363"/>
            <a:ext cx="5603323" cy="645038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ts val="3200"/>
              </a:lnSpc>
              <a:spcBef>
                <a:spcPts val="0"/>
              </a:spcBef>
              <a:buNone/>
              <a:defRPr b="1" spc="100" baseline="0">
                <a:latin typeface="ABeeZee" panose="02000000000000000000" pitchFamily="2" charset="0"/>
              </a:defRPr>
            </a:lvl1pPr>
          </a:lstStyle>
          <a:p>
            <a:pPr lvl="0"/>
            <a:r>
              <a:rPr lang="en-US"/>
              <a:t>[Title of unit here]</a:t>
            </a:r>
            <a:endParaRPr lang="en-GB"/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EC1E0A99-80F9-49A7-B52E-ACE5D31537B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01346" y="1948722"/>
            <a:ext cx="5603323" cy="386106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None/>
              <a:defRPr sz="1400" b="0" spc="0" baseline="0">
                <a:latin typeface="ABeeZee" panose="02000000000000000000" pitchFamily="2" charset="0"/>
              </a:defRPr>
            </a:lvl1pPr>
          </a:lstStyle>
          <a:p>
            <a:pPr lvl="0"/>
            <a:r>
              <a:rPr lang="en-US"/>
              <a:t>Text box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80908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0F92058-8AAF-4ECA-9A9A-D3F6257BE0A9}"/>
              </a:ext>
            </a:extLst>
          </p:cNvPr>
          <p:cNvSpPr/>
          <p:nvPr userDrawn="1"/>
        </p:nvSpPr>
        <p:spPr>
          <a:xfrm>
            <a:off x="49939" y="50141"/>
            <a:ext cx="9806122" cy="652821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72984C4A-A5D2-4617-843C-1F63552727CE}"/>
              </a:ext>
            </a:extLst>
          </p:cNvPr>
          <p:cNvGrpSpPr/>
          <p:nvPr userDrawn="1"/>
        </p:nvGrpSpPr>
        <p:grpSpPr>
          <a:xfrm>
            <a:off x="-746166" y="6217602"/>
            <a:ext cx="1555380" cy="1321435"/>
            <a:chOff x="-746166" y="6217602"/>
            <a:chExt cx="1555380" cy="1321435"/>
          </a:xfrm>
        </p:grpSpPr>
        <p:sp>
          <p:nvSpPr>
            <p:cNvPr id="16" name="Arc 15">
              <a:extLst>
                <a:ext uri="{FF2B5EF4-FFF2-40B4-BE49-F238E27FC236}">
                  <a16:creationId xmlns:a16="http://schemas.microsoft.com/office/drawing/2014/main" id="{01182683-9D42-42D0-9602-36D469B9729E}"/>
                </a:ext>
              </a:extLst>
            </p:cNvPr>
            <p:cNvSpPr/>
            <p:nvPr userDrawn="1"/>
          </p:nvSpPr>
          <p:spPr>
            <a:xfrm>
              <a:off x="-746166" y="6217602"/>
              <a:ext cx="1555380" cy="1321435"/>
            </a:xfrm>
            <a:prstGeom prst="arc">
              <a:avLst>
                <a:gd name="adj1" fmla="val 16252508"/>
                <a:gd name="adj2" fmla="val 20226505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wrap="square" rtlCol="0" anchor="ctr">
              <a:noAutofit/>
            </a:bodyPr>
            <a:lstStyle/>
            <a:p>
              <a:endParaRPr lang="en-GB" sz="1800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9FE93BA2-1701-400C-9A06-E03063623C2F}"/>
                </a:ext>
              </a:extLst>
            </p:cNvPr>
            <p:cNvSpPr/>
            <p:nvPr userDrawn="1"/>
          </p:nvSpPr>
          <p:spPr>
            <a:xfrm>
              <a:off x="6125" y="6227445"/>
              <a:ext cx="45719" cy="8763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1" name="Picture 20" descr="Shape&#10;&#10;Description automatically generated with medium confidence">
            <a:extLst>
              <a:ext uri="{FF2B5EF4-FFF2-40B4-BE49-F238E27FC236}">
                <a16:creationId xmlns:a16="http://schemas.microsoft.com/office/drawing/2014/main" id="{E9F49053-895A-469C-83C4-4142EFBB233B}"/>
              </a:ext>
            </a:extLst>
          </p:cNvPr>
          <p:cNvPicPr/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19" y="6388663"/>
            <a:ext cx="560705" cy="379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420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82C3DDFE-830A-496A-8534-C26325574A5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>
                <a:latin typeface="United Curriculum" pitchFamily="2" charset="0"/>
              </a:rPr>
              <a:t>Plants</a:t>
            </a:r>
            <a:endParaRPr lang="en-GB" dirty="0">
              <a:latin typeface="United Curriculum" pitchFamily="2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29CED2F-6396-4A56-87B1-44D0004CE24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032230" y="5602940"/>
            <a:ext cx="2694285" cy="777703"/>
          </a:xfrm>
        </p:spPr>
        <p:txBody>
          <a:bodyPr anchor="t"/>
          <a:lstStyle/>
          <a:p>
            <a:pPr>
              <a:lnSpc>
                <a:spcPct val="110000"/>
              </a:lnSpc>
              <a:spcAft>
                <a:spcPts val="400"/>
              </a:spcAft>
            </a:pPr>
            <a:r>
              <a:rPr lang="en-US" sz="1200" b="1" i="0" strike="noStrike" dirty="0">
                <a:latin typeface="United Curriculum" pitchFamily="2" charset="0"/>
                <a:ea typeface="Roboto" panose="02000000000000000000" pitchFamily="2" charset="0"/>
              </a:rPr>
              <a:t>Roots</a:t>
            </a:r>
            <a:r>
              <a:rPr lang="en-US" sz="1200" b="0" i="0" strike="noStrike" dirty="0">
                <a:latin typeface="United Curriculum" pitchFamily="2" charset="0"/>
                <a:ea typeface="Roboto" panose="02000000000000000000" pitchFamily="2" charset="0"/>
              </a:rPr>
              <a:t> absorb </a:t>
            </a:r>
            <a:r>
              <a:rPr lang="en-US" sz="1200" b="1" i="0" strike="noStrike" dirty="0">
                <a:latin typeface="United Curriculum" pitchFamily="2" charset="0"/>
                <a:ea typeface="Roboto" panose="02000000000000000000" pitchFamily="2" charset="0"/>
              </a:rPr>
              <a:t>nutrients</a:t>
            </a:r>
            <a:r>
              <a:rPr lang="en-US" sz="1200" b="0" i="0" strike="noStrike" dirty="0">
                <a:latin typeface="United Curriculum" pitchFamily="2" charset="0"/>
                <a:ea typeface="Roboto" panose="02000000000000000000" pitchFamily="2" charset="0"/>
              </a:rPr>
              <a:t> from the soil and help anchor the plant.</a:t>
            </a:r>
          </a:p>
          <a:p>
            <a:pPr>
              <a:lnSpc>
                <a:spcPct val="110000"/>
              </a:lnSpc>
              <a:spcAft>
                <a:spcPts val="400"/>
              </a:spcAft>
            </a:pPr>
            <a:endParaRPr lang="en-GB" sz="1200" dirty="0">
              <a:latin typeface="United Curriculum" pitchFamily="2" charset="0"/>
            </a:endParaRPr>
          </a:p>
        </p:txBody>
      </p:sp>
      <p:sp>
        <p:nvSpPr>
          <p:cNvPr id="4" name="Rectangle 11">
            <a:extLst>
              <a:ext uri="{FF2B5EF4-FFF2-40B4-BE49-F238E27FC236}">
                <a16:creationId xmlns:a16="http://schemas.microsoft.com/office/drawing/2014/main" id="{D1DA3C3D-04F5-45BD-8B36-80EAF89FC1CD}"/>
              </a:ext>
            </a:extLst>
          </p:cNvPr>
          <p:cNvSpPr/>
          <p:nvPr/>
        </p:nvSpPr>
        <p:spPr>
          <a:xfrm>
            <a:off x="50425" y="1004781"/>
            <a:ext cx="4868385" cy="350295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44145">
              <a:lnSpc>
                <a:spcPts val="1800"/>
              </a:lnSpc>
              <a:spcAft>
                <a:spcPts val="800"/>
              </a:spcAft>
            </a:pPr>
            <a:r>
              <a:rPr lang="en-US" sz="1400" b="1" dirty="0"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What do plants need to stay healthy and grow?</a:t>
            </a:r>
            <a:endParaRPr lang="en-GB" sz="1400" dirty="0">
              <a:effectLst/>
              <a:latin typeface="United Curriculum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 Box 1">
            <a:extLst>
              <a:ext uri="{FF2B5EF4-FFF2-40B4-BE49-F238E27FC236}">
                <a16:creationId xmlns:a16="http://schemas.microsoft.com/office/drawing/2014/main" id="{FBED5F2C-32EF-4D85-B8A9-3AD9286B86E2}"/>
              </a:ext>
            </a:extLst>
          </p:cNvPr>
          <p:cNvSpPr txBox="1">
            <a:spLocks/>
          </p:cNvSpPr>
          <p:nvPr/>
        </p:nvSpPr>
        <p:spPr>
          <a:xfrm>
            <a:off x="4626927" y="6578480"/>
            <a:ext cx="5279073" cy="28130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/>
          <a:p>
            <a:pPr algn="r">
              <a:lnSpc>
                <a:spcPct val="120000"/>
              </a:lnSpc>
              <a:spcAft>
                <a:spcPts val="1200"/>
              </a:spcAft>
            </a:pPr>
            <a:r>
              <a:rPr lang="en-US" sz="1000" b="1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Biology | Year </a:t>
            </a:r>
            <a:r>
              <a:rPr lang="en-US" sz="1000" b="1" dirty="0">
                <a:solidFill>
                  <a:srgbClr val="000000"/>
                </a:solidFill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Plants</a:t>
            </a:r>
            <a:r>
              <a:rPr lang="en-US" sz="1000" b="1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– Spring Term | </a:t>
            </a:r>
            <a:r>
              <a:rPr lang="en-US" sz="1000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Knowledge Organiser</a:t>
            </a:r>
            <a:endParaRPr lang="en-GB" sz="1100" dirty="0">
              <a:effectLst/>
              <a:latin typeface="United Curriculum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lnSpc>
                <a:spcPct val="120000"/>
              </a:lnSpc>
              <a:spcAft>
                <a:spcPts val="1200"/>
              </a:spcAft>
            </a:pPr>
            <a:r>
              <a:rPr lang="en-US" sz="1000" b="1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United Curriculum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angle 11">
            <a:extLst>
              <a:ext uri="{FF2B5EF4-FFF2-40B4-BE49-F238E27FC236}">
                <a16:creationId xmlns:a16="http://schemas.microsoft.com/office/drawing/2014/main" id="{B0105D39-4567-4536-8A34-8710FB9AE373}"/>
              </a:ext>
            </a:extLst>
          </p:cNvPr>
          <p:cNvSpPr/>
          <p:nvPr/>
        </p:nvSpPr>
        <p:spPr>
          <a:xfrm flipH="1">
            <a:off x="5323438" y="1004781"/>
            <a:ext cx="4531208" cy="350295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44145">
              <a:lnSpc>
                <a:spcPts val="1800"/>
              </a:lnSpc>
              <a:spcAft>
                <a:spcPts val="800"/>
              </a:spcAft>
            </a:pPr>
            <a:r>
              <a:rPr lang="en-US" sz="1400" b="1" dirty="0"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Plant life cycle</a:t>
            </a:r>
            <a:endParaRPr lang="en-GB" sz="1400" dirty="0">
              <a:effectLst/>
              <a:latin typeface="United Curriculum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7" descr="Background pattern&#10;&#10;Description automatically generated">
            <a:extLst>
              <a:ext uri="{FF2B5EF4-FFF2-40B4-BE49-F238E27FC236}">
                <a16:creationId xmlns:a16="http://schemas.microsoft.com/office/drawing/2014/main" id="{957246F5-6843-4DC8-B685-71D95B201D1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029" y="3112120"/>
            <a:ext cx="1684751" cy="2394828"/>
          </a:xfrm>
          <a:prstGeom prst="rect">
            <a:avLst/>
          </a:prstGeom>
        </p:spPr>
      </p:pic>
      <p:pic>
        <p:nvPicPr>
          <p:cNvPr id="9" name="Picture 8" descr="Background pattern&#10;&#10;Description automatically generated">
            <a:extLst>
              <a:ext uri="{FF2B5EF4-FFF2-40B4-BE49-F238E27FC236}">
                <a16:creationId xmlns:a16="http://schemas.microsoft.com/office/drawing/2014/main" id="{03184FBE-9FAE-4A5B-85EE-12BA635881A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5839" y="2279529"/>
            <a:ext cx="2149676" cy="1783429"/>
          </a:xfrm>
          <a:prstGeom prst="rect">
            <a:avLst/>
          </a:prstGeom>
        </p:spPr>
      </p:pic>
      <p:sp>
        <p:nvSpPr>
          <p:cNvPr id="10" name="Rectangle 11">
            <a:extLst>
              <a:ext uri="{FF2B5EF4-FFF2-40B4-BE49-F238E27FC236}">
                <a16:creationId xmlns:a16="http://schemas.microsoft.com/office/drawing/2014/main" id="{58C7F38B-69CC-46CE-B8BA-79676E909C55}"/>
              </a:ext>
            </a:extLst>
          </p:cNvPr>
          <p:cNvSpPr/>
          <p:nvPr/>
        </p:nvSpPr>
        <p:spPr>
          <a:xfrm flipH="1">
            <a:off x="5432079" y="4399255"/>
            <a:ext cx="4422568" cy="346270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44145">
              <a:lnSpc>
                <a:spcPts val="1800"/>
              </a:lnSpc>
              <a:spcAft>
                <a:spcPts val="800"/>
              </a:spcAft>
            </a:pPr>
            <a:r>
              <a:rPr lang="en-US" sz="1400" b="1" dirty="0"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Key vocabulary</a:t>
            </a:r>
            <a:endParaRPr lang="en-GB" sz="1400" dirty="0">
              <a:effectLst/>
              <a:latin typeface="United Curriculum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A0644B6D-4F5A-40C6-B26C-77B075A0E4C7}"/>
              </a:ext>
            </a:extLst>
          </p:cNvPr>
          <p:cNvSpPr txBox="1">
            <a:spLocks/>
          </p:cNvSpPr>
          <p:nvPr/>
        </p:nvSpPr>
        <p:spPr>
          <a:xfrm>
            <a:off x="2032230" y="3750064"/>
            <a:ext cx="2694285" cy="1604208"/>
          </a:xfrm>
          <a:prstGeom prst="rect">
            <a:avLst/>
          </a:prstGeom>
        </p:spPr>
        <p:txBody>
          <a:bodyPr anchor="t"/>
          <a:lstStyle>
            <a:lvl1pPr marL="0" indent="0" algn="l" defTabSz="914400" rtl="0" eaLnBrk="1" latinLnBrk="0" hangingPunct="1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  <a:spcAft>
                <a:spcPts val="400"/>
              </a:spcAft>
            </a:pPr>
            <a:r>
              <a:rPr lang="en-US" sz="1200" b="0" i="0" strike="noStrike" dirty="0">
                <a:latin typeface="United Curriculum" pitchFamily="2" charset="0"/>
                <a:ea typeface="Roboto" panose="02000000000000000000" pitchFamily="2" charset="0"/>
              </a:rPr>
              <a:t>The </a:t>
            </a:r>
            <a:r>
              <a:rPr lang="en-US" sz="1200" b="1" i="0" strike="noStrike" dirty="0">
                <a:latin typeface="United Curriculum" pitchFamily="2" charset="0"/>
                <a:ea typeface="Roboto" panose="02000000000000000000" pitchFamily="2" charset="0"/>
              </a:rPr>
              <a:t>stem</a:t>
            </a:r>
            <a:r>
              <a:rPr lang="en-US" sz="1200" b="0" i="0" strike="noStrike" dirty="0">
                <a:latin typeface="United Curriculum" pitchFamily="2" charset="0"/>
                <a:ea typeface="Roboto" panose="02000000000000000000" pitchFamily="2" charset="0"/>
              </a:rPr>
              <a:t>/</a:t>
            </a:r>
            <a:r>
              <a:rPr lang="en-US" sz="1200" b="1" i="0" strike="noStrike" dirty="0">
                <a:latin typeface="United Curriculum" pitchFamily="2" charset="0"/>
                <a:ea typeface="Roboto" panose="02000000000000000000" pitchFamily="2" charset="0"/>
              </a:rPr>
              <a:t>trunk</a:t>
            </a:r>
            <a:r>
              <a:rPr lang="en-US" sz="1200" b="0" i="0" strike="noStrike" dirty="0">
                <a:latin typeface="United Curriculum" pitchFamily="2" charset="0"/>
                <a:ea typeface="Roboto" panose="02000000000000000000" pitchFamily="2" charset="0"/>
              </a:rPr>
              <a:t> supports the plant. The</a:t>
            </a:r>
            <a:r>
              <a:rPr lang="en-US" sz="1200" b="0" i="0" strike="noStrike" dirty="0">
                <a:solidFill>
                  <a:schemeClr val="bg1"/>
                </a:solidFill>
                <a:latin typeface="United Curriculum" pitchFamily="2" charset="0"/>
                <a:ea typeface="Roboto" panose="02000000000000000000" pitchFamily="2" charset="0"/>
              </a:rPr>
              <a:t> </a:t>
            </a:r>
            <a:r>
              <a:rPr lang="en-US" sz="1200" b="1" i="0" strike="noStrike" dirty="0">
                <a:latin typeface="United Curriculum" pitchFamily="2" charset="0"/>
                <a:ea typeface="Roboto" panose="02000000000000000000" pitchFamily="2" charset="0"/>
              </a:rPr>
              <a:t>xylem</a:t>
            </a:r>
            <a:r>
              <a:rPr lang="en-US" sz="1200" b="0" i="0" strike="noStrike" dirty="0">
                <a:latin typeface="United Curriculum" pitchFamily="2" charset="0"/>
                <a:ea typeface="Roboto" panose="02000000000000000000" pitchFamily="2" charset="0"/>
              </a:rPr>
              <a:t> transports water and nutrients from the roots, and the </a:t>
            </a:r>
            <a:r>
              <a:rPr lang="en-US" sz="1200" b="1" i="0" strike="noStrike" dirty="0">
                <a:latin typeface="United Curriculum" pitchFamily="2" charset="0"/>
                <a:ea typeface="Roboto" panose="02000000000000000000" pitchFamily="2" charset="0"/>
              </a:rPr>
              <a:t>phloem</a:t>
            </a:r>
            <a:r>
              <a:rPr lang="en-US" sz="1200" b="0" i="0" strike="noStrike" dirty="0">
                <a:latin typeface="United Curriculum" pitchFamily="2" charset="0"/>
                <a:ea typeface="Roboto" panose="02000000000000000000" pitchFamily="2" charset="0"/>
              </a:rPr>
              <a:t> transports food from the leaves to the all parts of the plant.</a:t>
            </a:r>
          </a:p>
          <a:p>
            <a:pPr>
              <a:lnSpc>
                <a:spcPct val="110000"/>
              </a:lnSpc>
              <a:spcAft>
                <a:spcPts val="400"/>
              </a:spcAft>
            </a:pPr>
            <a:endParaRPr lang="en-GB" sz="1200" dirty="0">
              <a:latin typeface="United Curriculum" pitchFamily="2" charset="0"/>
            </a:endParaRPr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E2BD48D8-C1FE-4BEC-8048-BAE77A0FBA3B}"/>
              </a:ext>
            </a:extLst>
          </p:cNvPr>
          <p:cNvSpPr txBox="1">
            <a:spLocks/>
          </p:cNvSpPr>
          <p:nvPr/>
        </p:nvSpPr>
        <p:spPr>
          <a:xfrm>
            <a:off x="2032230" y="2629954"/>
            <a:ext cx="2694285" cy="1395994"/>
          </a:xfrm>
          <a:prstGeom prst="rect">
            <a:avLst/>
          </a:prstGeom>
        </p:spPr>
        <p:txBody>
          <a:bodyPr anchor="t"/>
          <a:lstStyle>
            <a:lvl1pPr marL="0" indent="0" algn="l" defTabSz="914400" rtl="0" eaLnBrk="1" latinLnBrk="0" hangingPunct="1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  <a:spcAft>
                <a:spcPts val="200"/>
              </a:spcAft>
            </a:pPr>
            <a:r>
              <a:rPr lang="en-US" sz="1200" b="0" i="0" strike="noStrike" dirty="0">
                <a:latin typeface="United Curriculum" pitchFamily="2" charset="0"/>
                <a:ea typeface="Roboto" panose="02000000000000000000" pitchFamily="2" charset="0"/>
              </a:rPr>
              <a:t>Leaves use sunlight, carbon dioxide from the air and water to make their own food.</a:t>
            </a:r>
            <a:endParaRPr lang="en-GB" sz="1200" dirty="0">
              <a:latin typeface="United Curriculum" pitchFamily="2" charset="0"/>
            </a:endParaRPr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A0C8FC1C-6770-4C0E-BB4D-0C5C9F29A49C}"/>
              </a:ext>
            </a:extLst>
          </p:cNvPr>
          <p:cNvCxnSpPr>
            <a:cxnSpLocks/>
          </p:cNvCxnSpPr>
          <p:nvPr/>
        </p:nvCxnSpPr>
        <p:spPr>
          <a:xfrm flipH="1">
            <a:off x="1307874" y="2858658"/>
            <a:ext cx="707711" cy="70953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B978D6FF-DB61-4AC6-84DC-382ADA077DF2}"/>
              </a:ext>
            </a:extLst>
          </p:cNvPr>
          <p:cNvCxnSpPr>
            <a:cxnSpLocks/>
          </p:cNvCxnSpPr>
          <p:nvPr/>
        </p:nvCxnSpPr>
        <p:spPr>
          <a:xfrm flipH="1">
            <a:off x="1118404" y="3949656"/>
            <a:ext cx="913826" cy="32496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1E1EE44D-E3D9-4DEC-AB99-B6B824AC2A39}"/>
              </a:ext>
            </a:extLst>
          </p:cNvPr>
          <p:cNvCxnSpPr>
            <a:cxnSpLocks/>
          </p:cNvCxnSpPr>
          <p:nvPr/>
        </p:nvCxnSpPr>
        <p:spPr>
          <a:xfrm flipH="1" flipV="1">
            <a:off x="1575317" y="5290876"/>
            <a:ext cx="456913" cy="41566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5" name="Text Placeholder 2">
            <a:extLst>
              <a:ext uri="{FF2B5EF4-FFF2-40B4-BE49-F238E27FC236}">
                <a16:creationId xmlns:a16="http://schemas.microsoft.com/office/drawing/2014/main" id="{AE62CF5D-BCC3-43D0-8BE6-3BC820125AB3}"/>
              </a:ext>
            </a:extLst>
          </p:cNvPr>
          <p:cNvSpPr txBox="1">
            <a:spLocks/>
          </p:cNvSpPr>
          <p:nvPr/>
        </p:nvSpPr>
        <p:spPr>
          <a:xfrm>
            <a:off x="5323439" y="1417662"/>
            <a:ext cx="4531208" cy="502997"/>
          </a:xfrm>
          <a:prstGeom prst="rect">
            <a:avLst/>
          </a:prstGeom>
        </p:spPr>
        <p:txBody>
          <a:bodyPr anchor="t"/>
          <a:lstStyle>
            <a:lvl1pPr marL="0" indent="0" algn="l" defTabSz="914400" rtl="0" eaLnBrk="1" latinLnBrk="0" hangingPunct="1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  <a:spcAft>
                <a:spcPts val="200"/>
              </a:spcAft>
            </a:pPr>
            <a:r>
              <a:rPr lang="en-US" sz="1200" dirty="0">
                <a:latin typeface="United Curriculum" pitchFamily="2" charset="0"/>
                <a:ea typeface="Roboto" panose="02000000000000000000" pitchFamily="2" charset="0"/>
              </a:rPr>
              <a:t>A plant’s life cycle has </a:t>
            </a:r>
            <a:r>
              <a:rPr lang="en-US" b="1" dirty="0">
                <a:latin typeface="United Curriculum" pitchFamily="2" charset="0"/>
                <a:ea typeface="Roboto" panose="02000000000000000000" pitchFamily="2" charset="0"/>
              </a:rPr>
              <a:t>germination</a:t>
            </a:r>
            <a:r>
              <a:rPr lang="en-US" sz="1200" dirty="0">
                <a:latin typeface="United Curriculum" pitchFamily="2" charset="0"/>
                <a:ea typeface="Roboto" panose="02000000000000000000" pitchFamily="2" charset="0"/>
              </a:rPr>
              <a:t>, </a:t>
            </a:r>
            <a:r>
              <a:rPr lang="en-US" b="1" dirty="0">
                <a:latin typeface="United Curriculum" pitchFamily="2" charset="0"/>
                <a:ea typeface="Roboto" panose="02000000000000000000" pitchFamily="2" charset="0"/>
              </a:rPr>
              <a:t>growth</a:t>
            </a:r>
            <a:r>
              <a:rPr lang="en-US" sz="1200" dirty="0">
                <a:latin typeface="United Curriculum" pitchFamily="2" charset="0"/>
                <a:ea typeface="Roboto" panose="02000000000000000000" pitchFamily="2" charset="0"/>
              </a:rPr>
              <a:t>, and </a:t>
            </a:r>
            <a:r>
              <a:rPr lang="en-US" b="1" dirty="0">
                <a:latin typeface="United Curriculum" pitchFamily="2" charset="0"/>
                <a:ea typeface="Roboto" panose="02000000000000000000" pitchFamily="2" charset="0"/>
              </a:rPr>
              <a:t>reproduction</a:t>
            </a:r>
            <a:r>
              <a:rPr lang="en-US" sz="1200" dirty="0">
                <a:latin typeface="United Curriculum" pitchFamily="2" charset="0"/>
                <a:ea typeface="Roboto" panose="02000000000000000000" pitchFamily="2" charset="0"/>
              </a:rPr>
              <a:t> (</a:t>
            </a:r>
            <a:r>
              <a:rPr lang="en-US" b="1" dirty="0">
                <a:latin typeface="United Curriculum" pitchFamily="2" charset="0"/>
                <a:ea typeface="Roboto" panose="02000000000000000000" pitchFamily="2" charset="0"/>
              </a:rPr>
              <a:t>pollination</a:t>
            </a:r>
            <a:r>
              <a:rPr lang="en-US" sz="1200" dirty="0">
                <a:latin typeface="United Curriculum" pitchFamily="2" charset="0"/>
                <a:ea typeface="Roboto" panose="02000000000000000000" pitchFamily="2" charset="0"/>
              </a:rPr>
              <a:t>, </a:t>
            </a:r>
            <a:r>
              <a:rPr lang="en-US" b="1" dirty="0">
                <a:latin typeface="United Curriculum" pitchFamily="2" charset="0"/>
                <a:ea typeface="Roboto" panose="02000000000000000000" pitchFamily="2" charset="0"/>
              </a:rPr>
              <a:t>fertilisation</a:t>
            </a:r>
            <a:r>
              <a:rPr lang="en-US" sz="1200" dirty="0">
                <a:latin typeface="United Curriculum" pitchFamily="2" charset="0"/>
                <a:ea typeface="Roboto" panose="02000000000000000000" pitchFamily="2" charset="0"/>
              </a:rPr>
              <a:t> </a:t>
            </a:r>
            <a:r>
              <a:rPr lang="en-US" sz="1200" b="1" dirty="0">
                <a:latin typeface="United Curriculum" pitchFamily="2" charset="0"/>
                <a:ea typeface="Roboto" panose="02000000000000000000" pitchFamily="2" charset="0"/>
              </a:rPr>
              <a:t>and</a:t>
            </a:r>
            <a:r>
              <a:rPr lang="en-US" sz="1200" dirty="0">
                <a:latin typeface="United Curriculum" pitchFamily="2" charset="0"/>
                <a:ea typeface="Roboto" panose="02000000000000000000" pitchFamily="2" charset="0"/>
              </a:rPr>
              <a:t> </a:t>
            </a:r>
            <a:r>
              <a:rPr lang="en-US" b="1" dirty="0">
                <a:latin typeface="United Curriculum" pitchFamily="2" charset="0"/>
                <a:ea typeface="Roboto" panose="02000000000000000000" pitchFamily="2" charset="0"/>
              </a:rPr>
              <a:t>seed dispersal</a:t>
            </a:r>
            <a:r>
              <a:rPr lang="en-US" sz="1200" dirty="0">
                <a:latin typeface="United Curriculum" pitchFamily="2" charset="0"/>
                <a:ea typeface="Roboto" panose="02000000000000000000" pitchFamily="2" charset="0"/>
              </a:rPr>
              <a:t>).</a:t>
            </a:r>
          </a:p>
        </p:txBody>
      </p:sp>
      <p:sp>
        <p:nvSpPr>
          <p:cNvPr id="27" name="Text Placeholder 2">
            <a:extLst>
              <a:ext uri="{FF2B5EF4-FFF2-40B4-BE49-F238E27FC236}">
                <a16:creationId xmlns:a16="http://schemas.microsoft.com/office/drawing/2014/main" id="{595B3B45-411F-45EB-8E51-9BABA03A6C23}"/>
              </a:ext>
            </a:extLst>
          </p:cNvPr>
          <p:cNvSpPr txBox="1">
            <a:spLocks/>
          </p:cNvSpPr>
          <p:nvPr/>
        </p:nvSpPr>
        <p:spPr>
          <a:xfrm>
            <a:off x="131420" y="1446682"/>
            <a:ext cx="4787390" cy="1690281"/>
          </a:xfrm>
          <a:prstGeom prst="rect">
            <a:avLst/>
          </a:prstGeom>
        </p:spPr>
        <p:txBody>
          <a:bodyPr anchor="t"/>
          <a:lstStyle>
            <a:lvl1pPr marL="0" indent="0" algn="l" defTabSz="914400" rtl="0" eaLnBrk="1" latinLnBrk="0" hangingPunct="1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72000">
              <a:lnSpc>
                <a:spcPct val="110000"/>
              </a:lnSpc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1200" b="0" i="0" strike="noStrike" dirty="0">
                <a:latin typeface="United Curriculum" pitchFamily="2" charset="0"/>
                <a:ea typeface="Roboto" panose="02000000000000000000" pitchFamily="2" charset="0"/>
              </a:rPr>
              <a:t>Plants need oxygen, carbon dioxide, water, light, nutrients from the soil, space, and a suitable temperature to grow.</a:t>
            </a:r>
          </a:p>
          <a:p>
            <a:pPr indent="-72000">
              <a:lnSpc>
                <a:spcPct val="110000"/>
              </a:lnSpc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1200" dirty="0">
                <a:latin typeface="United Curriculum" pitchFamily="2" charset="0"/>
                <a:ea typeface="Roboto" panose="02000000000000000000" pitchFamily="2" charset="0"/>
              </a:rPr>
              <a:t>Different plants have different requirements. This depends on the environment they live in.</a:t>
            </a:r>
            <a:endParaRPr lang="en-US" sz="1200" b="0" i="0" strike="noStrike" dirty="0">
              <a:latin typeface="United Curriculum" pitchFamily="2" charset="0"/>
              <a:ea typeface="Roboto" panose="02000000000000000000" pitchFamily="2" charset="0"/>
            </a:endParaRPr>
          </a:p>
          <a:p>
            <a:pPr>
              <a:lnSpc>
                <a:spcPct val="110000"/>
              </a:lnSpc>
              <a:spcAft>
                <a:spcPts val="400"/>
              </a:spcAft>
            </a:pPr>
            <a:endParaRPr lang="en-GB" sz="1200" dirty="0">
              <a:latin typeface="United Curriculum" pitchFamily="2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3607E33E-DFA0-4F6C-9C9C-731445C97038}"/>
              </a:ext>
            </a:extLst>
          </p:cNvPr>
          <p:cNvSpPr txBox="1"/>
          <p:nvPr/>
        </p:nvSpPr>
        <p:spPr>
          <a:xfrm>
            <a:off x="5432079" y="4774476"/>
            <a:ext cx="4473922" cy="1860061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indent="-72000">
              <a:lnSpc>
                <a:spcPct val="110000"/>
              </a:lnSpc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1200" b="1" dirty="0">
                <a:latin typeface="United Curriculum" pitchFamily="2" charset="0"/>
                <a:ea typeface="Roboto" panose="02000000000000000000" pitchFamily="2" charset="0"/>
              </a:rPr>
              <a:t>fertilisation (noun): </a:t>
            </a:r>
            <a:r>
              <a:rPr lang="en-US" sz="1200" dirty="0">
                <a:latin typeface="United Curriculum" pitchFamily="2" charset="0"/>
                <a:ea typeface="Roboto" panose="02000000000000000000" pitchFamily="2" charset="0"/>
              </a:rPr>
              <a:t>this forms a seed in a plant.</a:t>
            </a:r>
            <a:endParaRPr lang="en-US" sz="1200" b="1" dirty="0">
              <a:latin typeface="United Curriculum" pitchFamily="2" charset="0"/>
              <a:ea typeface="Roboto" panose="02000000000000000000" pitchFamily="2" charset="0"/>
            </a:endParaRPr>
          </a:p>
          <a:p>
            <a:pPr indent="-72000">
              <a:lnSpc>
                <a:spcPct val="110000"/>
              </a:lnSpc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1200" b="1" dirty="0">
                <a:latin typeface="United Curriculum" pitchFamily="2" charset="0"/>
                <a:ea typeface="Roboto" panose="02000000000000000000" pitchFamily="2" charset="0"/>
              </a:rPr>
              <a:t>germination (noun): </a:t>
            </a:r>
            <a:r>
              <a:rPr lang="en-US" sz="1200" dirty="0">
                <a:latin typeface="United Curriculum" pitchFamily="2" charset="0"/>
                <a:ea typeface="Roboto" panose="02000000000000000000" pitchFamily="2" charset="0"/>
              </a:rPr>
              <a:t>the process of a plant developing from a seed.</a:t>
            </a:r>
          </a:p>
          <a:p>
            <a:pPr indent="-72000">
              <a:lnSpc>
                <a:spcPct val="110000"/>
              </a:lnSpc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1200" b="1" dirty="0">
                <a:latin typeface="United Curriculum" pitchFamily="2" charset="0"/>
                <a:ea typeface="Roboto" panose="02000000000000000000" pitchFamily="2" charset="0"/>
              </a:rPr>
              <a:t>pollination (noun): </a:t>
            </a:r>
            <a:r>
              <a:rPr lang="en-US" sz="1200" dirty="0">
                <a:latin typeface="United Curriculum" pitchFamily="2" charset="0"/>
                <a:ea typeface="Roboto" panose="02000000000000000000" pitchFamily="2" charset="0"/>
              </a:rPr>
              <a:t>the process of pollen from one flower being transferred </a:t>
            </a:r>
            <a:r>
              <a:rPr lang="en-US" sz="1200">
                <a:latin typeface="United Curriculum" pitchFamily="2" charset="0"/>
                <a:ea typeface="Roboto" panose="02000000000000000000" pitchFamily="2" charset="0"/>
              </a:rPr>
              <a:t>to another.</a:t>
            </a:r>
            <a:endParaRPr lang="en-US" sz="1200" dirty="0">
              <a:latin typeface="United Curriculum" pitchFamily="2" charset="0"/>
              <a:ea typeface="Roboto" panose="02000000000000000000" pitchFamily="2" charset="0"/>
            </a:endParaRPr>
          </a:p>
          <a:p>
            <a:pPr indent="-72000">
              <a:lnSpc>
                <a:spcPct val="110000"/>
              </a:lnSpc>
              <a:spcAft>
                <a:spcPts val="400"/>
              </a:spcAft>
              <a:buFont typeface="Arial" panose="020B0604020202020204" pitchFamily="34" charset="0"/>
              <a:buChar char="•"/>
            </a:pPr>
            <a:r>
              <a:rPr lang="en-US" sz="1200" b="1" dirty="0">
                <a:latin typeface="United Curriculum" pitchFamily="2" charset="0"/>
                <a:ea typeface="Roboto" panose="02000000000000000000" pitchFamily="2" charset="0"/>
              </a:rPr>
              <a:t>dispersal</a:t>
            </a:r>
            <a:r>
              <a:rPr lang="en-US" sz="1200" dirty="0">
                <a:latin typeface="United Curriculum" pitchFamily="2" charset="0"/>
                <a:ea typeface="Roboto" panose="02000000000000000000" pitchFamily="2" charset="0"/>
              </a:rPr>
              <a:t> </a:t>
            </a:r>
            <a:r>
              <a:rPr lang="en-US" sz="1200" b="1" dirty="0">
                <a:latin typeface="United Curriculum" pitchFamily="2" charset="0"/>
                <a:ea typeface="Roboto" panose="02000000000000000000" pitchFamily="2" charset="0"/>
              </a:rPr>
              <a:t>(noun): </a:t>
            </a:r>
            <a:r>
              <a:rPr lang="en-US" sz="1200" dirty="0">
                <a:latin typeface="United Curriculum" pitchFamily="2" charset="0"/>
                <a:ea typeface="Roboto" panose="02000000000000000000" pitchFamily="2" charset="0"/>
              </a:rPr>
              <a:t>The process of spreading out. In this case, the process of seeds being spread out by animals and wind. 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A4A4C680-2DCA-4DC5-9E34-50C80033E5F9}"/>
              </a:ext>
            </a:extLst>
          </p:cNvPr>
          <p:cNvSpPr txBox="1"/>
          <p:nvPr/>
        </p:nvSpPr>
        <p:spPr>
          <a:xfrm>
            <a:off x="7052651" y="2090558"/>
            <a:ext cx="2801996" cy="21637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72000" indent="-72000">
              <a:lnSpc>
                <a:spcPct val="11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sz="1200" b="0" i="0" strike="noStrike" dirty="0">
                <a:latin typeface="United Curriculum" pitchFamily="2" charset="0"/>
                <a:ea typeface="Roboto" panose="02000000000000000000" pitchFamily="2" charset="0"/>
              </a:rPr>
              <a:t>Pollinatio</a:t>
            </a:r>
            <a:r>
              <a:rPr lang="en-US" sz="1200" dirty="0">
                <a:latin typeface="United Curriculum" pitchFamily="2" charset="0"/>
                <a:ea typeface="Roboto" panose="02000000000000000000" pitchFamily="2" charset="0"/>
              </a:rPr>
              <a:t>n and fertilisation usually take place in flowers.</a:t>
            </a:r>
            <a:endParaRPr lang="en-US" sz="1200" b="0" i="0" strike="noStrike" dirty="0">
              <a:latin typeface="United Curriculum" pitchFamily="2" charset="0"/>
              <a:ea typeface="Roboto" panose="02000000000000000000" pitchFamily="2" charset="0"/>
            </a:endParaRPr>
          </a:p>
          <a:p>
            <a:pPr marL="72000" indent="-72000">
              <a:lnSpc>
                <a:spcPct val="11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US" sz="1200" b="0" i="0" strike="noStrike" dirty="0">
                <a:latin typeface="United Curriculum" pitchFamily="2" charset="0"/>
                <a:ea typeface="Roboto" panose="02000000000000000000" pitchFamily="2" charset="0"/>
              </a:rPr>
              <a:t>Seeds can be dispersed by wind, by animals (attached to animal fur), or seeds can be </a:t>
            </a:r>
            <a:r>
              <a:rPr lang="en-US" sz="1200" i="0" strike="noStrike" dirty="0">
                <a:latin typeface="United Curriculum" pitchFamily="2" charset="0"/>
                <a:ea typeface="Roboto" panose="02000000000000000000" pitchFamily="2" charset="0"/>
              </a:rPr>
              <a:t>self-propelled.</a:t>
            </a:r>
          </a:p>
          <a:p>
            <a:pPr marL="72000" indent="-72000">
              <a:lnSpc>
                <a:spcPct val="1100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r>
              <a:rPr lang="en-GB" sz="1200" dirty="0">
                <a:latin typeface="United Curriculum" pitchFamily="2" charset="0"/>
              </a:rPr>
              <a:t>Seed dispersal is important to make sure there is enough space, water and other things for the seeds to germinate and plants to grow.</a:t>
            </a:r>
          </a:p>
        </p:txBody>
      </p:sp>
    </p:spTree>
    <p:extLst>
      <p:ext uri="{BB962C8B-B14F-4D97-AF65-F5344CB8AC3E}">
        <p14:creationId xmlns:p14="http://schemas.microsoft.com/office/powerpoint/2010/main" val="1613691197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4283a62-dbf0-4bf3-9286-04d2ea05a3ac" xsi:nil="true"/>
    <lcf76f155ced4ddcb4097134ff3c332f xmlns="7cdbce52-7c58-4c49-97cb-d953267058b2">
      <Terms xmlns="http://schemas.microsoft.com/office/infopath/2007/PartnerControls"/>
    </lcf76f155ced4ddcb4097134ff3c332f>
    <_ip_UnifiedCompliancePolicyUIAction xmlns="http://schemas.microsoft.com/sharepoint/v3" xsi:nil="true"/>
    <_ip_UnifiedCompliancePolicyProperties xmlns="http://schemas.microsoft.com/sharepoint/v3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3B2C33678990A47B1AF89009D1432DE" ma:contentTypeVersion="20" ma:contentTypeDescription="Create a new document." ma:contentTypeScope="" ma:versionID="84df53de33849cc1350260a811e69c19">
  <xsd:schema xmlns:xsd="http://www.w3.org/2001/XMLSchema" xmlns:xs="http://www.w3.org/2001/XMLSchema" xmlns:p="http://schemas.microsoft.com/office/2006/metadata/properties" xmlns:ns1="http://schemas.microsoft.com/sharepoint/v3" xmlns:ns2="7cdbce52-7c58-4c49-97cb-d953267058b2" xmlns:ns3="84283a62-dbf0-4bf3-9286-04d2ea05a3ac" targetNamespace="http://schemas.microsoft.com/office/2006/metadata/properties" ma:root="true" ma:fieldsID="ee46e78e683096a74f44652e7f9427d2" ns1:_="" ns2:_="" ns3:_="">
    <xsd:import namespace="http://schemas.microsoft.com/sharepoint/v3"/>
    <xsd:import namespace="7cdbce52-7c58-4c49-97cb-d953267058b2"/>
    <xsd:import namespace="84283a62-dbf0-4bf3-9286-04d2ea05a3a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1:_ip_UnifiedCompliancePolicyProperties" minOccurs="0"/>
                <xsd:element ref="ns1:_ip_UnifiedCompliancePolicyUIAction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4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5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cdbce52-7c58-4c49-97cb-d953267058b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a547d1d0-3da5-4772-b279-2d11b77b4c5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6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7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4283a62-dbf0-4bf3-9286-04d2ea05a3ac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f5470466-aab1-4554-a355-bc87322591bc}" ma:internalName="TaxCatchAll" ma:showField="CatchAllData" ma:web="84283a62-dbf0-4bf3-9286-04d2ea05a3a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F20F8DA-C4FB-4450-BACC-F5A742E79B9F}">
  <ds:schemaRefs>
    <ds:schemaRef ds:uri="http://schemas.microsoft.com/office/infopath/2007/PartnerControls"/>
    <ds:schemaRef ds:uri="http://schemas.microsoft.com/office/2006/documentManagement/types"/>
    <ds:schemaRef ds:uri="http://www.w3.org/XML/1998/namespace"/>
    <ds:schemaRef ds:uri="84283a62-dbf0-4bf3-9286-04d2ea05a3ac"/>
    <ds:schemaRef ds:uri="http://schemas.microsoft.com/office/2006/metadata/properties"/>
    <ds:schemaRef ds:uri="http://purl.org/dc/terms/"/>
    <ds:schemaRef ds:uri="http://purl.org/dc/dcmitype/"/>
    <ds:schemaRef ds:uri="http://schemas.openxmlformats.org/package/2006/metadata/core-properties"/>
    <ds:schemaRef ds:uri="7cdbce52-7c58-4c49-97cb-d953267058b2"/>
    <ds:schemaRef ds:uri="http://schemas.microsoft.com/sharepoint/v3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FF2A31F0-0284-4FFD-850E-478562CD718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CBFC6B6-AFFD-4EC7-8B5E-FFCA8FC84D9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cdbce52-7c58-4c49-97cb-d953267058b2"/>
    <ds:schemaRef ds:uri="84283a62-dbf0-4bf3-9286-04d2ea05a3a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</TotalTime>
  <Words>279</Words>
  <Application>Microsoft Macintosh PowerPoint</Application>
  <PresentationFormat>A4 Paper (210x297 mm)</PresentationFormat>
  <Paragraphs>21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Calibri</vt:lpstr>
      <vt:lpstr>ABeeZee</vt:lpstr>
      <vt:lpstr>United Curriculum</vt:lpstr>
      <vt:lpstr>Arial</vt:lpstr>
      <vt:lpstr>Custom Design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Jessica Quinn</dc:creator>
  <cp:lastModifiedBy>Erica Lebedeva</cp:lastModifiedBy>
  <cp:revision>2</cp:revision>
  <dcterms:created xsi:type="dcterms:W3CDTF">2021-04-22T13:12:58Z</dcterms:created>
  <dcterms:modified xsi:type="dcterms:W3CDTF">2024-10-13T07:11:24Z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0x01010013B2C33678990A47B1AF89009D1432DE</vt:lpwstr>
  </property>
  <property fmtid="{D5CDD505-2E9C-101B-9397-08002B2CF9AE}" pid="3" name="MediaServiceImageTags">
    <vt:lpwstr/>
  </property>
</Properties>
</file>