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United Curriculum" pitchFamily="2" charset="0"/>
      <p:regular r:id="rId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68E84D4-6BAC-0707-746A-EFB3790F7CA7}" name="Erica Lebedeva" initials="EL" userId="7ac5e1a44ee4b3d3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0048" autoAdjust="0"/>
  </p:normalViewPr>
  <p:slideViewPr>
    <p:cSldViewPr snapToGrid="0">
      <p:cViewPr varScale="1">
        <p:scale>
          <a:sx n="112" d="100"/>
          <a:sy n="112" d="100"/>
        </p:scale>
        <p:origin x="5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ie Cutler" userId="c5b094de-3707-4aae-994d-70175e9a1467" providerId="ADAL" clId="{9E259636-E26A-4DF0-8DD8-4B90135CAE0B}"/>
    <pc:docChg chg="undo custSel modSld modMainMaster">
      <pc:chgData name="Charlie Cutler" userId="c5b094de-3707-4aae-994d-70175e9a1467" providerId="ADAL" clId="{9E259636-E26A-4DF0-8DD8-4B90135CAE0B}" dt="2023-01-06T18:29:27.007" v="362" actId="20577"/>
      <pc:docMkLst>
        <pc:docMk/>
      </pc:docMkLst>
      <pc:sldChg chg="addSp delSp modSp mod">
        <pc:chgData name="Charlie Cutler" userId="c5b094de-3707-4aae-994d-70175e9a1467" providerId="ADAL" clId="{9E259636-E26A-4DF0-8DD8-4B90135CAE0B}" dt="2023-01-06T18:29:27.007" v="362" actId="20577"/>
        <pc:sldMkLst>
          <pc:docMk/>
          <pc:sldMk cId="1613691197" sldId="260"/>
        </pc:sldMkLst>
        <pc:spChg chg="mod">
          <ac:chgData name="Charlie Cutler" userId="c5b094de-3707-4aae-994d-70175e9a1467" providerId="ADAL" clId="{9E259636-E26A-4DF0-8DD8-4B90135CAE0B}" dt="2023-01-06T18:22:49.596" v="21" actId="1076"/>
          <ac:spMkLst>
            <pc:docMk/>
            <pc:sldMk cId="1613691197" sldId="260"/>
            <ac:spMk id="2" creationId="{82C3DDFE-830A-496A-8534-C26325574A57}"/>
          </ac:spMkLst>
        </pc:spChg>
        <pc:spChg chg="add mod">
          <ac:chgData name="Charlie Cutler" userId="c5b094de-3707-4aae-994d-70175e9a1467" providerId="ADAL" clId="{9E259636-E26A-4DF0-8DD8-4B90135CAE0B}" dt="2023-01-06T18:26:38.881" v="276" actId="20577"/>
          <ac:spMkLst>
            <pc:docMk/>
            <pc:sldMk cId="1613691197" sldId="260"/>
            <ac:spMk id="3" creationId="{9BCF6613-4788-53A6-43EE-D4045DD17CD7}"/>
          </ac:spMkLst>
        </pc:spChg>
        <pc:spChg chg="mod">
          <ac:chgData name="Charlie Cutler" userId="c5b094de-3707-4aae-994d-70175e9a1467" providerId="ADAL" clId="{9E259636-E26A-4DF0-8DD8-4B90135CAE0B}" dt="2023-01-06T18:26:44.436" v="290" actId="5793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Charlie Cutler" userId="c5b094de-3707-4aae-994d-70175e9a1467" providerId="ADAL" clId="{9E259636-E26A-4DF0-8DD8-4B90135CAE0B}" dt="2023-01-06T18:22:17.078" v="7" actId="2711"/>
          <ac:spMkLst>
            <pc:docMk/>
            <pc:sldMk cId="1613691197" sldId="260"/>
            <ac:spMk id="5" creationId="{FBED5F2C-32EF-4D85-B8A9-3AD9286B86E2}"/>
          </ac:spMkLst>
        </pc:spChg>
        <pc:spChg chg="mod">
          <ac:chgData name="Charlie Cutler" userId="c5b094de-3707-4aae-994d-70175e9a1467" providerId="ADAL" clId="{9E259636-E26A-4DF0-8DD8-4B90135CAE0B}" dt="2023-01-06T18:29:27.007" v="362" actId="20577"/>
          <ac:spMkLst>
            <pc:docMk/>
            <pc:sldMk cId="1613691197" sldId="260"/>
            <ac:spMk id="6" creationId="{88F90569-9731-41BD-9788-B2EB3DAD1898}"/>
          </ac:spMkLst>
        </pc:spChg>
        <pc:spChg chg="mod">
          <ac:chgData name="Charlie Cutler" userId="c5b094de-3707-4aae-994d-70175e9a1467" providerId="ADAL" clId="{9E259636-E26A-4DF0-8DD8-4B90135CAE0B}" dt="2023-01-06T18:26:53.826" v="298" actId="14100"/>
          <ac:spMkLst>
            <pc:docMk/>
            <pc:sldMk cId="1613691197" sldId="260"/>
            <ac:spMk id="7" creationId="{5128EBFD-7AC2-4832-999E-DC9F29A367AB}"/>
          </ac:spMkLst>
        </pc:spChg>
        <pc:spChg chg="add mod">
          <ac:chgData name="Charlie Cutler" userId="c5b094de-3707-4aae-994d-70175e9a1467" providerId="ADAL" clId="{9E259636-E26A-4DF0-8DD8-4B90135CAE0B}" dt="2023-01-06T18:28:01.835" v="325" actId="1076"/>
          <ac:spMkLst>
            <pc:docMk/>
            <pc:sldMk cId="1613691197" sldId="260"/>
            <ac:spMk id="11" creationId="{D1BF1DA3-DB51-8B42-1C58-2DFE719A7AFF}"/>
          </ac:spMkLst>
        </pc:spChg>
        <pc:spChg chg="mod">
          <ac:chgData name="Charlie Cutler" userId="c5b094de-3707-4aae-994d-70175e9a1467" providerId="ADAL" clId="{9E259636-E26A-4DF0-8DD8-4B90135CAE0B}" dt="2023-01-06T18:28:11.992" v="330" actId="14100"/>
          <ac:spMkLst>
            <pc:docMk/>
            <pc:sldMk cId="1613691197" sldId="260"/>
            <ac:spMk id="16" creationId="{76F7EFD7-E5D5-431C-94C4-87171D55B567}"/>
          </ac:spMkLst>
        </pc:spChg>
        <pc:spChg chg="mod">
          <ac:chgData name="Charlie Cutler" userId="c5b094de-3707-4aae-994d-70175e9a1467" providerId="ADAL" clId="{9E259636-E26A-4DF0-8DD8-4B90135CAE0B}" dt="2023-01-06T18:28:08.369" v="327" actId="1076"/>
          <ac:spMkLst>
            <pc:docMk/>
            <pc:sldMk cId="1613691197" sldId="260"/>
            <ac:spMk id="18" creationId="{CD09A7D9-DEF8-42AE-A3F8-74D707062071}"/>
          </ac:spMkLst>
        </pc:spChg>
        <pc:spChg chg="mod">
          <ac:chgData name="Charlie Cutler" userId="c5b094de-3707-4aae-994d-70175e9a1467" providerId="ADAL" clId="{9E259636-E26A-4DF0-8DD8-4B90135CAE0B}" dt="2023-01-06T18:28:15.909" v="332" actId="14100"/>
          <ac:spMkLst>
            <pc:docMk/>
            <pc:sldMk cId="1613691197" sldId="260"/>
            <ac:spMk id="23" creationId="{A6155BD7-4843-4426-873F-15CD6BC49EAB}"/>
          </ac:spMkLst>
        </pc:spChg>
        <pc:spChg chg="mod">
          <ac:chgData name="Charlie Cutler" userId="c5b094de-3707-4aae-994d-70175e9a1467" providerId="ADAL" clId="{9E259636-E26A-4DF0-8DD8-4B90135CAE0B}" dt="2023-01-06T18:28:13.825" v="331" actId="14100"/>
          <ac:spMkLst>
            <pc:docMk/>
            <pc:sldMk cId="1613691197" sldId="260"/>
            <ac:spMk id="24" creationId="{DE92B829-C8D0-4DFD-B570-A78ADC4A06A7}"/>
          </ac:spMkLst>
        </pc:spChg>
        <pc:spChg chg="del mod">
          <ac:chgData name="Charlie Cutler" userId="c5b094de-3707-4aae-994d-70175e9a1467" providerId="ADAL" clId="{9E259636-E26A-4DF0-8DD8-4B90135CAE0B}" dt="2023-01-06T18:28:08.923" v="329"/>
          <ac:spMkLst>
            <pc:docMk/>
            <pc:sldMk cId="1613691197" sldId="260"/>
            <ac:spMk id="26" creationId="{84AC5D85-CBD6-49B6-BBDB-3382A0205B85}"/>
          </ac:spMkLst>
        </pc:spChg>
        <pc:spChg chg="del mod">
          <ac:chgData name="Charlie Cutler" userId="c5b094de-3707-4aae-994d-70175e9a1467" providerId="ADAL" clId="{9E259636-E26A-4DF0-8DD8-4B90135CAE0B}" dt="2023-01-06T18:23:50.509" v="112" actId="478"/>
          <ac:spMkLst>
            <pc:docMk/>
            <pc:sldMk cId="1613691197" sldId="260"/>
            <ac:spMk id="27" creationId="{EC1E56C1-2C42-425B-BA7B-3678201F55CC}"/>
          </ac:spMkLst>
        </pc:spChg>
        <pc:spChg chg="del mod">
          <ac:chgData name="Charlie Cutler" userId="c5b094de-3707-4aae-994d-70175e9a1467" providerId="ADAL" clId="{9E259636-E26A-4DF0-8DD8-4B90135CAE0B}" dt="2023-01-06T18:23:48.835" v="111" actId="478"/>
          <ac:spMkLst>
            <pc:docMk/>
            <pc:sldMk cId="1613691197" sldId="260"/>
            <ac:spMk id="28" creationId="{4BF79F11-EC01-41B2-882B-3E3D9004E42C}"/>
          </ac:spMkLst>
        </pc:spChg>
        <pc:spChg chg="mod">
          <ac:chgData name="Charlie Cutler" userId="c5b094de-3707-4aae-994d-70175e9a1467" providerId="ADAL" clId="{9E259636-E26A-4DF0-8DD8-4B90135CAE0B}" dt="2023-01-06T18:28:59.104" v="356" actId="1036"/>
          <ac:spMkLst>
            <pc:docMk/>
            <pc:sldMk cId="1613691197" sldId="260"/>
            <ac:spMk id="29" creationId="{79FE4E3E-07F7-425D-9F39-593EAF605684}"/>
          </ac:spMkLst>
        </pc:spChg>
        <pc:spChg chg="mod">
          <ac:chgData name="Charlie Cutler" userId="c5b094de-3707-4aae-994d-70175e9a1467" providerId="ADAL" clId="{9E259636-E26A-4DF0-8DD8-4B90135CAE0B}" dt="2023-01-06T18:28:39.898" v="346" actId="1076"/>
          <ac:spMkLst>
            <pc:docMk/>
            <pc:sldMk cId="1613691197" sldId="260"/>
            <ac:spMk id="31" creationId="{9BDAF075-ABE4-45B8-9BC0-3D6753881FC5}"/>
          </ac:spMkLst>
        </pc:spChg>
        <pc:spChg chg="mod">
          <ac:chgData name="Charlie Cutler" userId="c5b094de-3707-4aae-994d-70175e9a1467" providerId="ADAL" clId="{9E259636-E26A-4DF0-8DD8-4B90135CAE0B}" dt="2023-01-06T18:28:39.898" v="346" actId="1076"/>
          <ac:spMkLst>
            <pc:docMk/>
            <pc:sldMk cId="1613691197" sldId="260"/>
            <ac:spMk id="32" creationId="{0E9E2839-E1AB-4363-BE20-2965E01F3A3B}"/>
          </ac:spMkLst>
        </pc:spChg>
        <pc:spChg chg="mod">
          <ac:chgData name="Charlie Cutler" userId="c5b094de-3707-4aae-994d-70175e9a1467" providerId="ADAL" clId="{9E259636-E26A-4DF0-8DD8-4B90135CAE0B}" dt="2023-01-06T18:28:39.898" v="346" actId="1076"/>
          <ac:spMkLst>
            <pc:docMk/>
            <pc:sldMk cId="1613691197" sldId="260"/>
            <ac:spMk id="33" creationId="{2216AD1F-4267-4047-A5B5-C3667301E797}"/>
          </ac:spMkLst>
        </pc:spChg>
        <pc:graphicFrameChg chg="mod modGraphic">
          <ac:chgData name="Charlie Cutler" userId="c5b094de-3707-4aae-994d-70175e9a1467" providerId="ADAL" clId="{9E259636-E26A-4DF0-8DD8-4B90135CAE0B}" dt="2023-01-06T18:26:59.141" v="300" actId="14100"/>
          <ac:graphicFrameMkLst>
            <pc:docMk/>
            <pc:sldMk cId="1613691197" sldId="260"/>
            <ac:graphicFrameMk id="15" creationId="{5728DF84-E26D-4B87-B077-E560B20FC9BA}"/>
          </ac:graphicFrameMkLst>
        </pc:graphicFrameChg>
        <pc:picChg chg="mod">
          <ac:chgData name="Charlie Cutler" userId="c5b094de-3707-4aae-994d-70175e9a1467" providerId="ADAL" clId="{9E259636-E26A-4DF0-8DD8-4B90135CAE0B}" dt="2023-01-06T18:29:05.457" v="359" actId="14100"/>
          <ac:picMkLst>
            <pc:docMk/>
            <pc:sldMk cId="1613691197" sldId="260"/>
            <ac:picMk id="8" creationId="{908A54BC-6752-49FA-B882-4D714ED9CC65}"/>
          </ac:picMkLst>
        </pc:picChg>
        <pc:picChg chg="mod">
          <ac:chgData name="Charlie Cutler" userId="c5b094de-3707-4aae-994d-70175e9a1467" providerId="ADAL" clId="{9E259636-E26A-4DF0-8DD8-4B90135CAE0B}" dt="2023-01-06T18:28:39.898" v="346" actId="1076"/>
          <ac:picMkLst>
            <pc:docMk/>
            <pc:sldMk cId="1613691197" sldId="260"/>
            <ac:picMk id="9" creationId="{CD78A3CE-E161-4089-A6DA-9196E5CDE117}"/>
          </ac:picMkLst>
        </pc:picChg>
        <pc:picChg chg="mod">
          <ac:chgData name="Charlie Cutler" userId="c5b094de-3707-4aae-994d-70175e9a1467" providerId="ADAL" clId="{9E259636-E26A-4DF0-8DD8-4B90135CAE0B}" dt="2023-01-06T18:28:53.616" v="352" actId="1076"/>
          <ac:picMkLst>
            <pc:docMk/>
            <pc:sldMk cId="1613691197" sldId="260"/>
            <ac:picMk id="10" creationId="{B036D9FE-2757-4290-93CC-B4A4C2289250}"/>
          </ac:picMkLst>
        </pc:picChg>
        <pc:picChg chg="mod">
          <ac:chgData name="Charlie Cutler" userId="c5b094de-3707-4aae-994d-70175e9a1467" providerId="ADAL" clId="{9E259636-E26A-4DF0-8DD8-4B90135CAE0B}" dt="2023-01-06T18:27:01.007" v="301" actId="1076"/>
          <ac:picMkLst>
            <pc:docMk/>
            <pc:sldMk cId="1613691197" sldId="260"/>
            <ac:picMk id="14" creationId="{D77B3B1C-8602-4C03-9D06-071719DA8209}"/>
          </ac:picMkLst>
        </pc:picChg>
        <pc:picChg chg="add mod">
          <ac:chgData name="Charlie Cutler" userId="c5b094de-3707-4aae-994d-70175e9a1467" providerId="ADAL" clId="{9E259636-E26A-4DF0-8DD8-4B90135CAE0B}" dt="2023-01-06T18:26:23.101" v="262" actId="1076"/>
          <ac:picMkLst>
            <pc:docMk/>
            <pc:sldMk cId="1613691197" sldId="260"/>
            <ac:picMk id="17" creationId="{4CB21965-764D-0858-27D7-15EF4D67570F}"/>
          </ac:picMkLst>
        </pc:picChg>
        <pc:picChg chg="add mod">
          <ac:chgData name="Charlie Cutler" userId="c5b094de-3707-4aae-994d-70175e9a1467" providerId="ADAL" clId="{9E259636-E26A-4DF0-8DD8-4B90135CAE0B}" dt="2023-01-06T18:26:27.992" v="267" actId="1076"/>
          <ac:picMkLst>
            <pc:docMk/>
            <pc:sldMk cId="1613691197" sldId="260"/>
            <ac:picMk id="20" creationId="{B5BDCC58-1A57-EB5C-E1CA-CF2B67203F65}"/>
          </ac:picMkLst>
        </pc:picChg>
        <pc:picChg chg="add mod">
          <ac:chgData name="Charlie Cutler" userId="c5b094de-3707-4aae-994d-70175e9a1467" providerId="ADAL" clId="{9E259636-E26A-4DF0-8DD8-4B90135CAE0B}" dt="2023-01-06T18:26:27.021" v="266" actId="1076"/>
          <ac:picMkLst>
            <pc:docMk/>
            <pc:sldMk cId="1613691197" sldId="260"/>
            <ac:picMk id="22" creationId="{A261AB14-7011-8E3D-E00D-1DF9C1CD88B0}"/>
          </ac:picMkLst>
        </pc:picChg>
        <pc:picChg chg="add mod">
          <ac:chgData name="Charlie Cutler" userId="c5b094de-3707-4aae-994d-70175e9a1467" providerId="ADAL" clId="{9E259636-E26A-4DF0-8DD8-4B90135CAE0B}" dt="2023-01-06T18:26:23.785" v="263" actId="1076"/>
          <ac:picMkLst>
            <pc:docMk/>
            <pc:sldMk cId="1613691197" sldId="260"/>
            <ac:picMk id="34" creationId="{0615B7FC-391B-70AD-5769-84A2FAC1CCA3}"/>
          </ac:picMkLst>
        </pc:picChg>
        <pc:picChg chg="mod">
          <ac:chgData name="Charlie Cutler" userId="c5b094de-3707-4aae-994d-70175e9a1467" providerId="ADAL" clId="{9E259636-E26A-4DF0-8DD8-4B90135CAE0B}" dt="2023-01-06T18:28:18.507" v="333" actId="1076"/>
          <ac:picMkLst>
            <pc:docMk/>
            <pc:sldMk cId="1613691197" sldId="260"/>
            <ac:picMk id="35" creationId="{2976AF1B-3A32-4F75-BA97-73D86CC0FCB1}"/>
          </ac:picMkLst>
        </pc:picChg>
        <pc:picChg chg="mod">
          <ac:chgData name="Charlie Cutler" userId="c5b094de-3707-4aae-994d-70175e9a1467" providerId="ADAL" clId="{9E259636-E26A-4DF0-8DD8-4B90135CAE0B}" dt="2023-01-06T18:28:08.369" v="327" actId="1076"/>
          <ac:picMkLst>
            <pc:docMk/>
            <pc:sldMk cId="1613691197" sldId="260"/>
            <ac:picMk id="36" creationId="{BE9BB9F3-68D3-4373-B547-B50DB8A7CCDE}"/>
          </ac:picMkLst>
        </pc:picChg>
        <pc:cxnChg chg="mod">
          <ac:chgData name="Charlie Cutler" userId="c5b094de-3707-4aae-994d-70175e9a1467" providerId="ADAL" clId="{9E259636-E26A-4DF0-8DD8-4B90135CAE0B}" dt="2023-01-06T18:28:39.898" v="346" actId="1076"/>
          <ac:cxnSpMkLst>
            <pc:docMk/>
            <pc:sldMk cId="1613691197" sldId="260"/>
            <ac:cxnSpMk id="12" creationId="{9DDDA126-2FB3-4E4E-AF9A-0DBF009B1AE7}"/>
          </ac:cxnSpMkLst>
        </pc:cxnChg>
        <pc:cxnChg chg="mod">
          <ac:chgData name="Charlie Cutler" userId="c5b094de-3707-4aae-994d-70175e9a1467" providerId="ADAL" clId="{9E259636-E26A-4DF0-8DD8-4B90135CAE0B}" dt="2023-01-06T18:28:39.898" v="346" actId="1076"/>
          <ac:cxnSpMkLst>
            <pc:docMk/>
            <pc:sldMk cId="1613691197" sldId="260"/>
            <ac:cxnSpMk id="30" creationId="{92D512F6-4C29-4D4B-94B7-449182F78FA9}"/>
          </ac:cxnSpMkLst>
        </pc:cxnChg>
      </pc:sldChg>
      <pc:sldMasterChg chg="modSldLayout">
        <pc:chgData name="Charlie Cutler" userId="c5b094de-3707-4aae-994d-70175e9a1467" providerId="ADAL" clId="{9E259636-E26A-4DF0-8DD8-4B90135CAE0B}" dt="2023-01-06T18:22:46.121" v="20" actId="14100"/>
        <pc:sldMasterMkLst>
          <pc:docMk/>
          <pc:sldMasterMk cId="812420368" sldId="2147483684"/>
        </pc:sldMasterMkLst>
        <pc:sldLayoutChg chg="modSp mod">
          <pc:chgData name="Charlie Cutler" userId="c5b094de-3707-4aae-994d-70175e9a1467" providerId="ADAL" clId="{9E259636-E26A-4DF0-8DD8-4B90135CAE0B}" dt="2023-01-06T18:22:46.121" v="20" actId="14100"/>
          <pc:sldLayoutMkLst>
            <pc:docMk/>
            <pc:sldMasterMk cId="812420368" sldId="2147483684"/>
            <pc:sldLayoutMk cId="3498090815" sldId="2147483683"/>
          </pc:sldLayoutMkLst>
          <pc:spChg chg="mod">
            <ac:chgData name="Charlie Cutler" userId="c5b094de-3707-4aae-994d-70175e9a1467" providerId="ADAL" clId="{9E259636-E26A-4DF0-8DD8-4B90135CAE0B}" dt="2023-01-06T18:22:05.445" v="3" actId="1035"/>
            <ac:spMkLst>
              <pc:docMk/>
              <pc:sldMasterMk cId="812420368" sldId="2147483684"/>
              <pc:sldLayoutMk cId="3498090815" sldId="2147483683"/>
              <ac:spMk id="3" creationId="{09AAF83A-78B8-4001-B289-042650F96EFF}"/>
            </ac:spMkLst>
          </pc:spChg>
          <pc:spChg chg="mod">
            <ac:chgData name="Charlie Cutler" userId="c5b094de-3707-4aae-994d-70175e9a1467" providerId="ADAL" clId="{9E259636-E26A-4DF0-8DD8-4B90135CAE0B}" dt="2023-01-06T18:22:46.121" v="20" actId="14100"/>
            <ac:spMkLst>
              <pc:docMk/>
              <pc:sldMasterMk cId="812420368" sldId="2147483684"/>
              <pc:sldLayoutMk cId="3498090815" sldId="2147483683"/>
              <ac:spMk id="6" creationId="{DCD5CFC4-DDB0-4A8F-8826-459EC8D33B25}"/>
            </ac:spMkLst>
          </pc:spChg>
        </pc:sldLayoutChg>
      </pc:sldMasterChg>
    </pc:docChg>
  </pc:docChgLst>
  <pc:docChgLst>
    <pc:chgData name="Charlie Cutler" userId="c5b094de-3707-4aae-994d-70175e9a1467" providerId="ADAL" clId="{EBCCB341-09AA-4BF3-B1F5-B99A7177E54D}"/>
    <pc:docChg chg="undo custSel modSld">
      <pc:chgData name="Charlie Cutler" userId="c5b094de-3707-4aae-994d-70175e9a1467" providerId="ADAL" clId="{EBCCB341-09AA-4BF3-B1F5-B99A7177E54D}" dt="2022-02-08T17:32:08.419" v="724" actId="1076"/>
      <pc:docMkLst>
        <pc:docMk/>
      </pc:docMkLst>
      <pc:sldChg chg="addSp delSp modSp mod">
        <pc:chgData name="Charlie Cutler" userId="c5b094de-3707-4aae-994d-70175e9a1467" providerId="ADAL" clId="{EBCCB341-09AA-4BF3-B1F5-B99A7177E54D}" dt="2022-02-08T17:32:08.419" v="724" actId="1076"/>
        <pc:sldMkLst>
          <pc:docMk/>
          <pc:sldMk cId="1613691197" sldId="260"/>
        </pc:sldMkLst>
        <pc:spChg chg="del mod">
          <ac:chgData name="Charlie Cutler" userId="c5b094de-3707-4aae-994d-70175e9a1467" providerId="ADAL" clId="{EBCCB341-09AA-4BF3-B1F5-B99A7177E54D}" dt="2022-02-08T17:26:35.785" v="295" actId="478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EBCCB341-09AA-4BF3-B1F5-B99A7177E54D}" dt="2022-02-08T17:29:18.301" v="495" actId="14100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Charlie Cutler" userId="c5b094de-3707-4aae-994d-70175e9a1467" providerId="ADAL" clId="{EBCCB341-09AA-4BF3-B1F5-B99A7177E54D}" dt="2022-02-08T17:26:49.585" v="307" actId="20577"/>
          <ac:spMkLst>
            <pc:docMk/>
            <pc:sldMk cId="1613691197" sldId="260"/>
            <ac:spMk id="5" creationId="{FBED5F2C-32EF-4D85-B8A9-3AD9286B86E2}"/>
          </ac:spMkLst>
        </pc:spChg>
        <pc:spChg chg="mod">
          <ac:chgData name="Charlie Cutler" userId="c5b094de-3707-4aae-994d-70175e9a1467" providerId="ADAL" clId="{EBCCB341-09AA-4BF3-B1F5-B99A7177E54D}" dt="2022-02-08T17:29:07.966" v="493" actId="14100"/>
          <ac:spMkLst>
            <pc:docMk/>
            <pc:sldMk cId="1613691197" sldId="260"/>
            <ac:spMk id="6" creationId="{88F90569-9731-41BD-9788-B2EB3DAD1898}"/>
          </ac:spMkLst>
        </pc:spChg>
        <pc:spChg chg="mod">
          <ac:chgData name="Charlie Cutler" userId="c5b094de-3707-4aae-994d-70175e9a1467" providerId="ADAL" clId="{EBCCB341-09AA-4BF3-B1F5-B99A7177E54D}" dt="2022-02-08T17:24:43.653" v="256" actId="1035"/>
          <ac:spMkLst>
            <pc:docMk/>
            <pc:sldMk cId="1613691197" sldId="260"/>
            <ac:spMk id="7" creationId="{5128EBFD-7AC2-4832-999E-DC9F29A367AB}"/>
          </ac:spMkLst>
        </pc:spChg>
        <pc:spChg chg="mod">
          <ac:chgData name="Charlie Cutler" userId="c5b094de-3707-4aae-994d-70175e9a1467" providerId="ADAL" clId="{EBCCB341-09AA-4BF3-B1F5-B99A7177E54D}" dt="2022-02-08T17:31:57.747" v="722" actId="14100"/>
          <ac:spMkLst>
            <pc:docMk/>
            <pc:sldMk cId="1613691197" sldId="260"/>
            <ac:spMk id="16" creationId="{76F7EFD7-E5D5-431C-94C4-87171D55B567}"/>
          </ac:spMkLst>
        </pc:spChg>
        <pc:spChg chg="del mod">
          <ac:chgData name="Charlie Cutler" userId="c5b094de-3707-4aae-994d-70175e9a1467" providerId="ADAL" clId="{EBCCB341-09AA-4BF3-B1F5-B99A7177E54D}" dt="2022-02-08T17:22:14.003" v="174" actId="478"/>
          <ac:spMkLst>
            <pc:docMk/>
            <pc:sldMk cId="1613691197" sldId="260"/>
            <ac:spMk id="17" creationId="{E3E9DA2C-FD5A-42A3-8B18-A6ECE672C446}"/>
          </ac:spMkLst>
        </pc:spChg>
        <pc:spChg chg="mod">
          <ac:chgData name="Charlie Cutler" userId="c5b094de-3707-4aae-994d-70175e9a1467" providerId="ADAL" clId="{EBCCB341-09AA-4BF3-B1F5-B99A7177E54D}" dt="2022-02-08T17:32:08.419" v="724" actId="1076"/>
          <ac:spMkLst>
            <pc:docMk/>
            <pc:sldMk cId="1613691197" sldId="260"/>
            <ac:spMk id="18" creationId="{CD09A7D9-DEF8-42AE-A3F8-74D707062071}"/>
          </ac:spMkLst>
        </pc:spChg>
        <pc:spChg chg="mod">
          <ac:chgData name="Charlie Cutler" userId="c5b094de-3707-4aae-994d-70175e9a1467" providerId="ADAL" clId="{EBCCB341-09AA-4BF3-B1F5-B99A7177E54D}" dt="2022-02-08T17:28:56.941" v="489" actId="1076"/>
          <ac:spMkLst>
            <pc:docMk/>
            <pc:sldMk cId="1613691197" sldId="260"/>
            <ac:spMk id="23" creationId="{A6155BD7-4843-4426-873F-15CD6BC49EAB}"/>
          </ac:spMkLst>
        </pc:spChg>
        <pc:spChg chg="mod">
          <ac:chgData name="Charlie Cutler" userId="c5b094de-3707-4aae-994d-70175e9a1467" providerId="ADAL" clId="{EBCCB341-09AA-4BF3-B1F5-B99A7177E54D}" dt="2022-02-08T17:32:02.832" v="723" actId="1076"/>
          <ac:spMkLst>
            <pc:docMk/>
            <pc:sldMk cId="1613691197" sldId="260"/>
            <ac:spMk id="24" creationId="{DE92B829-C8D0-4DFD-B570-A78ADC4A06A7}"/>
          </ac:spMkLst>
        </pc:spChg>
        <pc:spChg chg="mod">
          <ac:chgData name="Charlie Cutler" userId="c5b094de-3707-4aae-994d-70175e9a1467" providerId="ADAL" clId="{EBCCB341-09AA-4BF3-B1F5-B99A7177E54D}" dt="2022-02-08T17:28:52.020" v="487" actId="552"/>
          <ac:spMkLst>
            <pc:docMk/>
            <pc:sldMk cId="1613691197" sldId="260"/>
            <ac:spMk id="26" creationId="{84AC5D85-CBD6-49B6-BBDB-3382A0205B85}"/>
          </ac:spMkLst>
        </pc:spChg>
        <pc:spChg chg="mod">
          <ac:chgData name="Charlie Cutler" userId="c5b094de-3707-4aae-994d-70175e9a1467" providerId="ADAL" clId="{EBCCB341-09AA-4BF3-B1F5-B99A7177E54D}" dt="2022-02-08T17:24:56.083" v="259" actId="14100"/>
          <ac:spMkLst>
            <pc:docMk/>
            <pc:sldMk cId="1613691197" sldId="260"/>
            <ac:spMk id="27" creationId="{EC1E56C1-2C42-425B-BA7B-3678201F55CC}"/>
          </ac:spMkLst>
        </pc:spChg>
        <pc:spChg chg="mod">
          <ac:chgData name="Charlie Cutler" userId="c5b094de-3707-4aae-994d-70175e9a1467" providerId="ADAL" clId="{EBCCB341-09AA-4BF3-B1F5-B99A7177E54D}" dt="2022-02-08T17:29:28.735" v="500" actId="1076"/>
          <ac:spMkLst>
            <pc:docMk/>
            <pc:sldMk cId="1613691197" sldId="260"/>
            <ac:spMk id="28" creationId="{4BF79F11-EC01-41B2-882B-3E3D9004E42C}"/>
          </ac:spMkLst>
        </pc:spChg>
        <pc:spChg chg="add mod">
          <ac:chgData name="Charlie Cutler" userId="c5b094de-3707-4aae-994d-70175e9a1467" providerId="ADAL" clId="{EBCCB341-09AA-4BF3-B1F5-B99A7177E54D}" dt="2022-02-08T17:29:05.090" v="492" actId="14100"/>
          <ac:spMkLst>
            <pc:docMk/>
            <pc:sldMk cId="1613691197" sldId="260"/>
            <ac:spMk id="29" creationId="{79FE4E3E-07F7-425D-9F39-593EAF605684}"/>
          </ac:spMkLst>
        </pc:spChg>
        <pc:spChg chg="add mod">
          <ac:chgData name="Charlie Cutler" userId="c5b094de-3707-4aae-994d-70175e9a1467" providerId="ADAL" clId="{EBCCB341-09AA-4BF3-B1F5-B99A7177E54D}" dt="2022-02-08T17:26:19.200" v="282" actId="1076"/>
          <ac:spMkLst>
            <pc:docMk/>
            <pc:sldMk cId="1613691197" sldId="260"/>
            <ac:spMk id="31" creationId="{9BDAF075-ABE4-45B8-9BC0-3D6753881FC5}"/>
          </ac:spMkLst>
        </pc:spChg>
        <pc:spChg chg="add mod">
          <ac:chgData name="Charlie Cutler" userId="c5b094de-3707-4aae-994d-70175e9a1467" providerId="ADAL" clId="{EBCCB341-09AA-4BF3-B1F5-B99A7177E54D}" dt="2022-02-08T17:26:26.443" v="292" actId="20577"/>
          <ac:spMkLst>
            <pc:docMk/>
            <pc:sldMk cId="1613691197" sldId="260"/>
            <ac:spMk id="32" creationId="{0E9E2839-E1AB-4363-BE20-2965E01F3A3B}"/>
          </ac:spMkLst>
        </pc:spChg>
        <pc:spChg chg="add mod">
          <ac:chgData name="Charlie Cutler" userId="c5b094de-3707-4aae-994d-70175e9a1467" providerId="ADAL" clId="{EBCCB341-09AA-4BF3-B1F5-B99A7177E54D}" dt="2022-02-08T17:26:33.074" v="294" actId="1076"/>
          <ac:spMkLst>
            <pc:docMk/>
            <pc:sldMk cId="1613691197" sldId="260"/>
            <ac:spMk id="33" creationId="{2216AD1F-4267-4047-A5B5-C3667301E797}"/>
          </ac:spMkLst>
        </pc:spChg>
        <pc:spChg chg="add del mod">
          <ac:chgData name="Charlie Cutler" userId="c5b094de-3707-4aae-994d-70175e9a1467" providerId="ADAL" clId="{EBCCB341-09AA-4BF3-B1F5-B99A7177E54D}" dt="2022-02-08T17:26:38.542" v="296" actId="478"/>
          <ac:spMkLst>
            <pc:docMk/>
            <pc:sldMk cId="1613691197" sldId="260"/>
            <ac:spMk id="34" creationId="{C802C09B-59BB-4A05-BD60-B38B65E59B90}"/>
          </ac:spMkLst>
        </pc:spChg>
        <pc:graphicFrameChg chg="mod modGraphic">
          <ac:chgData name="Charlie Cutler" userId="c5b094de-3707-4aae-994d-70175e9a1467" providerId="ADAL" clId="{EBCCB341-09AA-4BF3-B1F5-B99A7177E54D}" dt="2022-02-08T17:23:24.978" v="224" actId="1076"/>
          <ac:graphicFrameMkLst>
            <pc:docMk/>
            <pc:sldMk cId="1613691197" sldId="260"/>
            <ac:graphicFrameMk id="15" creationId="{5728DF84-E26D-4B87-B077-E560B20FC9BA}"/>
          </ac:graphicFrameMkLst>
        </pc:graphicFrameChg>
        <pc:picChg chg="mod">
          <ac:chgData name="Charlie Cutler" userId="c5b094de-3707-4aae-994d-70175e9a1467" providerId="ADAL" clId="{EBCCB341-09AA-4BF3-B1F5-B99A7177E54D}" dt="2022-02-08T17:26:04.180" v="270" actId="1076"/>
          <ac:picMkLst>
            <pc:docMk/>
            <pc:sldMk cId="1613691197" sldId="260"/>
            <ac:picMk id="8" creationId="{908A54BC-6752-49FA-B882-4D714ED9CC65}"/>
          </ac:picMkLst>
        </pc:picChg>
        <pc:picChg chg="mod">
          <ac:chgData name="Charlie Cutler" userId="c5b094de-3707-4aae-994d-70175e9a1467" providerId="ADAL" clId="{EBCCB341-09AA-4BF3-B1F5-B99A7177E54D}" dt="2022-02-08T17:26:01.406" v="269" actId="1076"/>
          <ac:picMkLst>
            <pc:docMk/>
            <pc:sldMk cId="1613691197" sldId="260"/>
            <ac:picMk id="9" creationId="{CD78A3CE-E161-4089-A6DA-9196E5CDE117}"/>
          </ac:picMkLst>
        </pc:picChg>
        <pc:picChg chg="mod">
          <ac:chgData name="Charlie Cutler" userId="c5b094de-3707-4aae-994d-70175e9a1467" providerId="ADAL" clId="{EBCCB341-09AA-4BF3-B1F5-B99A7177E54D}" dt="2022-02-08T17:26:01.406" v="269" actId="1076"/>
          <ac:picMkLst>
            <pc:docMk/>
            <pc:sldMk cId="1613691197" sldId="260"/>
            <ac:picMk id="10" creationId="{B036D9FE-2757-4290-93CC-B4A4C2289250}"/>
          </ac:picMkLst>
        </pc:picChg>
        <pc:picChg chg="mod">
          <ac:chgData name="Charlie Cutler" userId="c5b094de-3707-4aae-994d-70175e9a1467" providerId="ADAL" clId="{EBCCB341-09AA-4BF3-B1F5-B99A7177E54D}" dt="2022-02-08T17:23:21.186" v="223" actId="1076"/>
          <ac:picMkLst>
            <pc:docMk/>
            <pc:sldMk cId="1613691197" sldId="260"/>
            <ac:picMk id="14" creationId="{D77B3B1C-8602-4C03-9D06-071719DA8209}"/>
          </ac:picMkLst>
        </pc:picChg>
        <pc:picChg chg="del mod">
          <ac:chgData name="Charlie Cutler" userId="c5b094de-3707-4aae-994d-70175e9a1467" providerId="ADAL" clId="{EBCCB341-09AA-4BF3-B1F5-B99A7177E54D}" dt="2022-02-08T17:30:34.594" v="699" actId="478"/>
          <ac:picMkLst>
            <pc:docMk/>
            <pc:sldMk cId="1613691197" sldId="260"/>
            <ac:picMk id="19" creationId="{3E3E35DC-1A83-4DE4-8D89-F182CAF86DCF}"/>
          </ac:picMkLst>
        </pc:picChg>
        <pc:picChg chg="del mod">
          <ac:chgData name="Charlie Cutler" userId="c5b094de-3707-4aae-994d-70175e9a1467" providerId="ADAL" clId="{EBCCB341-09AA-4BF3-B1F5-B99A7177E54D}" dt="2022-02-08T17:27:40.146" v="312" actId="478"/>
          <ac:picMkLst>
            <pc:docMk/>
            <pc:sldMk cId="1613691197" sldId="260"/>
            <ac:picMk id="25" creationId="{4618F524-44B2-4BEA-A783-060A4AC53A68}"/>
          </ac:picMkLst>
        </pc:picChg>
        <pc:picChg chg="add mod">
          <ac:chgData name="Charlie Cutler" userId="c5b094de-3707-4aae-994d-70175e9a1467" providerId="ADAL" clId="{EBCCB341-09AA-4BF3-B1F5-B99A7177E54D}" dt="2022-02-08T17:28:37.388" v="481" actId="14100"/>
          <ac:picMkLst>
            <pc:docMk/>
            <pc:sldMk cId="1613691197" sldId="260"/>
            <ac:picMk id="35" creationId="{2976AF1B-3A32-4F75-BA97-73D86CC0FCB1}"/>
          </ac:picMkLst>
        </pc:picChg>
        <pc:picChg chg="add mod">
          <ac:chgData name="Charlie Cutler" userId="c5b094de-3707-4aae-994d-70175e9a1467" providerId="ADAL" clId="{EBCCB341-09AA-4BF3-B1F5-B99A7177E54D}" dt="2022-02-08T17:31:33.824" v="716" actId="1076"/>
          <ac:picMkLst>
            <pc:docMk/>
            <pc:sldMk cId="1613691197" sldId="260"/>
            <ac:picMk id="36" creationId="{BE9BB9F3-68D3-4373-B547-B50DB8A7CCDE}"/>
          </ac:picMkLst>
        </pc:picChg>
        <pc:cxnChg chg="mod">
          <ac:chgData name="Charlie Cutler" userId="c5b094de-3707-4aae-994d-70175e9a1467" providerId="ADAL" clId="{EBCCB341-09AA-4BF3-B1F5-B99A7177E54D}" dt="2022-02-08T17:26:01.406" v="269" actId="1076"/>
          <ac:cxnSpMkLst>
            <pc:docMk/>
            <pc:sldMk cId="1613691197" sldId="260"/>
            <ac:cxnSpMk id="12" creationId="{9DDDA126-2FB3-4E4E-AF9A-0DBF009B1AE7}"/>
          </ac:cxnSpMkLst>
        </pc:cxnChg>
        <pc:cxnChg chg="del mod">
          <ac:chgData name="Charlie Cutler" userId="c5b094de-3707-4aae-994d-70175e9a1467" providerId="ADAL" clId="{EBCCB341-09AA-4BF3-B1F5-B99A7177E54D}" dt="2022-02-08T17:26:35.785" v="295" actId="478"/>
          <ac:cxnSpMkLst>
            <pc:docMk/>
            <pc:sldMk cId="1613691197" sldId="260"/>
            <ac:cxnSpMk id="13" creationId="{942BD6E5-22D8-4C21-9BA8-CD113E38F911}"/>
          </ac:cxnSpMkLst>
        </pc:cxnChg>
        <pc:cxnChg chg="add mod">
          <ac:chgData name="Charlie Cutler" userId="c5b094de-3707-4aae-994d-70175e9a1467" providerId="ADAL" clId="{EBCCB341-09AA-4BF3-B1F5-B99A7177E54D}" dt="2022-02-08T17:26:01.406" v="269" actId="1076"/>
          <ac:cxnSpMkLst>
            <pc:docMk/>
            <pc:sldMk cId="1613691197" sldId="260"/>
            <ac:cxnSpMk id="30" creationId="{92D512F6-4C29-4D4B-94B7-449182F78FA9}"/>
          </ac:cxnSpMkLst>
        </pc:cxnChg>
      </pc:sldChg>
    </pc:docChg>
  </pc:docChgLst>
  <pc:docChgLst>
    <pc:chgData name="Elizabeth Lupton" userId="f1d8bff2-aebb-46ae-b972-0f228aff2aaf" providerId="ADAL" clId="{1086EB61-3B02-47F3-820F-3EBF797BA24E}"/>
    <pc:docChg chg="modSld">
      <pc:chgData name="Elizabeth Lupton" userId="f1d8bff2-aebb-46ae-b972-0f228aff2aaf" providerId="ADAL" clId="{1086EB61-3B02-47F3-820F-3EBF797BA24E}" dt="2024-10-23T09:01:40.450" v="12" actId="20577"/>
      <pc:docMkLst>
        <pc:docMk/>
      </pc:docMkLst>
      <pc:sldChg chg="modSp mod modCm">
        <pc:chgData name="Elizabeth Lupton" userId="f1d8bff2-aebb-46ae-b972-0f228aff2aaf" providerId="ADAL" clId="{1086EB61-3B02-47F3-820F-3EBF797BA24E}" dt="2024-10-23T09:01:40.450" v="12" actId="20577"/>
        <pc:sldMkLst>
          <pc:docMk/>
          <pc:sldMk cId="1613691197" sldId="260"/>
        </pc:sldMkLst>
        <pc:spChg chg="mod">
          <ac:chgData name="Elizabeth Lupton" userId="f1d8bff2-aebb-46ae-b972-0f228aff2aaf" providerId="ADAL" clId="{1086EB61-3B02-47F3-820F-3EBF797BA24E}" dt="2024-10-23T09:01:21.403" v="1" actId="255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Elizabeth Lupton" userId="f1d8bff2-aebb-46ae-b972-0f228aff2aaf" providerId="ADAL" clId="{1086EB61-3B02-47F3-820F-3EBF797BA24E}" dt="2024-10-23T09:01:40.450" v="12" actId="20577"/>
          <ac:spMkLst>
            <pc:docMk/>
            <pc:sldMk cId="1613691197" sldId="260"/>
            <ac:spMk id="23" creationId="{A6155BD7-4843-4426-873F-15CD6BC49EAB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Elizabeth Lupton" userId="f1d8bff2-aebb-46ae-b972-0f228aff2aaf" providerId="ADAL" clId="{1086EB61-3B02-47F3-820F-3EBF797BA24E}" dt="2024-10-23T09:01:40.450" v="12" actId="20577"/>
              <pc2:cmMkLst xmlns:pc2="http://schemas.microsoft.com/office/powerpoint/2019/9/main/command">
                <pc:docMk/>
                <pc:sldMk cId="1613691197" sldId="260"/>
                <pc2:cmMk id="{13C127FB-C1C7-B84A-B199-4516F3641E60}"/>
              </pc2:cmMkLst>
            </pc226:cmChg>
          </p:ext>
        </pc:extLst>
      </pc:sldChg>
    </pc:docChg>
  </pc:docChgLst>
  <pc:docChgLst>
    <pc:chgData name="Erica Lebedeva" userId="7ac5e1a44ee4b3d3" providerId="LiveId" clId="{04187319-9D82-D24F-88C5-40A81E3BE564}"/>
    <pc:docChg chg="modSld">
      <pc:chgData name="Erica Lebedeva" userId="7ac5e1a44ee4b3d3" providerId="LiveId" clId="{04187319-9D82-D24F-88C5-40A81E3BE564}" dt="2024-10-15T14:00:50.276" v="1" actId="20577"/>
      <pc:docMkLst>
        <pc:docMk/>
      </pc:docMkLst>
      <pc:sldChg chg="modSp mod">
        <pc:chgData name="Erica Lebedeva" userId="7ac5e1a44ee4b3d3" providerId="LiveId" clId="{04187319-9D82-D24F-88C5-40A81E3BE564}" dt="2024-10-15T14:00:50.276" v="1" actId="20577"/>
        <pc:sldMkLst>
          <pc:docMk/>
          <pc:sldMk cId="1613691197" sldId="260"/>
        </pc:sldMkLst>
        <pc:spChg chg="mod">
          <ac:chgData name="Erica Lebedeva" userId="7ac5e1a44ee4b3d3" providerId="LiveId" clId="{04187319-9D82-D24F-88C5-40A81E3BE564}" dt="2024-10-15T13:58:39.917" v="0" actId="14100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Erica Lebedeva" userId="7ac5e1a44ee4b3d3" providerId="LiveId" clId="{04187319-9D82-D24F-88C5-40A81E3BE564}" dt="2024-10-15T14:00:50.276" v="1" actId="20577"/>
          <ac:spMkLst>
            <pc:docMk/>
            <pc:sldMk cId="1613691197" sldId="260"/>
            <ac:spMk id="24" creationId="{DE92B829-C8D0-4DFD-B570-A78ADC4A06A7}"/>
          </ac:spMkLst>
        </pc:spChg>
      </pc:sldChg>
    </pc:docChg>
  </pc:docChgLst>
  <pc:docChgLst>
    <pc:chgData name="Elizabeth Lupton" userId="f1d8bff2-aebb-46ae-b972-0f228aff2aaf" providerId="ADAL" clId="{453D8E44-F1F2-4804-AC3B-BCCF3FDEA7EA}"/>
    <pc:docChg chg="custSel modSld">
      <pc:chgData name="Elizabeth Lupton" userId="f1d8bff2-aebb-46ae-b972-0f228aff2aaf" providerId="ADAL" clId="{453D8E44-F1F2-4804-AC3B-BCCF3FDEA7EA}" dt="2023-11-21T08:33:03.994" v="29" actId="113"/>
      <pc:docMkLst>
        <pc:docMk/>
      </pc:docMkLst>
      <pc:sldChg chg="modNotesTx">
        <pc:chgData name="Elizabeth Lupton" userId="f1d8bff2-aebb-46ae-b972-0f228aff2aaf" providerId="ADAL" clId="{453D8E44-F1F2-4804-AC3B-BCCF3FDEA7EA}" dt="2023-11-21T08:33:03.994" v="29" actId="113"/>
        <pc:sldMkLst>
          <pc:docMk/>
          <pc:sldMk cId="1613691197" sldId="260"/>
        </pc:sldMkLst>
      </pc:sldChg>
    </pc:docChg>
  </pc:docChgLst>
  <pc:docChgLst>
    <pc:chgData name="Elizabeth Lupton" userId="f1d8bff2-aebb-46ae-b972-0f228aff2aaf" providerId="ADAL" clId="{489CE18F-2CCC-4FC0-B2BB-D82B326DCD44}"/>
    <pc:docChg chg="custSel modSld">
      <pc:chgData name="Elizabeth Lupton" userId="f1d8bff2-aebb-46ae-b972-0f228aff2aaf" providerId="ADAL" clId="{489CE18F-2CCC-4FC0-B2BB-D82B326DCD44}" dt="2022-02-07T15:43:17.003" v="1419" actId="20577"/>
      <pc:docMkLst>
        <pc:docMk/>
      </pc:docMkLst>
      <pc:sldChg chg="addSp modSp mod">
        <pc:chgData name="Elizabeth Lupton" userId="f1d8bff2-aebb-46ae-b972-0f228aff2aaf" providerId="ADAL" clId="{489CE18F-2CCC-4FC0-B2BB-D82B326DCD44}" dt="2022-02-07T15:43:17.003" v="1419" actId="20577"/>
        <pc:sldMkLst>
          <pc:docMk/>
          <pc:sldMk cId="1613691197" sldId="260"/>
        </pc:sldMkLst>
        <pc:spChg chg="mod">
          <ac:chgData name="Elizabeth Lupton" userId="f1d8bff2-aebb-46ae-b972-0f228aff2aaf" providerId="ADAL" clId="{489CE18F-2CCC-4FC0-B2BB-D82B326DCD44}" dt="2022-02-07T15:17:22.495" v="44" actId="255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Elizabeth Lupton" userId="f1d8bff2-aebb-46ae-b972-0f228aff2aaf" providerId="ADAL" clId="{489CE18F-2CCC-4FC0-B2BB-D82B326DCD44}" dt="2022-02-07T15:34:58.780" v="1091" actId="1076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Elizabeth Lupton" userId="f1d8bff2-aebb-46ae-b972-0f228aff2aaf" providerId="ADAL" clId="{489CE18F-2CCC-4FC0-B2BB-D82B326DCD44}" dt="2022-02-07T15:34:37.715" v="1086" actId="1076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Elizabeth Lupton" userId="f1d8bff2-aebb-46ae-b972-0f228aff2aaf" providerId="ADAL" clId="{489CE18F-2CCC-4FC0-B2BB-D82B326DCD44}" dt="2022-02-07T15:43:17.003" v="1419" actId="20577"/>
          <ac:spMkLst>
            <pc:docMk/>
            <pc:sldMk cId="1613691197" sldId="260"/>
            <ac:spMk id="5" creationId="{FBED5F2C-32EF-4D85-B8A9-3AD9286B86E2}"/>
          </ac:spMkLst>
        </pc:spChg>
        <pc:spChg chg="add mod">
          <ac:chgData name="Elizabeth Lupton" userId="f1d8bff2-aebb-46ae-b972-0f228aff2aaf" providerId="ADAL" clId="{489CE18F-2CCC-4FC0-B2BB-D82B326DCD44}" dt="2022-02-07T15:34:49.682" v="1090" actId="1076"/>
          <ac:spMkLst>
            <pc:docMk/>
            <pc:sldMk cId="1613691197" sldId="260"/>
            <ac:spMk id="6" creationId="{88F90569-9731-41BD-9788-B2EB3DAD1898}"/>
          </ac:spMkLst>
        </pc:spChg>
        <pc:spChg chg="add mod">
          <ac:chgData name="Elizabeth Lupton" userId="f1d8bff2-aebb-46ae-b972-0f228aff2aaf" providerId="ADAL" clId="{489CE18F-2CCC-4FC0-B2BB-D82B326DCD44}" dt="2022-02-07T15:34:42.418" v="1088" actId="1076"/>
          <ac:spMkLst>
            <pc:docMk/>
            <pc:sldMk cId="1613691197" sldId="260"/>
            <ac:spMk id="7" creationId="{5128EBFD-7AC2-4832-999E-DC9F29A367AB}"/>
          </ac:spMkLst>
        </pc:spChg>
        <pc:spChg chg="add mod">
          <ac:chgData name="Elizabeth Lupton" userId="f1d8bff2-aebb-46ae-b972-0f228aff2aaf" providerId="ADAL" clId="{489CE18F-2CCC-4FC0-B2BB-D82B326DCD44}" dt="2022-02-07T15:40:10.839" v="1357" actId="1076"/>
          <ac:spMkLst>
            <pc:docMk/>
            <pc:sldMk cId="1613691197" sldId="260"/>
            <ac:spMk id="16" creationId="{76F7EFD7-E5D5-431C-94C4-87171D55B567}"/>
          </ac:spMkLst>
        </pc:spChg>
        <pc:spChg chg="add mod">
          <ac:chgData name="Elizabeth Lupton" userId="f1d8bff2-aebb-46ae-b972-0f228aff2aaf" providerId="ADAL" clId="{489CE18F-2CCC-4FC0-B2BB-D82B326DCD44}" dt="2022-02-07T15:40:21.811" v="1360" actId="14100"/>
          <ac:spMkLst>
            <pc:docMk/>
            <pc:sldMk cId="1613691197" sldId="260"/>
            <ac:spMk id="17" creationId="{E3E9DA2C-FD5A-42A3-8B18-A6ECE672C446}"/>
          </ac:spMkLst>
        </pc:spChg>
        <pc:spChg chg="add mod">
          <ac:chgData name="Elizabeth Lupton" userId="f1d8bff2-aebb-46ae-b972-0f228aff2aaf" providerId="ADAL" clId="{489CE18F-2CCC-4FC0-B2BB-D82B326DCD44}" dt="2022-02-07T15:38:02.953" v="1166" actId="1076"/>
          <ac:spMkLst>
            <pc:docMk/>
            <pc:sldMk cId="1613691197" sldId="260"/>
            <ac:spMk id="18" creationId="{CD09A7D9-DEF8-42AE-A3F8-74D707062071}"/>
          </ac:spMkLst>
        </pc:spChg>
        <pc:spChg chg="add mod">
          <ac:chgData name="Elizabeth Lupton" userId="f1d8bff2-aebb-46ae-b972-0f228aff2aaf" providerId="ADAL" clId="{489CE18F-2CCC-4FC0-B2BB-D82B326DCD44}" dt="2022-02-07T15:39:54.986" v="1352" actId="1076"/>
          <ac:spMkLst>
            <pc:docMk/>
            <pc:sldMk cId="1613691197" sldId="260"/>
            <ac:spMk id="23" creationId="{A6155BD7-4843-4426-873F-15CD6BC49EAB}"/>
          </ac:spMkLst>
        </pc:spChg>
        <pc:spChg chg="add mod">
          <ac:chgData name="Elizabeth Lupton" userId="f1d8bff2-aebb-46ae-b972-0f228aff2aaf" providerId="ADAL" clId="{489CE18F-2CCC-4FC0-B2BB-D82B326DCD44}" dt="2022-02-07T15:40:07.202" v="1356" actId="1076"/>
          <ac:spMkLst>
            <pc:docMk/>
            <pc:sldMk cId="1613691197" sldId="260"/>
            <ac:spMk id="24" creationId="{DE92B829-C8D0-4DFD-B570-A78ADC4A06A7}"/>
          </ac:spMkLst>
        </pc:spChg>
        <pc:spChg chg="add mod">
          <ac:chgData name="Elizabeth Lupton" userId="f1d8bff2-aebb-46ae-b972-0f228aff2aaf" providerId="ADAL" clId="{489CE18F-2CCC-4FC0-B2BB-D82B326DCD44}" dt="2022-02-07T15:39:46.813" v="1350" actId="20577"/>
          <ac:spMkLst>
            <pc:docMk/>
            <pc:sldMk cId="1613691197" sldId="260"/>
            <ac:spMk id="26" creationId="{84AC5D85-CBD6-49B6-BBDB-3382A0205B85}"/>
          </ac:spMkLst>
        </pc:spChg>
        <pc:spChg chg="add mod">
          <ac:chgData name="Elizabeth Lupton" userId="f1d8bff2-aebb-46ae-b972-0f228aff2aaf" providerId="ADAL" clId="{489CE18F-2CCC-4FC0-B2BB-D82B326DCD44}" dt="2022-02-07T15:42:43.711" v="1399" actId="1076"/>
          <ac:spMkLst>
            <pc:docMk/>
            <pc:sldMk cId="1613691197" sldId="260"/>
            <ac:spMk id="27" creationId="{EC1E56C1-2C42-425B-BA7B-3678201F55CC}"/>
          </ac:spMkLst>
        </pc:spChg>
        <pc:spChg chg="add mod">
          <ac:chgData name="Elizabeth Lupton" userId="f1d8bff2-aebb-46ae-b972-0f228aff2aaf" providerId="ADAL" clId="{489CE18F-2CCC-4FC0-B2BB-D82B326DCD44}" dt="2022-02-07T15:42:57.867" v="1401" actId="14100"/>
          <ac:spMkLst>
            <pc:docMk/>
            <pc:sldMk cId="1613691197" sldId="260"/>
            <ac:spMk id="28" creationId="{4BF79F11-EC01-41B2-882B-3E3D9004E42C}"/>
          </ac:spMkLst>
        </pc:spChg>
        <pc:graphicFrameChg chg="add mod modGraphic">
          <ac:chgData name="Elizabeth Lupton" userId="f1d8bff2-aebb-46ae-b972-0f228aff2aaf" providerId="ADAL" clId="{489CE18F-2CCC-4FC0-B2BB-D82B326DCD44}" dt="2022-02-07T15:34:47.908" v="1089" actId="1076"/>
          <ac:graphicFrameMkLst>
            <pc:docMk/>
            <pc:sldMk cId="1613691197" sldId="260"/>
            <ac:graphicFrameMk id="15" creationId="{5728DF84-E26D-4B87-B077-E560B20FC9BA}"/>
          </ac:graphicFrameMkLst>
        </pc:graphicFrameChg>
        <pc:picChg chg="add mod">
          <ac:chgData name="Elizabeth Lupton" userId="f1d8bff2-aebb-46ae-b972-0f228aff2aaf" providerId="ADAL" clId="{489CE18F-2CCC-4FC0-B2BB-D82B326DCD44}" dt="2022-02-07T15:36:11.390" v="1119" actId="1076"/>
          <ac:picMkLst>
            <pc:docMk/>
            <pc:sldMk cId="1613691197" sldId="260"/>
            <ac:picMk id="8" creationId="{908A54BC-6752-49FA-B882-4D714ED9CC65}"/>
          </ac:picMkLst>
        </pc:picChg>
        <pc:picChg chg="add mod">
          <ac:chgData name="Elizabeth Lupton" userId="f1d8bff2-aebb-46ae-b972-0f228aff2aaf" providerId="ADAL" clId="{489CE18F-2CCC-4FC0-B2BB-D82B326DCD44}" dt="2022-02-07T15:36:24.222" v="1125" actId="1076"/>
          <ac:picMkLst>
            <pc:docMk/>
            <pc:sldMk cId="1613691197" sldId="260"/>
            <ac:picMk id="9" creationId="{CD78A3CE-E161-4089-A6DA-9196E5CDE117}"/>
          </ac:picMkLst>
        </pc:picChg>
        <pc:picChg chg="add mod">
          <ac:chgData name="Elizabeth Lupton" userId="f1d8bff2-aebb-46ae-b972-0f228aff2aaf" providerId="ADAL" clId="{489CE18F-2CCC-4FC0-B2BB-D82B326DCD44}" dt="2022-02-07T15:36:27.558" v="1127" actId="1076"/>
          <ac:picMkLst>
            <pc:docMk/>
            <pc:sldMk cId="1613691197" sldId="260"/>
            <ac:picMk id="10" creationId="{B036D9FE-2757-4290-93CC-B4A4C2289250}"/>
          </ac:picMkLst>
        </pc:picChg>
        <pc:picChg chg="add mod">
          <ac:chgData name="Elizabeth Lupton" userId="f1d8bff2-aebb-46ae-b972-0f228aff2aaf" providerId="ADAL" clId="{489CE18F-2CCC-4FC0-B2BB-D82B326DCD44}" dt="2022-02-07T15:34:39.521" v="1087" actId="1076"/>
          <ac:picMkLst>
            <pc:docMk/>
            <pc:sldMk cId="1613691197" sldId="260"/>
            <ac:picMk id="14" creationId="{D77B3B1C-8602-4C03-9D06-071719DA8209}"/>
          </ac:picMkLst>
        </pc:picChg>
        <pc:picChg chg="add mod">
          <ac:chgData name="Elizabeth Lupton" userId="f1d8bff2-aebb-46ae-b972-0f228aff2aaf" providerId="ADAL" clId="{489CE18F-2CCC-4FC0-B2BB-D82B326DCD44}" dt="2022-02-07T15:38:05.673" v="1167" actId="1076"/>
          <ac:picMkLst>
            <pc:docMk/>
            <pc:sldMk cId="1613691197" sldId="260"/>
            <ac:picMk id="19" creationId="{3E3E35DC-1A83-4DE4-8D89-F182CAF86DCF}"/>
          </ac:picMkLst>
        </pc:picChg>
        <pc:picChg chg="add mod">
          <ac:chgData name="Elizabeth Lupton" userId="f1d8bff2-aebb-46ae-b972-0f228aff2aaf" providerId="ADAL" clId="{489CE18F-2CCC-4FC0-B2BB-D82B326DCD44}" dt="2022-02-07T15:39:56.491" v="1353" actId="1076"/>
          <ac:picMkLst>
            <pc:docMk/>
            <pc:sldMk cId="1613691197" sldId="260"/>
            <ac:picMk id="25" creationId="{4618F524-44B2-4BEA-A783-060A4AC53A68}"/>
          </ac:picMkLst>
        </pc:picChg>
        <pc:cxnChg chg="add mod">
          <ac:chgData name="Elizabeth Lupton" userId="f1d8bff2-aebb-46ae-b972-0f228aff2aaf" providerId="ADAL" clId="{489CE18F-2CCC-4FC0-B2BB-D82B326DCD44}" dt="2022-02-07T15:36:25.754" v="1126" actId="1076"/>
          <ac:cxnSpMkLst>
            <pc:docMk/>
            <pc:sldMk cId="1613691197" sldId="260"/>
            <ac:cxnSpMk id="12" creationId="{9DDDA126-2FB3-4E4E-AF9A-0DBF009B1AE7}"/>
          </ac:cxnSpMkLst>
        </pc:cxnChg>
        <pc:cxnChg chg="add mod">
          <ac:chgData name="Elizabeth Lupton" userId="f1d8bff2-aebb-46ae-b972-0f228aff2aaf" providerId="ADAL" clId="{489CE18F-2CCC-4FC0-B2BB-D82B326DCD44}" dt="2022-02-07T15:36:22.726" v="1124" actId="1076"/>
          <ac:cxnSpMkLst>
            <pc:docMk/>
            <pc:sldMk cId="1613691197" sldId="260"/>
            <ac:cxnSpMk id="13" creationId="{942BD6E5-22D8-4C21-9BA8-CD113E38F911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All images </a:t>
            </a:r>
            <a:r>
              <a:rPr lang="en-GB" dirty="0"/>
              <a:t>– United Learning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0625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5887575" cy="620064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60817"/>
            <a:ext cx="5603323" cy="620064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b="1" spc="10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040" y="269363"/>
            <a:ext cx="5951165" cy="613312"/>
          </a:xfrm>
        </p:spPr>
        <p:txBody>
          <a:bodyPr/>
          <a:lstStyle/>
          <a:p>
            <a:r>
              <a:rPr lang="en-US" sz="2600" dirty="0">
                <a:latin typeface="United Curriculum" pitchFamily="2" charset="0"/>
              </a:rPr>
              <a:t>Living Things and their Habitats</a:t>
            </a:r>
            <a:endParaRPr lang="en-GB" sz="2600" dirty="0">
              <a:latin typeface="United Curriculum" pitchFamily="2" charset="0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50424" y="1079314"/>
            <a:ext cx="5369499" cy="384823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2. What do all organisms do?</a:t>
            </a:r>
            <a:endParaRPr lang="en-GB" sz="105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Science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88F90569-9731-41BD-9788-B2EB3DAD1898}"/>
              </a:ext>
            </a:extLst>
          </p:cNvPr>
          <p:cNvSpPr/>
          <p:nvPr/>
        </p:nvSpPr>
        <p:spPr>
          <a:xfrm>
            <a:off x="50424" y="3898994"/>
            <a:ext cx="5209639" cy="375945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4. Food</a:t>
            </a:r>
            <a:endParaRPr lang="en-GB" sz="105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5128EBFD-7AC2-4832-999E-DC9F29A367AB}"/>
              </a:ext>
            </a:extLst>
          </p:cNvPr>
          <p:cNvSpPr txBox="1">
            <a:spLocks/>
          </p:cNvSpPr>
          <p:nvPr/>
        </p:nvSpPr>
        <p:spPr>
          <a:xfrm>
            <a:off x="1905634" y="1634746"/>
            <a:ext cx="4109572" cy="2170780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dirty="0">
                <a:latin typeface="United Curriculum" pitchFamily="2" charset="0"/>
              </a:rPr>
              <a:t>They </a:t>
            </a:r>
            <a:r>
              <a:rPr lang="en-US" b="1" dirty="0">
                <a:latin typeface="United Curriculum" pitchFamily="2" charset="0"/>
              </a:rPr>
              <a:t>move.</a:t>
            </a:r>
          </a:p>
          <a:p>
            <a:pPr>
              <a:lnSpc>
                <a:spcPct val="120000"/>
              </a:lnSpc>
            </a:pPr>
            <a:r>
              <a:rPr lang="en-US" dirty="0">
                <a:latin typeface="United Curriculum" pitchFamily="2" charset="0"/>
              </a:rPr>
              <a:t>They </a:t>
            </a:r>
            <a:r>
              <a:rPr lang="en-US" b="1" dirty="0">
                <a:latin typeface="United Curriculum" pitchFamily="2" charset="0"/>
              </a:rPr>
              <a:t>reproduce</a:t>
            </a:r>
            <a:r>
              <a:rPr lang="en-US" dirty="0">
                <a:latin typeface="United Curriculum" pitchFamily="2" charset="0"/>
              </a:rPr>
              <a:t> (make young, or offspring).</a:t>
            </a:r>
          </a:p>
          <a:p>
            <a:pPr>
              <a:lnSpc>
                <a:spcPct val="120000"/>
              </a:lnSpc>
            </a:pPr>
            <a:r>
              <a:rPr lang="en-US" dirty="0">
                <a:latin typeface="United Curriculum" pitchFamily="2" charset="0"/>
              </a:rPr>
              <a:t>They are </a:t>
            </a:r>
            <a:r>
              <a:rPr lang="en-US" b="1" dirty="0">
                <a:latin typeface="United Curriculum" pitchFamily="2" charset="0"/>
              </a:rPr>
              <a:t>sensitive</a:t>
            </a:r>
            <a:r>
              <a:rPr lang="en-US" dirty="0">
                <a:latin typeface="United Curriculum" pitchFamily="2" charset="0"/>
              </a:rPr>
              <a:t> to their surroundings.</a:t>
            </a:r>
          </a:p>
          <a:p>
            <a:pPr>
              <a:lnSpc>
                <a:spcPct val="120000"/>
              </a:lnSpc>
            </a:pPr>
            <a:r>
              <a:rPr lang="en-US" dirty="0">
                <a:latin typeface="United Curriculum" pitchFamily="2" charset="0"/>
              </a:rPr>
              <a:t>They </a:t>
            </a:r>
            <a:r>
              <a:rPr lang="en-US" b="1" dirty="0">
                <a:latin typeface="United Curriculum" pitchFamily="2" charset="0"/>
              </a:rPr>
              <a:t>grow </a:t>
            </a:r>
            <a:r>
              <a:rPr lang="en-US" dirty="0">
                <a:latin typeface="United Curriculum" pitchFamily="2" charset="0"/>
              </a:rPr>
              <a:t>(get bigger).</a:t>
            </a:r>
            <a:endParaRPr lang="en-US" b="1" dirty="0">
              <a:latin typeface="United Curriculum" pitchFamily="2" charset="0"/>
            </a:endParaRPr>
          </a:p>
          <a:p>
            <a:pPr>
              <a:lnSpc>
                <a:spcPct val="120000"/>
              </a:lnSpc>
            </a:pPr>
            <a:r>
              <a:rPr lang="en-US" dirty="0">
                <a:latin typeface="United Curriculum" pitchFamily="2" charset="0"/>
              </a:rPr>
              <a:t>They need </a:t>
            </a:r>
            <a:r>
              <a:rPr lang="en-US" b="1" dirty="0">
                <a:latin typeface="United Curriculum" pitchFamily="2" charset="0"/>
              </a:rPr>
              <a:t>oxygen.</a:t>
            </a:r>
          </a:p>
          <a:p>
            <a:pPr>
              <a:lnSpc>
                <a:spcPct val="120000"/>
              </a:lnSpc>
            </a:pPr>
            <a:r>
              <a:rPr lang="en-US" dirty="0">
                <a:latin typeface="United Curriculum" pitchFamily="2" charset="0"/>
              </a:rPr>
              <a:t>They get rid of </a:t>
            </a:r>
            <a:r>
              <a:rPr lang="en-US" b="1" dirty="0">
                <a:latin typeface="United Curriculum" pitchFamily="2" charset="0"/>
              </a:rPr>
              <a:t>waste.</a:t>
            </a:r>
          </a:p>
          <a:p>
            <a:pPr>
              <a:lnSpc>
                <a:spcPct val="120000"/>
              </a:lnSpc>
            </a:pPr>
            <a:r>
              <a:rPr lang="en-US" dirty="0">
                <a:latin typeface="United Curriculum" pitchFamily="2" charset="0"/>
              </a:rPr>
              <a:t>They need </a:t>
            </a:r>
            <a:r>
              <a:rPr lang="en-US" b="1" dirty="0">
                <a:latin typeface="United Curriculum" pitchFamily="2" charset="0"/>
              </a:rPr>
              <a:t>nutrition </a:t>
            </a:r>
            <a:r>
              <a:rPr lang="en-US" dirty="0">
                <a:latin typeface="United Curriculum" pitchFamily="2" charset="0"/>
              </a:rPr>
              <a:t>(food).</a:t>
            </a:r>
            <a:endParaRPr lang="en-GB" b="1" dirty="0">
              <a:latin typeface="United Curriculum" pitchFamily="2" charset="0"/>
            </a:endParaRPr>
          </a:p>
        </p:txBody>
      </p:sp>
      <p:pic>
        <p:nvPicPr>
          <p:cNvPr id="8" name="Picture 7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908A54BC-6752-49FA-B882-4D714ED9CC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310" y="5697839"/>
            <a:ext cx="446160" cy="599528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CD78A3CE-E161-4089-A6DA-9196E5CDE1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337" y="5770854"/>
            <a:ext cx="549576" cy="573973"/>
          </a:xfrm>
          <a:prstGeom prst="rect">
            <a:avLst/>
          </a:prstGeom>
        </p:spPr>
      </p:pic>
      <p:pic>
        <p:nvPicPr>
          <p:cNvPr id="10" name="Picture 9" descr="A picture containing arrow&#10;&#10;Description automatically generated">
            <a:extLst>
              <a:ext uri="{FF2B5EF4-FFF2-40B4-BE49-F238E27FC236}">
                <a16:creationId xmlns:a16="http://schemas.microsoft.com/office/drawing/2014/main" id="{B036D9FE-2757-4290-93CC-B4A4C22892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58" y="5904143"/>
            <a:ext cx="581286" cy="393223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9DDDA126-2FB3-4E4E-AF9A-0DBF009B1AE7}"/>
              </a:ext>
            </a:extLst>
          </p:cNvPr>
          <p:cNvCxnSpPr>
            <a:cxnSpLocks/>
          </p:cNvCxnSpPr>
          <p:nvPr/>
        </p:nvCxnSpPr>
        <p:spPr>
          <a:xfrm>
            <a:off x="1890138" y="6070539"/>
            <a:ext cx="446161" cy="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D77B3B1C-8602-4C03-9D06-071719DA82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280" b="97280" l="1031" r="90722">
                        <a14:foregroundMark x1="48454" y1="4960" x2="32474" y2="13440"/>
                        <a14:foregroundMark x1="48454" y1="1280" x2="55928" y2="4000"/>
                        <a14:foregroundMark x1="35825" y1="21280" x2="35825" y2="22720"/>
                        <a14:foregroundMark x1="47680" y1="31360" x2="53608" y2="31360"/>
                        <a14:foregroundMark x1="28351" y1="48320" x2="12113" y2="61600"/>
                        <a14:foregroundMark x1="12113" y1="61600" x2="14175" y2="76480"/>
                        <a14:foregroundMark x1="14175" y1="76480" x2="22938" y2="87680"/>
                        <a14:foregroundMark x1="22938" y1="87680" x2="31443" y2="51520"/>
                        <a14:foregroundMark x1="70103" y1="55200" x2="64691" y2="81120"/>
                        <a14:foregroundMark x1="64691" y1="81120" x2="68814" y2="89120"/>
                        <a14:foregroundMark x1="77577" y1="57760" x2="85825" y2="65120"/>
                        <a14:foregroundMark x1="85825" y1="65120" x2="90979" y2="88320"/>
                        <a14:foregroundMark x1="90979" y1="88320" x2="89433" y2="92160"/>
                        <a14:foregroundMark x1="63144" y1="95200" x2="42268" y2="96160"/>
                        <a14:foregroundMark x1="41237" y1="90720" x2="69845" y2="96640"/>
                        <a14:foregroundMark x1="70876" y1="96960" x2="57990" y2="97280"/>
                        <a14:foregroundMark x1="34021" y1="74080" x2="38660" y2="89280"/>
                        <a14:foregroundMark x1="76804" y1="74400" x2="76804" y2="74400"/>
                        <a14:foregroundMark x1="68814" y1="50880" x2="68814" y2="50880"/>
                        <a14:foregroundMark x1="64691" y1="61120" x2="64948" y2="60000"/>
                        <a14:foregroundMark x1="70876" y1="48800" x2="79381" y2="58240"/>
                        <a14:foregroundMark x1="62371" y1="64160" x2="65979" y2="71520"/>
                        <a14:foregroundMark x1="7990" y1="67040" x2="18041" y2="77280"/>
                        <a14:foregroundMark x1="35567" y1="89440" x2="36856" y2="95360"/>
                        <a14:foregroundMark x1="1031" y1="67520" x2="4381" y2="7168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8688" y="1634745"/>
            <a:ext cx="1299733" cy="2093641"/>
          </a:xfrm>
          <a:prstGeom prst="rect">
            <a:avLst/>
          </a:prstGeom>
        </p:spPr>
      </p:pic>
      <p:graphicFrame>
        <p:nvGraphicFramePr>
          <p:cNvPr id="15" name="Table 79">
            <a:extLst>
              <a:ext uri="{FF2B5EF4-FFF2-40B4-BE49-F238E27FC236}">
                <a16:creationId xmlns:a16="http://schemas.microsoft.com/office/drawing/2014/main" id="{5728DF84-E26D-4B87-B077-E560B20FC9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82376"/>
              </p:ext>
            </p:extLst>
          </p:nvPr>
        </p:nvGraphicFramePr>
        <p:xfrm>
          <a:off x="1499470" y="1557605"/>
          <a:ext cx="454478" cy="23605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4478">
                  <a:extLst>
                    <a:ext uri="{9D8B030D-6E8A-4147-A177-3AD203B41FA5}">
                      <a16:colId xmlns:a16="http://schemas.microsoft.com/office/drawing/2014/main" val="4210662244"/>
                    </a:ext>
                  </a:extLst>
                </a:gridCol>
              </a:tblGrid>
              <a:tr h="33722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United Curriculum" pitchFamily="2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2462941"/>
                  </a:ext>
                </a:extLst>
              </a:tr>
              <a:tr h="33722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United Curriculum" pitchFamily="2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5204007"/>
                  </a:ext>
                </a:extLst>
              </a:tr>
              <a:tr h="33722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United Curriculum" pitchFamily="2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3816723"/>
                  </a:ext>
                </a:extLst>
              </a:tr>
              <a:tr h="33722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United Curriculum" pitchFamily="2" charset="0"/>
                        </a:rPr>
                        <a:t>G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83824"/>
                  </a:ext>
                </a:extLst>
              </a:tr>
              <a:tr h="33722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United Curriculum" pitchFamily="2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9943020"/>
                  </a:ext>
                </a:extLst>
              </a:tr>
              <a:tr h="33722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United Curriculum" pitchFamily="2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009544"/>
                  </a:ext>
                </a:extLst>
              </a:tr>
              <a:tr h="33722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United Curriculum" pitchFamily="2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8814374"/>
                  </a:ext>
                </a:extLst>
              </a:tr>
            </a:tbl>
          </a:graphicData>
        </a:graphic>
      </p:graphicFrame>
      <p:sp>
        <p:nvSpPr>
          <p:cNvPr id="16" name="Rectangle 11">
            <a:extLst>
              <a:ext uri="{FF2B5EF4-FFF2-40B4-BE49-F238E27FC236}">
                <a16:creationId xmlns:a16="http://schemas.microsoft.com/office/drawing/2014/main" id="{76F7EFD7-E5D5-431C-94C4-87171D55B567}"/>
              </a:ext>
            </a:extLst>
          </p:cNvPr>
          <p:cNvSpPr/>
          <p:nvPr/>
        </p:nvSpPr>
        <p:spPr>
          <a:xfrm flipH="1">
            <a:off x="5260063" y="2759110"/>
            <a:ext cx="4595512" cy="3782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3. Habitats</a:t>
            </a:r>
            <a:endParaRPr lang="en-GB" sz="105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D09A7D9-DEF8-42AE-A3F8-74D707062071}"/>
              </a:ext>
            </a:extLst>
          </p:cNvPr>
          <p:cNvSpPr txBox="1"/>
          <p:nvPr/>
        </p:nvSpPr>
        <p:spPr>
          <a:xfrm>
            <a:off x="6547049" y="3818065"/>
            <a:ext cx="3308527" cy="1144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sz="1400" dirty="0">
                <a:latin typeface="United Curriculum" pitchFamily="2" charset="0"/>
              </a:rPr>
              <a:t>Very small habitats - called </a:t>
            </a:r>
            <a:r>
              <a:rPr lang="en-US" sz="1600" b="1" dirty="0">
                <a:latin typeface="United Curriculum" pitchFamily="2" charset="0"/>
              </a:rPr>
              <a:t>microhabitats</a:t>
            </a:r>
            <a:r>
              <a:rPr lang="en-US" sz="1400" dirty="0">
                <a:latin typeface="United Curriculum" pitchFamily="2" charset="0"/>
              </a:rPr>
              <a:t> - are found in big habitats. Leaf litter is a microhabitat in the woodland habitat.</a:t>
            </a:r>
            <a:endParaRPr lang="en-US" dirty="0">
              <a:latin typeface="United Curriculum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6155BD7-4843-4426-873F-15CD6BC49EAB}"/>
              </a:ext>
            </a:extLst>
          </p:cNvPr>
          <p:cNvSpPr txBox="1"/>
          <p:nvPr/>
        </p:nvSpPr>
        <p:spPr>
          <a:xfrm>
            <a:off x="5419923" y="4929890"/>
            <a:ext cx="4439429" cy="1815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sz="1400" dirty="0">
                <a:latin typeface="United Curriculum" pitchFamily="2" charset="0"/>
              </a:rPr>
              <a:t>Animals are </a:t>
            </a:r>
            <a:r>
              <a:rPr lang="en-US" sz="1600" b="1" dirty="0">
                <a:latin typeface="United Curriculum" pitchFamily="2" charset="0"/>
              </a:rPr>
              <a:t>adapted</a:t>
            </a:r>
            <a:r>
              <a:rPr lang="en-US" sz="1400" dirty="0">
                <a:latin typeface="United Curriculum" pitchFamily="2" charset="0"/>
              </a:rPr>
              <a:t> to live in different environments.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sz="1400" dirty="0">
                <a:latin typeface="United Curriculum" pitchFamily="2" charset="0"/>
              </a:rPr>
              <a:t>Camels can live in a hot desert. They have thick skin on their feet, so they do not get burnt on the </a:t>
            </a:r>
            <a:r>
              <a:rPr lang="en-US" sz="1400">
                <a:latin typeface="United Curriculum" pitchFamily="2" charset="0"/>
              </a:rPr>
              <a:t>hot ground.</a:t>
            </a:r>
            <a:endParaRPr lang="en-GB" sz="1400" dirty="0">
              <a:latin typeface="United Curriculum" pitchFamily="2" charset="0"/>
            </a:endParaRPr>
          </a:p>
          <a:p>
            <a:pPr>
              <a:lnSpc>
                <a:spcPct val="120000"/>
              </a:lnSpc>
              <a:spcAft>
                <a:spcPts val="600"/>
              </a:spcAft>
            </a:pPr>
            <a:endParaRPr lang="en-GB" sz="1400" dirty="0">
              <a:latin typeface="United Curriculum" pitchFamily="2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E92B829-C8D0-4DFD-B570-A78ADC4A06A7}"/>
              </a:ext>
            </a:extLst>
          </p:cNvPr>
          <p:cNvSpPr txBox="1"/>
          <p:nvPr/>
        </p:nvSpPr>
        <p:spPr>
          <a:xfrm>
            <a:off x="5419923" y="3227198"/>
            <a:ext cx="4435653" cy="627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sz="1400" dirty="0">
                <a:latin typeface="United Curriculum" pitchFamily="2" charset="0"/>
              </a:rPr>
              <a:t>A </a:t>
            </a:r>
            <a:r>
              <a:rPr lang="en-US" sz="1600" b="1" dirty="0">
                <a:latin typeface="United Curriculum" pitchFamily="2" charset="0"/>
              </a:rPr>
              <a:t>habitat</a:t>
            </a:r>
            <a:r>
              <a:rPr lang="en-US" sz="1400" dirty="0">
                <a:latin typeface="United Curriculum" pitchFamily="2" charset="0"/>
              </a:rPr>
              <a:t> is a place where an organism lives, like a woodland.</a:t>
            </a:r>
            <a:endParaRPr lang="en-GB" sz="1400" dirty="0">
              <a:latin typeface="United Curriculum" pitchFamily="2" charset="0"/>
            </a:endParaRP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79FE4E3E-07F7-425D-9F39-593EAF605684}"/>
              </a:ext>
            </a:extLst>
          </p:cNvPr>
          <p:cNvSpPr txBox="1">
            <a:spLocks/>
          </p:cNvSpPr>
          <p:nvPr/>
        </p:nvSpPr>
        <p:spPr>
          <a:xfrm>
            <a:off x="94756" y="4266090"/>
            <a:ext cx="5404371" cy="1531660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dirty="0">
                <a:latin typeface="United Curriculum" pitchFamily="2" charset="0"/>
              </a:rPr>
              <a:t>All living things need food. Food provides </a:t>
            </a:r>
            <a:r>
              <a:rPr lang="en-US" sz="1600" b="1" dirty="0">
                <a:latin typeface="United Curriculum" pitchFamily="2" charset="0"/>
              </a:rPr>
              <a:t>energy</a:t>
            </a:r>
            <a:r>
              <a:rPr lang="en-US" dirty="0">
                <a:latin typeface="United Curriculum" pitchFamily="2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dirty="0">
                <a:latin typeface="United Curriculum" pitchFamily="2" charset="0"/>
              </a:rPr>
              <a:t>Plants make their own food. They are called </a:t>
            </a:r>
            <a:r>
              <a:rPr lang="en-US" sz="1600" b="1" dirty="0">
                <a:latin typeface="United Curriculum" pitchFamily="2" charset="0"/>
              </a:rPr>
              <a:t>producers</a:t>
            </a:r>
            <a:r>
              <a:rPr lang="en-US" dirty="0">
                <a:latin typeface="United Curriculum" pitchFamily="2" charset="0"/>
              </a:rPr>
              <a:t>. Animals need to eat food.</a:t>
            </a:r>
          </a:p>
          <a:p>
            <a:pPr>
              <a:lnSpc>
                <a:spcPct val="120000"/>
              </a:lnSpc>
            </a:pPr>
            <a:r>
              <a:rPr lang="en-US" dirty="0">
                <a:latin typeface="United Curriculum" pitchFamily="2" charset="0"/>
              </a:rPr>
              <a:t>A </a:t>
            </a:r>
            <a:r>
              <a:rPr lang="en-US" sz="1600" b="1" dirty="0">
                <a:latin typeface="United Curriculum" pitchFamily="2" charset="0"/>
              </a:rPr>
              <a:t>food chain </a:t>
            </a:r>
            <a:r>
              <a:rPr lang="en-US" dirty="0">
                <a:latin typeface="United Curriculum" pitchFamily="2" charset="0"/>
              </a:rPr>
              <a:t>shows the energy being transferred from one organism to another.</a:t>
            </a:r>
            <a:endParaRPr lang="en-GB" dirty="0">
              <a:latin typeface="United Curriculum" pitchFamily="2" charset="0"/>
            </a:endParaRP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92D512F6-4C29-4D4B-94B7-449182F78FA9}"/>
              </a:ext>
            </a:extLst>
          </p:cNvPr>
          <p:cNvCxnSpPr>
            <a:cxnSpLocks/>
          </p:cNvCxnSpPr>
          <p:nvPr/>
        </p:nvCxnSpPr>
        <p:spPr>
          <a:xfrm>
            <a:off x="3562994" y="6086479"/>
            <a:ext cx="446161" cy="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9BDAF075-ABE4-45B8-9BC0-3D6753881FC5}"/>
              </a:ext>
            </a:extLst>
          </p:cNvPr>
          <p:cNvSpPr txBox="1">
            <a:spLocks/>
          </p:cNvSpPr>
          <p:nvPr/>
        </p:nvSpPr>
        <p:spPr>
          <a:xfrm>
            <a:off x="836788" y="6274224"/>
            <a:ext cx="1197743" cy="379933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400"/>
              </a:spcAft>
            </a:pPr>
            <a:r>
              <a:rPr lang="en-US" dirty="0">
                <a:latin typeface="United Curriculum" pitchFamily="2" charset="0"/>
              </a:rPr>
              <a:t>producer</a:t>
            </a:r>
            <a:endParaRPr lang="en-GB" dirty="0">
              <a:latin typeface="United Curriculum" pitchFamily="2" charset="0"/>
            </a:endParaRP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0E9E2839-E1AB-4363-BE20-2965E01F3A3B}"/>
              </a:ext>
            </a:extLst>
          </p:cNvPr>
          <p:cNvSpPr txBox="1">
            <a:spLocks/>
          </p:cNvSpPr>
          <p:nvPr/>
        </p:nvSpPr>
        <p:spPr>
          <a:xfrm>
            <a:off x="2492403" y="6274224"/>
            <a:ext cx="1197743" cy="379933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400"/>
              </a:spcAft>
            </a:pPr>
            <a:r>
              <a:rPr lang="en-US" dirty="0">
                <a:latin typeface="United Curriculum" pitchFamily="2" charset="0"/>
              </a:rPr>
              <a:t>consumer</a:t>
            </a:r>
            <a:endParaRPr lang="en-GB" dirty="0">
              <a:latin typeface="United Curriculum" pitchFamily="2" charset="0"/>
            </a:endParaRP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2216AD1F-4267-4047-A5B5-C3667301E797}"/>
              </a:ext>
            </a:extLst>
          </p:cNvPr>
          <p:cNvSpPr txBox="1">
            <a:spLocks/>
          </p:cNvSpPr>
          <p:nvPr/>
        </p:nvSpPr>
        <p:spPr>
          <a:xfrm>
            <a:off x="4158370" y="6274224"/>
            <a:ext cx="1197743" cy="379933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400"/>
              </a:spcAft>
            </a:pPr>
            <a:r>
              <a:rPr lang="en-US" dirty="0">
                <a:latin typeface="United Curriculum" pitchFamily="2" charset="0"/>
              </a:rPr>
              <a:t>consumer</a:t>
            </a:r>
            <a:endParaRPr lang="en-GB" dirty="0">
              <a:latin typeface="United Curriculum" pitchFamily="2" charset="0"/>
            </a:endParaRPr>
          </a:p>
        </p:txBody>
      </p:sp>
      <p:pic>
        <p:nvPicPr>
          <p:cNvPr id="35" name="Picture 34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2976AF1B-3A32-4F75-BA97-73D86CC0FCB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8171" y="4836558"/>
            <a:ext cx="765503" cy="711821"/>
          </a:xfrm>
          <a:prstGeom prst="rect">
            <a:avLst/>
          </a:prstGeom>
        </p:spPr>
      </p:pic>
      <p:pic>
        <p:nvPicPr>
          <p:cNvPr id="36" name="Picture 35" descr="Icon&#10;&#10;Description automatically generated with medium confidence">
            <a:extLst>
              <a:ext uri="{FF2B5EF4-FFF2-40B4-BE49-F238E27FC236}">
                <a16:creationId xmlns:a16="http://schemas.microsoft.com/office/drawing/2014/main" id="{BE9BB9F3-68D3-4373-B547-B50DB8A7CCD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977" y="4014370"/>
            <a:ext cx="1034072" cy="570670"/>
          </a:xfrm>
          <a:prstGeom prst="rect">
            <a:avLst/>
          </a:prstGeom>
        </p:spPr>
      </p:pic>
      <p:sp>
        <p:nvSpPr>
          <p:cNvPr id="3" name="Rectangle 11">
            <a:extLst>
              <a:ext uri="{FF2B5EF4-FFF2-40B4-BE49-F238E27FC236}">
                <a16:creationId xmlns:a16="http://schemas.microsoft.com/office/drawing/2014/main" id="{9BCF6613-4788-53A6-43EE-D4045DD17CD7}"/>
              </a:ext>
            </a:extLst>
          </p:cNvPr>
          <p:cNvSpPr/>
          <p:nvPr/>
        </p:nvSpPr>
        <p:spPr>
          <a:xfrm flipH="1">
            <a:off x="6120142" y="531177"/>
            <a:ext cx="3758453" cy="3782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1. Organisms</a:t>
            </a:r>
            <a:endParaRPr lang="en-GB" sz="105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1BF1DA3-DB51-8B42-1C58-2DFE719A7AFF}"/>
              </a:ext>
            </a:extLst>
          </p:cNvPr>
          <p:cNvSpPr txBox="1"/>
          <p:nvPr/>
        </p:nvSpPr>
        <p:spPr>
          <a:xfrm>
            <a:off x="6120142" y="1964105"/>
            <a:ext cx="3686027" cy="704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sz="1400" dirty="0">
                <a:latin typeface="United Curriculum" pitchFamily="2" charset="0"/>
              </a:rPr>
              <a:t>All living things are called </a:t>
            </a:r>
            <a:r>
              <a:rPr lang="en-US" sz="1600" b="1" dirty="0">
                <a:latin typeface="United Curriculum" pitchFamily="2" charset="0"/>
              </a:rPr>
              <a:t>organisms</a:t>
            </a:r>
            <a:r>
              <a:rPr lang="en-US" sz="1400" dirty="0">
                <a:latin typeface="United Curriculum" pitchFamily="2" charset="0"/>
              </a:rPr>
              <a:t>.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sz="1400" dirty="0">
                <a:latin typeface="United Curriculum" pitchFamily="2" charset="0"/>
              </a:rPr>
              <a:t>All plants and animals are organisms.</a:t>
            </a:r>
            <a:endParaRPr lang="en-GB" sz="1400" dirty="0">
              <a:latin typeface="United Curriculum" pitchFamily="2" charset="0"/>
            </a:endParaRPr>
          </a:p>
        </p:txBody>
      </p:sp>
      <p:pic>
        <p:nvPicPr>
          <p:cNvPr id="17" name="Picture 16" descr="A picture containing text, plant&#10;&#10;Description automatically generated">
            <a:extLst>
              <a:ext uri="{FF2B5EF4-FFF2-40B4-BE49-F238E27FC236}">
                <a16:creationId xmlns:a16="http://schemas.microsoft.com/office/drawing/2014/main" id="{4CB21965-764D-0858-27D7-15EF4D67570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887" y="1058740"/>
            <a:ext cx="457777" cy="810794"/>
          </a:xfrm>
          <a:prstGeom prst="rect">
            <a:avLst/>
          </a:prstGeom>
        </p:spPr>
      </p:pic>
      <p:pic>
        <p:nvPicPr>
          <p:cNvPr id="20" name="Picture 19" descr="Background pattern&#10;&#10;Description automatically generated">
            <a:extLst>
              <a:ext uri="{FF2B5EF4-FFF2-40B4-BE49-F238E27FC236}">
                <a16:creationId xmlns:a16="http://schemas.microsoft.com/office/drawing/2014/main" id="{B5BDCC58-1A57-EB5C-E1CA-CF2B67203F6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3476" y="1026294"/>
            <a:ext cx="655672" cy="805572"/>
          </a:xfrm>
          <a:prstGeom prst="rect">
            <a:avLst/>
          </a:prstGeom>
        </p:spPr>
      </p:pic>
      <p:pic>
        <p:nvPicPr>
          <p:cNvPr id="22" name="Picture 21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A261AB14-7011-8E3D-E00D-1DF9C1CD88B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38501" y="1142187"/>
            <a:ext cx="1117073" cy="748251"/>
          </a:xfrm>
          <a:prstGeom prst="rect">
            <a:avLst/>
          </a:prstGeom>
        </p:spPr>
      </p:pic>
      <p:pic>
        <p:nvPicPr>
          <p:cNvPr id="34" name="Picture 33" descr="Icon&#10;&#10;Description automatically generated">
            <a:extLst>
              <a:ext uri="{FF2B5EF4-FFF2-40B4-BE49-F238E27FC236}">
                <a16:creationId xmlns:a16="http://schemas.microsoft.com/office/drawing/2014/main" id="{0615B7FC-391B-70AD-5769-84A2FAC1CCA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721" y="1255476"/>
            <a:ext cx="748819" cy="608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6EC9541-E6A4-438A-99BF-1CAC444982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F20F8DA-C4FB-4450-BACC-F5A742E79B9F}">
  <ds:schemaRefs>
    <ds:schemaRef ds:uri="http://purl.org/dc/terms/"/>
    <ds:schemaRef ds:uri="http://schemas.microsoft.com/office/infopath/2007/PartnerControls"/>
    <ds:schemaRef ds:uri="http://schemas.microsoft.com/sharepoint/v3"/>
    <ds:schemaRef ds:uri="http://schemas.microsoft.com/office/2006/documentManagement/types"/>
    <ds:schemaRef ds:uri="84283a62-dbf0-4bf3-9286-04d2ea05a3ac"/>
    <ds:schemaRef ds:uri="http://schemas.microsoft.com/office/2006/metadata/properties"/>
    <ds:schemaRef ds:uri="http://purl.org/dc/elements/1.1/"/>
    <ds:schemaRef ds:uri="http://www.w3.org/XML/1998/namespace"/>
    <ds:schemaRef ds:uri="http://schemas.openxmlformats.org/package/2006/metadata/core-properties"/>
    <ds:schemaRef ds:uri="7cdbce52-7c58-4c49-97cb-d953267058b2"/>
    <ds:schemaRef ds:uri="http://purl.org/dc/dcmitype/"/>
  </ds:schemaRefs>
</ds:datastoreItem>
</file>

<file path=docMetadata/LabelInfo.xml><?xml version="1.0" encoding="utf-8"?>
<clbl:labelList xmlns:clbl="http://schemas.microsoft.com/office/2020/mipLabelMetadata">
  <clbl:label id="{a4d068aa-090e-4f55-a950-b1b95cea1c6b}" enabled="0" method="" siteId="{a4d068aa-090e-4f55-a950-b1b95cea1c6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</TotalTime>
  <Words>218</Words>
  <Application>Microsoft Office PowerPoint</Application>
  <PresentationFormat>A4 Paper (210x297 mm)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United Curriculum</vt:lpstr>
      <vt:lpstr>Arial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Elizabeth Lupton</cp:lastModifiedBy>
  <cp:revision>2</cp:revision>
  <dcterms:created xsi:type="dcterms:W3CDTF">2021-04-22T13:12:58Z</dcterms:created>
  <dcterms:modified xsi:type="dcterms:W3CDTF">2024-10-23T09:01:45Z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</Properties>
</file>