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ABeeZee" panose="02000000000000000000" pitchFamily="2" charset="0"/>
      <p:regular r:id="rId7"/>
      <p:italic r:id="rId8"/>
    </p:embeddedFont>
    <p:embeddedFont>
      <p:font typeface="Roboto" panose="02000000000000000000" pitchFamily="2" charset="0"/>
      <p:regular r:id="rId9"/>
      <p:bold r:id="rId10"/>
      <p:italic r:id="rId11"/>
      <p:boldItalic r:id="rId1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6"/>
    <p:restoredTop sz="90637"/>
  </p:normalViewPr>
  <p:slideViewPr>
    <p:cSldViewPr snapToGrid="0">
      <p:cViewPr>
        <p:scale>
          <a:sx n="150" d="100"/>
          <a:sy n="150" d="100"/>
        </p:scale>
        <p:origin x="1360" y="-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9C03142D-9DC8-4F41-A12D-9292F0E30D43}"/>
    <pc:docChg chg="custSel modSld">
      <pc:chgData name="Elizabeth Lupton" userId="f1d8bff2-aebb-46ae-b972-0f228aff2aaf" providerId="ADAL" clId="{9C03142D-9DC8-4F41-A12D-9292F0E30D43}" dt="2024-05-15T10:07:38.146" v="47"/>
      <pc:docMkLst>
        <pc:docMk/>
      </pc:docMkLst>
      <pc:sldChg chg="modNotesTx">
        <pc:chgData name="Elizabeth Lupton" userId="f1d8bff2-aebb-46ae-b972-0f228aff2aaf" providerId="ADAL" clId="{9C03142D-9DC8-4F41-A12D-9292F0E30D43}" dt="2024-05-15T10:07:38.146" v="47"/>
        <pc:sldMkLst>
          <pc:docMk/>
          <pc:sldMk cId="1613691197" sldId="260"/>
        </pc:sldMkLst>
      </pc:sldChg>
    </pc:docChg>
  </pc:docChgLst>
  <pc:docChgLst>
    <pc:chgData name="Elizabeth Lupton" userId="f1d8bff2-aebb-46ae-b972-0f228aff2aaf" providerId="ADAL" clId="{AC90ABEE-30FD-414E-8B9F-F61945F21E38}"/>
    <pc:docChg chg="custSel modSld">
      <pc:chgData name="Elizabeth Lupton" userId="f1d8bff2-aebb-46ae-b972-0f228aff2aaf" providerId="ADAL" clId="{AC90ABEE-30FD-414E-8B9F-F61945F21E38}" dt="2023-07-04T11:03:34.381" v="159" actId="1076"/>
      <pc:docMkLst>
        <pc:docMk/>
      </pc:docMkLst>
      <pc:sldChg chg="addSp modSp mod">
        <pc:chgData name="Elizabeth Lupton" userId="f1d8bff2-aebb-46ae-b972-0f228aff2aaf" providerId="ADAL" clId="{AC90ABEE-30FD-414E-8B9F-F61945F21E38}" dt="2023-07-04T11:03:34.381" v="159" actId="1076"/>
        <pc:sldMkLst>
          <pc:docMk/>
          <pc:sldMk cId="1613691197" sldId="260"/>
        </pc:sldMkLst>
        <pc:spChg chg="add mod">
          <ac:chgData name="Elizabeth Lupton" userId="f1d8bff2-aebb-46ae-b972-0f228aff2aaf" providerId="ADAL" clId="{AC90ABEE-30FD-414E-8B9F-F61945F21E38}" dt="2023-07-04T11:03:23.282" v="158" actId="1076"/>
          <ac:spMkLst>
            <pc:docMk/>
            <pc:sldMk cId="1613691197" sldId="260"/>
            <ac:spMk id="2" creationId="{C13452F1-8B85-8970-DB25-7579B26E9EC7}"/>
          </ac:spMkLst>
        </pc:spChg>
        <pc:spChg chg="mod">
          <ac:chgData name="Elizabeth Lupton" userId="f1d8bff2-aebb-46ae-b972-0f228aff2aaf" providerId="ADAL" clId="{AC90ABEE-30FD-414E-8B9F-F61945F21E38}" dt="2023-07-04T11:03:34.381" v="159" actId="1076"/>
          <ac:spMkLst>
            <pc:docMk/>
            <pc:sldMk cId="1613691197" sldId="260"/>
            <ac:spMk id="8" creationId="{479FCB31-606D-AFB2-B11F-026569B2035E}"/>
          </ac:spMkLst>
        </pc:spChg>
        <pc:spChg chg="mod">
          <ac:chgData name="Elizabeth Lupton" userId="f1d8bff2-aebb-46ae-b972-0f228aff2aaf" providerId="ADAL" clId="{AC90ABEE-30FD-414E-8B9F-F61945F21E38}" dt="2023-07-04T11:01:29.068" v="4" actId="14100"/>
          <ac:spMkLst>
            <pc:docMk/>
            <pc:sldMk cId="1613691197" sldId="260"/>
            <ac:spMk id="25" creationId="{C8E0B5CA-5953-7BE1-2308-E99000356E32}"/>
          </ac:spMkLst>
        </pc:spChg>
        <pc:spChg chg="mod">
          <ac:chgData name="Elizabeth Lupton" userId="f1d8bff2-aebb-46ae-b972-0f228aff2aaf" providerId="ADAL" clId="{AC90ABEE-30FD-414E-8B9F-F61945F21E38}" dt="2023-07-04T11:01:41.886" v="8" actId="1076"/>
          <ac:spMkLst>
            <pc:docMk/>
            <pc:sldMk cId="1613691197" sldId="260"/>
            <ac:spMk id="26" creationId="{BE36E36A-4F0E-1550-CFF2-55E9A76D236F}"/>
          </ac:spMkLst>
        </pc:spChg>
        <pc:spChg chg="mod">
          <ac:chgData name="Elizabeth Lupton" userId="f1d8bff2-aebb-46ae-b972-0f228aff2aaf" providerId="ADAL" clId="{AC90ABEE-30FD-414E-8B9F-F61945F21E38}" dt="2023-07-04T11:01:54.538" v="13" actId="14100"/>
          <ac:spMkLst>
            <pc:docMk/>
            <pc:sldMk cId="1613691197" sldId="260"/>
            <ac:spMk id="27" creationId="{EC20D42E-7DDC-97E8-B158-E77E62C6AF53}"/>
          </ac:spMkLst>
        </pc:spChg>
        <pc:picChg chg="mod">
          <ac:chgData name="Elizabeth Lupton" userId="f1d8bff2-aebb-46ae-b972-0f228aff2aaf" providerId="ADAL" clId="{AC90ABEE-30FD-414E-8B9F-F61945F21E38}" dt="2023-07-04T11:01:00.156" v="0" actId="1076"/>
          <ac:picMkLst>
            <pc:docMk/>
            <pc:sldMk cId="1613691197" sldId="260"/>
            <ac:picMk id="16" creationId="{354F9CE7-6D03-E66E-97F9-4942379692BE}"/>
          </ac:picMkLst>
        </pc:picChg>
        <pc:picChg chg="mod">
          <ac:chgData name="Elizabeth Lupton" userId="f1d8bff2-aebb-46ae-b972-0f228aff2aaf" providerId="ADAL" clId="{AC90ABEE-30FD-414E-8B9F-F61945F21E38}" dt="2023-07-04T11:01:33.003" v="5" actId="1076"/>
          <ac:picMkLst>
            <pc:docMk/>
            <pc:sldMk cId="1613691197" sldId="260"/>
            <ac:picMk id="1026" creationId="{6D9C9F5D-0F81-B2C0-1D34-EFF5169625CD}"/>
          </ac:picMkLst>
        </pc:picChg>
        <pc:picChg chg="mod">
          <ac:chgData name="Elizabeth Lupton" userId="f1d8bff2-aebb-46ae-b972-0f228aff2aaf" providerId="ADAL" clId="{AC90ABEE-30FD-414E-8B9F-F61945F21E38}" dt="2023-07-04T11:01:43.180" v="9" actId="1076"/>
          <ac:picMkLst>
            <pc:docMk/>
            <pc:sldMk cId="1613691197" sldId="260"/>
            <ac:picMk id="1028" creationId="{34709EE1-BF2A-4F26-9C57-770A91F3E459}"/>
          </ac:picMkLst>
        </pc:picChg>
      </pc:sldChg>
    </pc:docChg>
  </pc:docChgLst>
  <pc:docChgLst>
    <pc:chgData name="Charlie Cutler" userId="c5b094de-3707-4aae-994d-70175e9a1467" providerId="ADAL" clId="{4BD11845-D556-4F56-9D24-3C99875029DA}"/>
    <pc:docChg chg="undo redo custSel modSld">
      <pc:chgData name="Charlie Cutler" userId="c5b094de-3707-4aae-994d-70175e9a1467" providerId="ADAL" clId="{4BD11845-D556-4F56-9D24-3C99875029DA}" dt="2022-07-26T11:36:43.623" v="930" actId="14100"/>
      <pc:docMkLst>
        <pc:docMk/>
      </pc:docMkLst>
      <pc:sldChg chg="addSp delSp modSp mod">
        <pc:chgData name="Charlie Cutler" userId="c5b094de-3707-4aae-994d-70175e9a1467" providerId="ADAL" clId="{4BD11845-D556-4F56-9D24-3C99875029DA}" dt="2022-07-26T11:36:43.623" v="930" actId="14100"/>
        <pc:sldMkLst>
          <pc:docMk/>
          <pc:sldMk cId="1613691197" sldId="260"/>
        </pc:sldMkLst>
        <pc:spChg chg="mod">
          <ac:chgData name="Charlie Cutler" userId="c5b094de-3707-4aae-994d-70175e9a1467" providerId="ADAL" clId="{4BD11845-D556-4F56-9D24-3C99875029DA}" dt="2022-07-26T11:31:31.676" v="755" actId="20577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4BD11845-D556-4F56-9D24-3C99875029DA}" dt="2022-07-26T11:24:56.294" v="231" actId="14100"/>
          <ac:spMkLst>
            <pc:docMk/>
            <pc:sldMk cId="1613691197" sldId="260"/>
            <ac:spMk id="7" creationId="{4F6D8423-0A44-87BC-D2BB-624FC32B0795}"/>
          </ac:spMkLst>
        </pc:spChg>
        <pc:spChg chg="mod">
          <ac:chgData name="Charlie Cutler" userId="c5b094de-3707-4aae-994d-70175e9a1467" providerId="ADAL" clId="{4BD11845-D556-4F56-9D24-3C99875029DA}" dt="2022-07-26T11:24:49.271" v="227" actId="14100"/>
          <ac:spMkLst>
            <pc:docMk/>
            <pc:sldMk cId="1613691197" sldId="260"/>
            <ac:spMk id="8" creationId="{479FCB31-606D-AFB2-B11F-026569B2035E}"/>
          </ac:spMkLst>
        </pc:spChg>
        <pc:spChg chg="mod">
          <ac:chgData name="Charlie Cutler" userId="c5b094de-3707-4aae-994d-70175e9a1467" providerId="ADAL" clId="{4BD11845-D556-4F56-9D24-3C99875029DA}" dt="2022-07-26T11:36:43.623" v="930" actId="14100"/>
          <ac:spMkLst>
            <pc:docMk/>
            <pc:sldMk cId="1613691197" sldId="260"/>
            <ac:spMk id="9" creationId="{23A055C8-A791-6964-4427-384ED63B84C9}"/>
          </ac:spMkLst>
        </pc:spChg>
        <pc:spChg chg="add del mod">
          <ac:chgData name="Charlie Cutler" userId="c5b094de-3707-4aae-994d-70175e9a1467" providerId="ADAL" clId="{4BD11845-D556-4F56-9D24-3C99875029DA}" dt="2022-07-26T11:27:31.785" v="434" actId="478"/>
          <ac:spMkLst>
            <pc:docMk/>
            <pc:sldMk cId="1613691197" sldId="260"/>
            <ac:spMk id="10" creationId="{3A97011E-9366-35FF-6088-D803B9208AC8}"/>
          </ac:spMkLst>
        </pc:spChg>
        <pc:spChg chg="mod">
          <ac:chgData name="Charlie Cutler" userId="c5b094de-3707-4aae-994d-70175e9a1467" providerId="ADAL" clId="{4BD11845-D556-4F56-9D24-3C99875029DA}" dt="2022-07-26T11:29:33.327" v="738" actId="1076"/>
          <ac:spMkLst>
            <pc:docMk/>
            <pc:sldMk cId="1613691197" sldId="260"/>
            <ac:spMk id="11" creationId="{A13799F4-AB20-2942-9BE4-7E8FD1DFA8E7}"/>
          </ac:spMkLst>
        </pc:spChg>
        <pc:spChg chg="mod">
          <ac:chgData name="Charlie Cutler" userId="c5b094de-3707-4aae-994d-70175e9a1467" providerId="ADAL" clId="{4BD11845-D556-4F56-9D24-3C99875029DA}" dt="2022-07-26T11:29:33.327" v="738" actId="1076"/>
          <ac:spMkLst>
            <pc:docMk/>
            <pc:sldMk cId="1613691197" sldId="260"/>
            <ac:spMk id="12" creationId="{9F1CA418-C7DB-68D7-F37C-7C7C522CEFD7}"/>
          </ac:spMkLst>
        </pc:spChg>
        <pc:spChg chg="add del mod">
          <ac:chgData name="Charlie Cutler" userId="c5b094de-3707-4aae-994d-70175e9a1467" providerId="ADAL" clId="{4BD11845-D556-4F56-9D24-3C99875029DA}" dt="2022-07-26T11:27:31.785" v="434" actId="478"/>
          <ac:spMkLst>
            <pc:docMk/>
            <pc:sldMk cId="1613691197" sldId="260"/>
            <ac:spMk id="17" creationId="{B04A24C6-64BF-BF55-AA46-0AA0529936DD}"/>
          </ac:spMkLst>
        </pc:spChg>
        <pc:spChg chg="add del mod">
          <ac:chgData name="Charlie Cutler" userId="c5b094de-3707-4aae-994d-70175e9a1467" providerId="ADAL" clId="{4BD11845-D556-4F56-9D24-3C99875029DA}" dt="2022-07-26T11:27:31.785" v="434" actId="478"/>
          <ac:spMkLst>
            <pc:docMk/>
            <pc:sldMk cId="1613691197" sldId="260"/>
            <ac:spMk id="18" creationId="{351F7B55-20B0-6DA6-4BF2-A3FD4CDD86CE}"/>
          </ac:spMkLst>
        </pc:spChg>
        <pc:spChg chg="add del mod">
          <ac:chgData name="Charlie Cutler" userId="c5b094de-3707-4aae-994d-70175e9a1467" providerId="ADAL" clId="{4BD11845-D556-4F56-9D24-3C99875029DA}" dt="2022-07-26T11:27:31.785" v="434" actId="478"/>
          <ac:spMkLst>
            <pc:docMk/>
            <pc:sldMk cId="1613691197" sldId="260"/>
            <ac:spMk id="19" creationId="{6C431563-0E7F-7BDD-3EE0-45EC3578C72C}"/>
          </ac:spMkLst>
        </pc:spChg>
        <pc:spChg chg="mod">
          <ac:chgData name="Charlie Cutler" userId="c5b094de-3707-4aae-994d-70175e9a1467" providerId="ADAL" clId="{4BD11845-D556-4F56-9D24-3C99875029DA}" dt="2022-07-26T11:24:54.852" v="230" actId="14100"/>
          <ac:spMkLst>
            <pc:docMk/>
            <pc:sldMk cId="1613691197" sldId="260"/>
            <ac:spMk id="20" creationId="{18D99C3D-8088-95D6-1200-144A87C62838}"/>
          </ac:spMkLst>
        </pc:spChg>
        <pc:spChg chg="mod">
          <ac:chgData name="Charlie Cutler" userId="c5b094de-3707-4aae-994d-70175e9a1467" providerId="ADAL" clId="{4BD11845-D556-4F56-9D24-3C99875029DA}" dt="2022-07-26T11:24:53.333" v="229" actId="14100"/>
          <ac:spMkLst>
            <pc:docMk/>
            <pc:sldMk cId="1613691197" sldId="260"/>
            <ac:spMk id="21" creationId="{E7D834EF-6E23-BB74-ECB6-A240B1A37621}"/>
          </ac:spMkLst>
        </pc:spChg>
        <pc:spChg chg="add mod">
          <ac:chgData name="Charlie Cutler" userId="c5b094de-3707-4aae-994d-70175e9a1467" providerId="ADAL" clId="{4BD11845-D556-4F56-9D24-3C99875029DA}" dt="2022-07-26T11:29:31.603" v="737" actId="1076"/>
          <ac:spMkLst>
            <pc:docMk/>
            <pc:sldMk cId="1613691197" sldId="260"/>
            <ac:spMk id="22" creationId="{471306AE-EF09-7B12-CC1E-F12529A4CA74}"/>
          </ac:spMkLst>
        </pc:spChg>
        <pc:spChg chg="add del mod">
          <ac:chgData name="Charlie Cutler" userId="c5b094de-3707-4aae-994d-70175e9a1467" providerId="ADAL" clId="{4BD11845-D556-4F56-9D24-3C99875029DA}" dt="2022-07-26T11:27:27.053" v="432" actId="22"/>
          <ac:spMkLst>
            <pc:docMk/>
            <pc:sldMk cId="1613691197" sldId="260"/>
            <ac:spMk id="23" creationId="{BC3E1A82-F4C6-CF63-ECA9-38C206756C01}"/>
          </ac:spMkLst>
        </pc:spChg>
        <pc:spChg chg="add del mod">
          <ac:chgData name="Charlie Cutler" userId="c5b094de-3707-4aae-994d-70175e9a1467" providerId="ADAL" clId="{4BD11845-D556-4F56-9D24-3C99875029DA}" dt="2022-07-26T11:27:25.366" v="428"/>
          <ac:spMkLst>
            <pc:docMk/>
            <pc:sldMk cId="1613691197" sldId="260"/>
            <ac:spMk id="24" creationId="{983663EB-1700-5A5B-91F7-6E0DC307610F}"/>
          </ac:spMkLst>
        </pc:spChg>
        <pc:spChg chg="add mod">
          <ac:chgData name="Charlie Cutler" userId="c5b094de-3707-4aae-994d-70175e9a1467" providerId="ADAL" clId="{4BD11845-D556-4F56-9D24-3C99875029DA}" dt="2022-07-26T11:29:21.779" v="734" actId="14100"/>
          <ac:spMkLst>
            <pc:docMk/>
            <pc:sldMk cId="1613691197" sldId="260"/>
            <ac:spMk id="25" creationId="{C8E0B5CA-5953-7BE1-2308-E99000356E32}"/>
          </ac:spMkLst>
        </pc:spChg>
        <pc:spChg chg="add mod">
          <ac:chgData name="Charlie Cutler" userId="c5b094de-3707-4aae-994d-70175e9a1467" providerId="ADAL" clId="{4BD11845-D556-4F56-9D24-3C99875029DA}" dt="2022-07-26T11:29:24.872" v="735" actId="1076"/>
          <ac:spMkLst>
            <pc:docMk/>
            <pc:sldMk cId="1613691197" sldId="260"/>
            <ac:spMk id="26" creationId="{BE36E36A-4F0E-1550-CFF2-55E9A76D236F}"/>
          </ac:spMkLst>
        </pc:spChg>
        <pc:spChg chg="add mod">
          <ac:chgData name="Charlie Cutler" userId="c5b094de-3707-4aae-994d-70175e9a1467" providerId="ADAL" clId="{4BD11845-D556-4F56-9D24-3C99875029DA}" dt="2022-07-26T11:29:17.472" v="732" actId="1076"/>
          <ac:spMkLst>
            <pc:docMk/>
            <pc:sldMk cId="1613691197" sldId="260"/>
            <ac:spMk id="27" creationId="{EC20D42E-7DDC-97E8-B158-E77E62C6AF53}"/>
          </ac:spMkLst>
        </pc:spChg>
        <pc:spChg chg="add mod">
          <ac:chgData name="Charlie Cutler" userId="c5b094de-3707-4aae-994d-70175e9a1467" providerId="ADAL" clId="{4BD11845-D556-4F56-9D24-3C99875029DA}" dt="2022-07-26T11:35:58.014" v="920" actId="207"/>
          <ac:spMkLst>
            <pc:docMk/>
            <pc:sldMk cId="1613691197" sldId="260"/>
            <ac:spMk id="28" creationId="{E51F2045-0CDE-7BB6-9A93-94BE2469412B}"/>
          </ac:spMkLst>
        </pc:spChg>
        <pc:picChg chg="add del mod">
          <ac:chgData name="Charlie Cutler" userId="c5b094de-3707-4aae-994d-70175e9a1467" providerId="ADAL" clId="{4BD11845-D556-4F56-9D24-3C99875029DA}" dt="2022-07-26T11:27:31.785" v="434" actId="478"/>
          <ac:picMkLst>
            <pc:docMk/>
            <pc:sldMk cId="1613691197" sldId="260"/>
            <ac:picMk id="13" creationId="{FB321662-E319-F3EB-B013-085627A65E95}"/>
          </ac:picMkLst>
        </pc:picChg>
        <pc:picChg chg="add del mod">
          <ac:chgData name="Charlie Cutler" userId="c5b094de-3707-4aae-994d-70175e9a1467" providerId="ADAL" clId="{4BD11845-D556-4F56-9D24-3C99875029DA}" dt="2022-07-26T11:27:31.785" v="434" actId="478"/>
          <ac:picMkLst>
            <pc:docMk/>
            <pc:sldMk cId="1613691197" sldId="260"/>
            <ac:picMk id="14" creationId="{343F3ACE-065B-B77A-015E-6E1AE2C192EC}"/>
          </ac:picMkLst>
        </pc:picChg>
        <pc:picChg chg="add del mod">
          <ac:chgData name="Charlie Cutler" userId="c5b094de-3707-4aae-994d-70175e9a1467" providerId="ADAL" clId="{4BD11845-D556-4F56-9D24-3C99875029DA}" dt="2022-07-26T11:27:31.785" v="434" actId="478"/>
          <ac:picMkLst>
            <pc:docMk/>
            <pc:sldMk cId="1613691197" sldId="260"/>
            <ac:picMk id="15" creationId="{32068481-9751-A33E-85A8-2CC78662A10E}"/>
          </ac:picMkLst>
        </pc:picChg>
        <pc:picChg chg="add del mod">
          <ac:chgData name="Charlie Cutler" userId="c5b094de-3707-4aae-994d-70175e9a1467" providerId="ADAL" clId="{4BD11845-D556-4F56-9D24-3C99875029DA}" dt="2022-07-26T11:29:36.589" v="739" actId="14100"/>
          <ac:picMkLst>
            <pc:docMk/>
            <pc:sldMk cId="1613691197" sldId="260"/>
            <ac:picMk id="16" creationId="{354F9CE7-6D03-E66E-97F9-4942379692BE}"/>
          </ac:picMkLst>
        </pc:picChg>
        <pc:picChg chg="add del mod">
          <ac:chgData name="Charlie Cutler" userId="c5b094de-3707-4aae-994d-70175e9a1467" providerId="ADAL" clId="{4BD11845-D556-4F56-9D24-3C99875029DA}" dt="2022-07-26T11:33:59.702" v="861" actId="478"/>
          <ac:picMkLst>
            <pc:docMk/>
            <pc:sldMk cId="1613691197" sldId="260"/>
            <ac:picMk id="29" creationId="{57A810BC-F5EF-8B80-1D8A-3FA803A16529}"/>
          </ac:picMkLst>
        </pc:picChg>
        <pc:picChg chg="add mod">
          <ac:chgData name="Charlie Cutler" userId="c5b094de-3707-4aae-994d-70175e9a1467" providerId="ADAL" clId="{4BD11845-D556-4F56-9D24-3C99875029DA}" dt="2022-07-26T11:31:23.314" v="747" actId="208"/>
          <ac:picMkLst>
            <pc:docMk/>
            <pc:sldMk cId="1613691197" sldId="260"/>
            <ac:picMk id="1026" creationId="{6D9C9F5D-0F81-B2C0-1D34-EFF5169625CD}"/>
          </ac:picMkLst>
        </pc:picChg>
        <pc:picChg chg="add mod">
          <ac:chgData name="Charlie Cutler" userId="c5b094de-3707-4aae-994d-70175e9a1467" providerId="ADAL" clId="{4BD11845-D556-4F56-9D24-3C99875029DA}" dt="2022-07-26T11:36:23.859" v="929" actId="208"/>
          <ac:picMkLst>
            <pc:docMk/>
            <pc:sldMk cId="1613691197" sldId="260"/>
            <ac:picMk id="1028" creationId="{34709EE1-BF2A-4F26-9C57-770A91F3E459}"/>
          </ac:picMkLst>
        </pc:picChg>
      </pc:sldChg>
    </pc:docChg>
  </pc:docChgLst>
  <pc:docChgLst>
    <pc:chgData name="Elizabeth Lupton" userId="f1d8bff2-aebb-46ae-b972-0f228aff2aaf" providerId="ADAL" clId="{88432F1A-DE32-4366-9E53-42A4E857C200}"/>
    <pc:docChg chg="custSel modSld">
      <pc:chgData name="Elizabeth Lupton" userId="f1d8bff2-aebb-46ae-b972-0f228aff2aaf" providerId="ADAL" clId="{88432F1A-DE32-4366-9E53-42A4E857C200}" dt="2022-07-06T13:13:59.457" v="997" actId="1076"/>
      <pc:docMkLst>
        <pc:docMk/>
      </pc:docMkLst>
      <pc:sldChg chg="addSp modSp mod">
        <pc:chgData name="Elizabeth Lupton" userId="f1d8bff2-aebb-46ae-b972-0f228aff2aaf" providerId="ADAL" clId="{88432F1A-DE32-4366-9E53-42A4E857C200}" dt="2022-07-06T13:13:59.457" v="997" actId="1076"/>
        <pc:sldMkLst>
          <pc:docMk/>
          <pc:sldMk cId="1613691197" sldId="260"/>
        </pc:sldMkLst>
        <pc:spChg chg="mod">
          <ac:chgData name="Elizabeth Lupton" userId="f1d8bff2-aebb-46ae-b972-0f228aff2aaf" providerId="ADAL" clId="{88432F1A-DE32-4366-9E53-42A4E857C200}" dt="2022-07-06T13:12:20.469" v="896" actId="20577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Elizabeth Lupton" userId="f1d8bff2-aebb-46ae-b972-0f228aff2aaf" providerId="ADAL" clId="{88432F1A-DE32-4366-9E53-42A4E857C200}" dt="2022-07-06T12:52:15.221" v="14" actId="20577"/>
          <ac:spMkLst>
            <pc:docMk/>
            <pc:sldMk cId="1613691197" sldId="260"/>
            <ac:spMk id="6" creationId="{1997A90D-5EB7-7610-5A23-F80E89684337}"/>
          </ac:spMkLst>
        </pc:spChg>
        <pc:spChg chg="mod">
          <ac:chgData name="Elizabeth Lupton" userId="f1d8bff2-aebb-46ae-b972-0f228aff2aaf" providerId="ADAL" clId="{88432F1A-DE32-4366-9E53-42A4E857C200}" dt="2022-07-06T12:55:16.354" v="384" actId="20577"/>
          <ac:spMkLst>
            <pc:docMk/>
            <pc:sldMk cId="1613691197" sldId="260"/>
            <ac:spMk id="7" creationId="{4F6D8423-0A44-87BC-D2BB-624FC32B0795}"/>
          </ac:spMkLst>
        </pc:spChg>
        <pc:spChg chg="mod">
          <ac:chgData name="Elizabeth Lupton" userId="f1d8bff2-aebb-46ae-b972-0f228aff2aaf" providerId="ADAL" clId="{88432F1A-DE32-4366-9E53-42A4E857C200}" dt="2022-07-06T12:54:43.271" v="359" actId="33524"/>
          <ac:spMkLst>
            <pc:docMk/>
            <pc:sldMk cId="1613691197" sldId="260"/>
            <ac:spMk id="8" creationId="{479FCB31-606D-AFB2-B11F-026569B2035E}"/>
          </ac:spMkLst>
        </pc:spChg>
        <pc:spChg chg="mod">
          <ac:chgData name="Elizabeth Lupton" userId="f1d8bff2-aebb-46ae-b972-0f228aff2aaf" providerId="ADAL" clId="{88432F1A-DE32-4366-9E53-42A4E857C200}" dt="2022-07-06T13:04:32.120" v="821" actId="1076"/>
          <ac:spMkLst>
            <pc:docMk/>
            <pc:sldMk cId="1613691197" sldId="260"/>
            <ac:spMk id="9" creationId="{23A055C8-A791-6964-4427-384ED63B84C9}"/>
          </ac:spMkLst>
        </pc:spChg>
        <pc:spChg chg="mod">
          <ac:chgData name="Elizabeth Lupton" userId="f1d8bff2-aebb-46ae-b972-0f228aff2aaf" providerId="ADAL" clId="{88432F1A-DE32-4366-9E53-42A4E857C200}" dt="2022-07-06T13:11:49.359" v="867" actId="1076"/>
          <ac:spMkLst>
            <pc:docMk/>
            <pc:sldMk cId="1613691197" sldId="260"/>
            <ac:spMk id="10" creationId="{3A97011E-9366-35FF-6088-D803B9208AC8}"/>
          </ac:spMkLst>
        </pc:spChg>
        <pc:spChg chg="add mod">
          <ac:chgData name="Elizabeth Lupton" userId="f1d8bff2-aebb-46ae-b972-0f228aff2aaf" providerId="ADAL" clId="{88432F1A-DE32-4366-9E53-42A4E857C200}" dt="2022-07-06T12:55:30.456" v="407" actId="120"/>
          <ac:spMkLst>
            <pc:docMk/>
            <pc:sldMk cId="1613691197" sldId="260"/>
            <ac:spMk id="11" creationId="{A13799F4-AB20-2942-9BE4-7E8FD1DFA8E7}"/>
          </ac:spMkLst>
        </pc:spChg>
        <pc:spChg chg="add mod">
          <ac:chgData name="Elizabeth Lupton" userId="f1d8bff2-aebb-46ae-b972-0f228aff2aaf" providerId="ADAL" clId="{88432F1A-DE32-4366-9E53-42A4E857C200}" dt="2022-07-06T13:04:14.875" v="817" actId="12"/>
          <ac:spMkLst>
            <pc:docMk/>
            <pc:sldMk cId="1613691197" sldId="260"/>
            <ac:spMk id="12" creationId="{9F1CA418-C7DB-68D7-F37C-7C7C522CEFD7}"/>
          </ac:spMkLst>
        </pc:spChg>
        <pc:spChg chg="add mod">
          <ac:chgData name="Elizabeth Lupton" userId="f1d8bff2-aebb-46ae-b972-0f228aff2aaf" providerId="ADAL" clId="{88432F1A-DE32-4366-9E53-42A4E857C200}" dt="2022-07-06T13:10:47.913" v="852" actId="207"/>
          <ac:spMkLst>
            <pc:docMk/>
            <pc:sldMk cId="1613691197" sldId="260"/>
            <ac:spMk id="17" creationId="{B04A24C6-64BF-BF55-AA46-0AA0529936DD}"/>
          </ac:spMkLst>
        </pc:spChg>
        <pc:spChg chg="add mod">
          <ac:chgData name="Elizabeth Lupton" userId="f1d8bff2-aebb-46ae-b972-0f228aff2aaf" providerId="ADAL" clId="{88432F1A-DE32-4366-9E53-42A4E857C200}" dt="2022-07-06T13:12:02.987" v="870" actId="1076"/>
          <ac:spMkLst>
            <pc:docMk/>
            <pc:sldMk cId="1613691197" sldId="260"/>
            <ac:spMk id="18" creationId="{351F7B55-20B0-6DA6-4BF2-A3FD4CDD86CE}"/>
          </ac:spMkLst>
        </pc:spChg>
        <pc:spChg chg="add mod">
          <ac:chgData name="Elizabeth Lupton" userId="f1d8bff2-aebb-46ae-b972-0f228aff2aaf" providerId="ADAL" clId="{88432F1A-DE32-4366-9E53-42A4E857C200}" dt="2022-07-06T13:11:43.434" v="865" actId="207"/>
          <ac:spMkLst>
            <pc:docMk/>
            <pc:sldMk cId="1613691197" sldId="260"/>
            <ac:spMk id="19" creationId="{6C431563-0E7F-7BDD-3EE0-45EC3578C72C}"/>
          </ac:spMkLst>
        </pc:spChg>
        <pc:spChg chg="add mod">
          <ac:chgData name="Elizabeth Lupton" userId="f1d8bff2-aebb-46ae-b972-0f228aff2aaf" providerId="ADAL" clId="{88432F1A-DE32-4366-9E53-42A4E857C200}" dt="2022-07-06T13:13:55.137" v="996" actId="14100"/>
          <ac:spMkLst>
            <pc:docMk/>
            <pc:sldMk cId="1613691197" sldId="260"/>
            <ac:spMk id="20" creationId="{18D99C3D-8088-95D6-1200-144A87C62838}"/>
          </ac:spMkLst>
        </pc:spChg>
        <pc:spChg chg="add mod">
          <ac:chgData name="Elizabeth Lupton" userId="f1d8bff2-aebb-46ae-b972-0f228aff2aaf" providerId="ADAL" clId="{88432F1A-DE32-4366-9E53-42A4E857C200}" dt="2022-07-06T13:13:59.457" v="997" actId="1076"/>
          <ac:spMkLst>
            <pc:docMk/>
            <pc:sldMk cId="1613691197" sldId="260"/>
            <ac:spMk id="21" creationId="{E7D834EF-6E23-BB74-ECB6-A240B1A37621}"/>
          </ac:spMkLst>
        </pc:spChg>
        <pc:picChg chg="add mod">
          <ac:chgData name="Elizabeth Lupton" userId="f1d8bff2-aebb-46ae-b972-0f228aff2aaf" providerId="ADAL" clId="{88432F1A-DE32-4366-9E53-42A4E857C200}" dt="2022-07-06T13:11:46.223" v="866" actId="1076"/>
          <ac:picMkLst>
            <pc:docMk/>
            <pc:sldMk cId="1613691197" sldId="260"/>
            <ac:picMk id="13" creationId="{FB321662-E319-F3EB-B013-085627A65E95}"/>
          </ac:picMkLst>
        </pc:picChg>
        <pc:picChg chg="add mod">
          <ac:chgData name="Elizabeth Lupton" userId="f1d8bff2-aebb-46ae-b972-0f228aff2aaf" providerId="ADAL" clId="{88432F1A-DE32-4366-9E53-42A4E857C200}" dt="2022-07-06T13:09:23.143" v="835" actId="1076"/>
          <ac:picMkLst>
            <pc:docMk/>
            <pc:sldMk cId="1613691197" sldId="260"/>
            <ac:picMk id="14" creationId="{343F3ACE-065B-B77A-015E-6E1AE2C192EC}"/>
          </ac:picMkLst>
        </pc:picChg>
        <pc:picChg chg="add mod">
          <ac:chgData name="Elizabeth Lupton" userId="f1d8bff2-aebb-46ae-b972-0f228aff2aaf" providerId="ADAL" clId="{88432F1A-DE32-4366-9E53-42A4E857C200}" dt="2022-07-06T13:11:53.637" v="869" actId="1076"/>
          <ac:picMkLst>
            <pc:docMk/>
            <pc:sldMk cId="1613691197" sldId="260"/>
            <ac:picMk id="15" creationId="{32068481-9751-A33E-85A8-2CC78662A10E}"/>
          </ac:picMkLst>
        </pc:picChg>
        <pc:picChg chg="add mod">
          <ac:chgData name="Elizabeth Lupton" userId="f1d8bff2-aebb-46ae-b972-0f228aff2aaf" providerId="ADAL" clId="{88432F1A-DE32-4366-9E53-42A4E857C200}" dt="2022-07-06T13:09:44.888" v="844" actId="1076"/>
          <ac:picMkLst>
            <pc:docMk/>
            <pc:sldMk cId="1613691197" sldId="260"/>
            <ac:picMk id="16" creationId="{354F9CE7-6D03-E66E-97F9-4942379692B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Fossil diagram </a:t>
            </a:r>
            <a:r>
              <a:rPr lang="en-GB" dirty="0"/>
              <a:t>– United Learning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052264"/>
                </a:solidFill>
              </a:rPr>
              <a:t>Fossil ant (CC BY-SA 4.0) – </a:t>
            </a:r>
            <a:r>
              <a:rPr lang="en-GB" sz="1200" dirty="0">
                <a:solidFill>
                  <a:srgbClr val="052264"/>
                </a:solidFill>
              </a:rPr>
              <a:t>https://commons.wikimedia.org/wiki/</a:t>
            </a:r>
            <a:r>
              <a:rPr lang="en-GB" sz="1200" dirty="0" err="1">
                <a:solidFill>
                  <a:srgbClr val="052264"/>
                </a:solidFill>
              </a:rPr>
              <a:t>File:Fossil_ant</a:t>
            </a:r>
            <a:r>
              <a:rPr lang="en-GB" sz="1200" dirty="0">
                <a:solidFill>
                  <a:srgbClr val="052264"/>
                </a:solidFill>
              </a:rPr>
              <a:t>_(</a:t>
            </a:r>
            <a:r>
              <a:rPr lang="en-GB" sz="1200" dirty="0" err="1">
                <a:solidFill>
                  <a:srgbClr val="052264"/>
                </a:solidFill>
              </a:rPr>
              <a:t>Hymenoptera,_Formicidae</a:t>
            </a:r>
            <a:r>
              <a:rPr lang="en-GB" sz="1200" dirty="0">
                <a:solidFill>
                  <a:srgbClr val="052264"/>
                </a:solidFill>
              </a:rPr>
              <a:t>)_in_Baltic_amber._Age_50_Mill._years_(</a:t>
            </a:r>
            <a:r>
              <a:rPr lang="en-GB" sz="1200" dirty="0" err="1">
                <a:solidFill>
                  <a:srgbClr val="052264"/>
                </a:solidFill>
              </a:rPr>
              <a:t>the_Lower_Eocene</a:t>
            </a:r>
            <a:r>
              <a:rPr lang="en-GB" sz="1200" dirty="0">
                <a:solidFill>
                  <a:srgbClr val="052264"/>
                </a:solidFill>
              </a:rPr>
              <a:t>).JPG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052264"/>
                </a:solidFill>
              </a:rPr>
              <a:t>Fossil feather (CC BY 2.0) – </a:t>
            </a:r>
            <a:r>
              <a:rPr lang="en-GB" sz="1200" b="0" dirty="0">
                <a:solidFill>
                  <a:srgbClr val="052264"/>
                </a:solidFill>
              </a:rPr>
              <a:t>https://</a:t>
            </a:r>
            <a:r>
              <a:rPr lang="en-GB" sz="1200" b="0" dirty="0" err="1">
                <a:solidFill>
                  <a:srgbClr val="052264"/>
                </a:solidFill>
              </a:rPr>
              <a:t>www.flickr.com</a:t>
            </a:r>
            <a:r>
              <a:rPr lang="en-GB" sz="1200" b="0" dirty="0">
                <a:solidFill>
                  <a:srgbClr val="052264"/>
                </a:solidFill>
              </a:rPr>
              <a:t>/photos/</a:t>
            </a:r>
            <a:r>
              <a:rPr lang="en-GB" sz="1200" b="0" dirty="0" err="1">
                <a:solidFill>
                  <a:srgbClr val="052264"/>
                </a:solidFill>
              </a:rPr>
              <a:t>paleo_bear</a:t>
            </a:r>
            <a:r>
              <a:rPr lang="en-GB" sz="1200" b="0" dirty="0">
                <a:solidFill>
                  <a:srgbClr val="052264"/>
                </a:solidFill>
              </a:rPr>
              <a:t>/7991972138/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6203769" cy="57404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reativecommons.org/licenses/by-sa/4.0/deed.en" TargetMode="External"/><Relationship Id="rId5" Type="http://schemas.openxmlformats.org/officeDocument/2006/relationships/hyperlink" Target="https://creativecommons.org/licenses/by/2.0/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dirty="0">
                <a:solidFill>
                  <a:srgbClr val="000000"/>
                </a:solidFill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Chemistry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| Year </a:t>
            </a:r>
            <a:r>
              <a:rPr lang="en-US" sz="1000" b="1" dirty="0">
                <a:solidFill>
                  <a:srgbClr val="000000"/>
                </a:solidFill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Autumn 1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itle 7">
            <a:extLst>
              <a:ext uri="{FF2B5EF4-FFF2-40B4-BE49-F238E27FC236}">
                <a16:creationId xmlns:a16="http://schemas.microsoft.com/office/drawing/2014/main" id="{1997A90D-5EB7-7610-5A23-F80E89684337}"/>
              </a:ext>
            </a:extLst>
          </p:cNvPr>
          <p:cNvSpPr txBox="1">
            <a:spLocks/>
          </p:cNvSpPr>
          <p:nvPr/>
        </p:nvSpPr>
        <p:spPr>
          <a:xfrm>
            <a:off x="88357" y="251608"/>
            <a:ext cx="5244219" cy="5740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600" b="1" spc="100" dirty="0"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Rocks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4F6D8423-0A44-87BC-D2BB-624FC32B0795}"/>
              </a:ext>
            </a:extLst>
          </p:cNvPr>
          <p:cNvSpPr/>
          <p:nvPr/>
        </p:nvSpPr>
        <p:spPr>
          <a:xfrm>
            <a:off x="50423" y="980107"/>
            <a:ext cx="7216039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Types of rocks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79FCB31-606D-AFB2-B11F-026569B2035E}"/>
              </a:ext>
            </a:extLst>
          </p:cNvPr>
          <p:cNvSpPr txBox="1">
            <a:spLocks/>
          </p:cNvSpPr>
          <p:nvPr/>
        </p:nvSpPr>
        <p:spPr>
          <a:xfrm>
            <a:off x="50422" y="1235617"/>
            <a:ext cx="7262061" cy="1360586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/>
              <a:t>The Earth’s crust is made from </a:t>
            </a:r>
            <a:r>
              <a:rPr lang="en-US" sz="1400" b="1" dirty="0"/>
              <a:t>rocks</a:t>
            </a:r>
            <a:r>
              <a:rPr lang="en-US" sz="1200" dirty="0"/>
              <a:t> and </a:t>
            </a:r>
            <a:r>
              <a:rPr lang="en-US" sz="1400" b="1" dirty="0"/>
              <a:t>minerals</a:t>
            </a:r>
            <a:r>
              <a:rPr lang="en-US" sz="1200" dirty="0"/>
              <a:t>.</a:t>
            </a:r>
          </a:p>
          <a:p>
            <a:pPr>
              <a:lnSpc>
                <a:spcPts val="2400"/>
              </a:lnSpc>
            </a:pPr>
            <a:r>
              <a:rPr lang="en-US" sz="1200" dirty="0"/>
              <a:t>There are three types of natural rocks: </a:t>
            </a:r>
            <a:r>
              <a:rPr lang="en-US" sz="1400" b="1" dirty="0"/>
              <a:t>sedimentary</a:t>
            </a:r>
            <a:r>
              <a:rPr lang="en-US" sz="1200" dirty="0"/>
              <a:t>, </a:t>
            </a:r>
            <a:r>
              <a:rPr lang="en-US" sz="1400" b="1" dirty="0"/>
              <a:t>igneous</a:t>
            </a:r>
            <a:r>
              <a:rPr lang="en-US" sz="1200" dirty="0"/>
              <a:t> and </a:t>
            </a:r>
            <a:r>
              <a:rPr lang="en-US" sz="1400" b="1" dirty="0"/>
              <a:t>metamorphic</a:t>
            </a:r>
            <a:r>
              <a:rPr lang="en-US" sz="1200" dirty="0"/>
              <a:t>.</a:t>
            </a:r>
          </a:p>
          <a:p>
            <a:pPr>
              <a:lnSpc>
                <a:spcPts val="2400"/>
              </a:lnSpc>
            </a:pPr>
            <a:r>
              <a:rPr lang="en-US" sz="1200" dirty="0"/>
              <a:t>Concrete and bricks are not natural rocks. They are man-made and are called </a:t>
            </a:r>
            <a:r>
              <a:rPr lang="en-US" sz="1400" b="1" dirty="0"/>
              <a:t>anthropic</a:t>
            </a:r>
            <a:r>
              <a:rPr lang="en-US" sz="1200" dirty="0"/>
              <a:t> rocks.</a:t>
            </a:r>
          </a:p>
          <a:p>
            <a:pPr>
              <a:lnSpc>
                <a:spcPts val="2400"/>
              </a:lnSpc>
            </a:pPr>
            <a:r>
              <a:rPr lang="en-US" sz="1200" dirty="0"/>
              <a:t>Some rocks are </a:t>
            </a:r>
            <a:r>
              <a:rPr lang="en-US" sz="1400" b="1" dirty="0"/>
              <a:t>permeable</a:t>
            </a:r>
            <a:r>
              <a:rPr lang="en-US" sz="1200" dirty="0"/>
              <a:t> (let water and other substances through), and others are </a:t>
            </a:r>
            <a:r>
              <a:rPr lang="en-US" sz="1400" b="1" dirty="0"/>
              <a:t>impermeable</a:t>
            </a:r>
            <a:r>
              <a:rPr lang="en-US" sz="1200" dirty="0"/>
              <a:t>.</a:t>
            </a:r>
            <a:endParaRPr lang="en-GB" sz="1200" dirty="0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3A055C8-A791-6964-4427-384ED63B84C9}"/>
              </a:ext>
            </a:extLst>
          </p:cNvPr>
          <p:cNvSpPr/>
          <p:nvPr/>
        </p:nvSpPr>
        <p:spPr>
          <a:xfrm>
            <a:off x="50422" y="4122399"/>
            <a:ext cx="9550778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Fossils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A13799F4-AB20-2942-9BE4-7E8FD1DFA8E7}"/>
              </a:ext>
            </a:extLst>
          </p:cNvPr>
          <p:cNvSpPr/>
          <p:nvPr/>
        </p:nvSpPr>
        <p:spPr>
          <a:xfrm>
            <a:off x="50422" y="2816454"/>
            <a:ext cx="8791825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Formation of n</a:t>
            </a:r>
            <a:r>
              <a:rPr lang="en-US" sz="1600" b="1" dirty="0"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atural rocks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9F1CA418-C7DB-68D7-F37C-7C7C522CEFD7}"/>
              </a:ext>
            </a:extLst>
          </p:cNvPr>
          <p:cNvSpPr txBox="1">
            <a:spLocks/>
          </p:cNvSpPr>
          <p:nvPr/>
        </p:nvSpPr>
        <p:spPr>
          <a:xfrm>
            <a:off x="73404" y="3132945"/>
            <a:ext cx="9276079" cy="105816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b="1" dirty="0"/>
              <a:t>Igneous</a:t>
            </a:r>
            <a:r>
              <a:rPr lang="en-US" sz="1200" dirty="0"/>
              <a:t> rocks are formed when magma and lava (melted rock) cool and harden. They are hard and impermeable.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US" sz="1400" b="1" dirty="0"/>
              <a:t>Sedimentary</a:t>
            </a:r>
            <a:r>
              <a:rPr lang="en-US" sz="1200" dirty="0"/>
              <a:t> rocks are formed when rocks are broken up and then deposited in layers.</a:t>
            </a:r>
            <a:r>
              <a:rPr lang="en-GB" sz="1200" dirty="0"/>
              <a:t> They are soft and permeable.</a:t>
            </a:r>
          </a:p>
          <a:p>
            <a:pPr marL="171450" indent="-17145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GB" sz="1400" b="1" dirty="0"/>
              <a:t>Metamorphic</a:t>
            </a:r>
            <a:r>
              <a:rPr lang="en-GB" sz="1200" dirty="0"/>
              <a:t> rocks are formed when sedimentary and igneous rocks are under large amounts of pressure and heat.</a:t>
            </a:r>
            <a:endParaRPr lang="en-US" sz="1200" dirty="0"/>
          </a:p>
        </p:txBody>
      </p:sp>
      <p:pic>
        <p:nvPicPr>
          <p:cNvPr id="16" name="Picture 15" descr="Diagram&#10;&#10;Description automatically generated with low confidence">
            <a:extLst>
              <a:ext uri="{FF2B5EF4-FFF2-40B4-BE49-F238E27FC236}">
                <a16:creationId xmlns:a16="http://schemas.microsoft.com/office/drawing/2014/main" id="{354F9CE7-6D03-E66E-97F9-4942379692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4" y="4811975"/>
            <a:ext cx="2729354" cy="925740"/>
          </a:xfrm>
          <a:prstGeom prst="rect">
            <a:avLst/>
          </a:prstGeom>
        </p:spPr>
      </p:pic>
      <p:sp>
        <p:nvSpPr>
          <p:cNvPr id="20" name="Rectangle 11">
            <a:extLst>
              <a:ext uri="{FF2B5EF4-FFF2-40B4-BE49-F238E27FC236}">
                <a16:creationId xmlns:a16="http://schemas.microsoft.com/office/drawing/2014/main" id="{18D99C3D-8088-95D6-1200-144A87C62838}"/>
              </a:ext>
            </a:extLst>
          </p:cNvPr>
          <p:cNvSpPr/>
          <p:nvPr/>
        </p:nvSpPr>
        <p:spPr>
          <a:xfrm flipH="1">
            <a:off x="7443343" y="980108"/>
            <a:ext cx="2412232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Soil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7D834EF-6E23-BB74-ECB6-A240B1A37621}"/>
              </a:ext>
            </a:extLst>
          </p:cNvPr>
          <p:cNvSpPr txBox="1">
            <a:spLocks/>
          </p:cNvSpPr>
          <p:nvPr/>
        </p:nvSpPr>
        <p:spPr>
          <a:xfrm>
            <a:off x="7486573" y="1289025"/>
            <a:ext cx="2369002" cy="662199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/>
              <a:t>Soil</a:t>
            </a:r>
            <a:r>
              <a:rPr lang="en-US" sz="1200" dirty="0"/>
              <a:t> is a mixture of tiny pieces of rock, dead plants and animals, air and water.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471306AE-EF09-7B12-CC1E-F12529A4CA74}"/>
              </a:ext>
            </a:extLst>
          </p:cNvPr>
          <p:cNvSpPr txBox="1">
            <a:spLocks/>
          </p:cNvSpPr>
          <p:nvPr/>
        </p:nvSpPr>
        <p:spPr>
          <a:xfrm>
            <a:off x="82917" y="4410876"/>
            <a:ext cx="9454275" cy="346140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/>
              <a:t>Fossils are the preserved remains or traces of dead organisms.</a:t>
            </a:r>
            <a:endParaRPr lang="en-GB" sz="1200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C8E0B5CA-5953-7BE1-2308-E99000356E32}"/>
              </a:ext>
            </a:extLst>
          </p:cNvPr>
          <p:cNvSpPr txBox="1">
            <a:spLocks/>
          </p:cNvSpPr>
          <p:nvPr/>
        </p:nvSpPr>
        <p:spPr>
          <a:xfrm>
            <a:off x="425327" y="5820250"/>
            <a:ext cx="2030197" cy="300369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1200" dirty="0"/>
              <a:t>Some fossils are preserved remains that have turned to rock.</a:t>
            </a:r>
            <a:endParaRPr lang="en-GB" sz="1200" dirty="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BE36E36A-4F0E-1550-CFF2-55E9A76D236F}"/>
              </a:ext>
            </a:extLst>
          </p:cNvPr>
          <p:cNvSpPr txBox="1">
            <a:spLocks/>
          </p:cNvSpPr>
          <p:nvPr/>
        </p:nvSpPr>
        <p:spPr>
          <a:xfrm>
            <a:off x="3169398" y="5737266"/>
            <a:ext cx="2126049" cy="300369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1200" dirty="0"/>
              <a:t>Trace fossils are the preserved remains of other evidence of life, like fossilised poo or feathers.</a:t>
            </a:r>
            <a:endParaRPr lang="en-GB" sz="1200" dirty="0"/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EC20D42E-7DDC-97E8-B158-E77E62C6AF53}"/>
              </a:ext>
            </a:extLst>
          </p:cNvPr>
          <p:cNvSpPr txBox="1">
            <a:spLocks/>
          </p:cNvSpPr>
          <p:nvPr/>
        </p:nvSpPr>
        <p:spPr>
          <a:xfrm>
            <a:off x="5295447" y="5877893"/>
            <a:ext cx="2126049" cy="467501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1200" dirty="0"/>
              <a:t>The remains of some organisms are preserved in ice or amber. </a:t>
            </a:r>
            <a:endParaRPr lang="en-GB" sz="12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D9C9F5D-0F81-B2C0-1D34-EFF5169625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81" b="19285"/>
          <a:stretch/>
        </p:blipFill>
        <p:spPr bwMode="auto">
          <a:xfrm>
            <a:off x="3095713" y="4771897"/>
            <a:ext cx="2459736" cy="96070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1">
            <a:extLst>
              <a:ext uri="{FF2B5EF4-FFF2-40B4-BE49-F238E27FC236}">
                <a16:creationId xmlns:a16="http://schemas.microsoft.com/office/drawing/2014/main" id="{E51F2045-0CDE-7BB6-9A93-94BE2469412B}"/>
              </a:ext>
            </a:extLst>
          </p:cNvPr>
          <p:cNvSpPr txBox="1">
            <a:spLocks/>
          </p:cNvSpPr>
          <p:nvPr/>
        </p:nvSpPr>
        <p:spPr>
          <a:xfrm>
            <a:off x="658430" y="6546858"/>
            <a:ext cx="385430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Oligocene feather by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paleobear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, 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 2.0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, via Flickr</a:t>
            </a:r>
          </a:p>
          <a:p>
            <a:r>
              <a:rPr lang="en-US" sz="800" kern="1200" dirty="0">
                <a:solidFill>
                  <a:schemeClr val="bg1">
                    <a:lumMod val="50000"/>
                  </a:schemeClr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Fo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ssil ant by </a:t>
            </a:r>
            <a:r>
              <a:rPr lang="en-US" sz="800" kern="1200" dirty="0">
                <a:solidFill>
                  <a:schemeClr val="bg1">
                    <a:lumMod val="50000"/>
                  </a:schemeClr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Manukyan Andranik,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 4.0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, via Wikimedia Commons</a:t>
            </a:r>
            <a:endParaRPr lang="en-GB" sz="800" dirty="0">
              <a:solidFill>
                <a:schemeClr val="bg1">
                  <a:lumMod val="50000"/>
                </a:schemeClr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34709EE1-BF2A-4F26-9C57-770A91F3E4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8" t="15153" r="27493" b="20118"/>
          <a:stretch/>
        </p:blipFill>
        <p:spPr bwMode="auto">
          <a:xfrm>
            <a:off x="5775649" y="4740153"/>
            <a:ext cx="1208531" cy="106439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C13452F1-8B85-8970-DB25-7579B26E9EC7}"/>
              </a:ext>
            </a:extLst>
          </p:cNvPr>
          <p:cNvSpPr txBox="1">
            <a:spLocks/>
          </p:cNvSpPr>
          <p:nvPr/>
        </p:nvSpPr>
        <p:spPr>
          <a:xfrm>
            <a:off x="7323267" y="4763452"/>
            <a:ext cx="2532308" cy="1000903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Fossils provide evidence of extinct species.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Some of these extinct species are classed as megafauna.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200" dirty="0"/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Megafauna are large animals.</a:t>
            </a: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lIns="108000" tIns="0" rIns="108000" bIns="0" anchor="t"/>
      <a:lstStyle>
        <a:defPPr algn="ctr">
          <a:lnSpc>
            <a:spcPct val="100000"/>
          </a:lnSpc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20F8DA-C4FB-4450-BACC-F5A742E79B9F}">
  <ds:schemaRefs>
    <ds:schemaRef ds:uri="http://purl.org/dc/terms/"/>
    <ds:schemaRef ds:uri="http://schemas.microsoft.com/office/2006/metadata/properties"/>
    <ds:schemaRef ds:uri="http://purl.org/dc/elements/1.1/"/>
    <ds:schemaRef ds:uri="84283a62-dbf0-4bf3-9286-04d2ea05a3ac"/>
    <ds:schemaRef ds:uri="http://www.w3.org/XML/1998/namespace"/>
    <ds:schemaRef ds:uri="http://schemas.microsoft.com/office/2006/documentManagement/types"/>
    <ds:schemaRef ds:uri="7cdbce52-7c58-4c49-97cb-d953267058b2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6C3FE83C-9353-4CC4-8B74-BD432330C0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</TotalTime>
  <Words>336</Words>
  <Application>Microsoft Macintosh PowerPoint</Application>
  <PresentationFormat>A4 Paper (210x297 mm)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Arial</vt:lpstr>
      <vt:lpstr>ABeeZee</vt:lpstr>
      <vt:lpstr>Roboto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English Editor</cp:lastModifiedBy>
  <cp:revision>4</cp:revision>
  <dcterms:created xsi:type="dcterms:W3CDTF">2021-04-22T13:12:58Z</dcterms:created>
  <dcterms:modified xsi:type="dcterms:W3CDTF">2024-09-09T06:31:19Z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10539200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