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84" r:id="rId4"/>
  </p:sldMasterIdLst>
  <p:notesMasterIdLst>
    <p:notesMasterId r:id="rId6"/>
  </p:notesMasterIdLst>
  <p:sldIdLst>
    <p:sldId id="260" r:id="rId5"/>
  </p:sldIdLst>
  <p:sldSz cx="9906000" cy="6858000" type="A4"/>
  <p:notesSz cx="7104063" cy="10234613"/>
  <p:embeddedFontLst>
    <p:embeddedFont>
      <p:font typeface="United Curriculum" pitchFamily="2" charset="0"/>
      <p:regular r:id="rId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8A442"/>
    <a:srgbClr val="CAC3DF"/>
    <a:srgbClr val="553F6D"/>
    <a:srgbClr val="D7D1E7"/>
    <a:srgbClr val="99B567"/>
    <a:srgbClr val="335A85"/>
    <a:srgbClr val="FFFFEF"/>
    <a:srgbClr val="FFFFFF"/>
    <a:srgbClr val="4E83BE"/>
    <a:srgbClr val="C2D69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60"/>
  </p:normalViewPr>
  <p:slideViewPr>
    <p:cSldViewPr snapToGrid="0">
      <p:cViewPr varScale="1">
        <p:scale>
          <a:sx n="100" d="100"/>
          <a:sy n="100" d="100"/>
        </p:scale>
        <p:origin x="172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font" Target="fonts/font1.fntdata"/><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ie Cutler" userId="c5b094de-3707-4aae-994d-70175e9a1467" providerId="ADAL" clId="{535707E0-2575-4091-B92E-4FBA11AB19FB}"/>
    <pc:docChg chg="undo custSel modSld">
      <pc:chgData name="Charlie Cutler" userId="c5b094de-3707-4aae-994d-70175e9a1467" providerId="ADAL" clId="{535707E0-2575-4091-B92E-4FBA11AB19FB}" dt="2022-09-19T10:50:55.290" v="1886" actId="403"/>
      <pc:docMkLst>
        <pc:docMk/>
      </pc:docMkLst>
      <pc:sldChg chg="addSp delSp modSp mod">
        <pc:chgData name="Charlie Cutler" userId="c5b094de-3707-4aae-994d-70175e9a1467" providerId="ADAL" clId="{535707E0-2575-4091-B92E-4FBA11AB19FB}" dt="2022-09-19T10:50:55.290" v="1886" actId="403"/>
        <pc:sldMkLst>
          <pc:docMk/>
          <pc:sldMk cId="1613691197" sldId="260"/>
        </pc:sldMkLst>
        <pc:spChg chg="add mod topLvl">
          <ac:chgData name="Charlie Cutler" userId="c5b094de-3707-4aae-994d-70175e9a1467" providerId="ADAL" clId="{535707E0-2575-4091-B92E-4FBA11AB19FB}" dt="2022-09-19T10:46:12.082" v="1669" actId="1076"/>
          <ac:spMkLst>
            <pc:docMk/>
            <pc:sldMk cId="1613691197" sldId="260"/>
            <ac:spMk id="4" creationId="{361F9879-52A3-C783-9061-0EED6653D367}"/>
          </ac:spMkLst>
        </pc:spChg>
        <pc:spChg chg="mod">
          <ac:chgData name="Charlie Cutler" userId="c5b094de-3707-4aae-994d-70175e9a1467" providerId="ADAL" clId="{535707E0-2575-4091-B92E-4FBA11AB19FB}" dt="2022-09-19T10:50:15.426" v="1869" actId="1076"/>
          <ac:spMkLst>
            <pc:docMk/>
            <pc:sldMk cId="1613691197" sldId="260"/>
            <ac:spMk id="5" creationId="{FBED5F2C-32EF-4D85-B8A9-3AD9286B86E2}"/>
          </ac:spMkLst>
        </pc:spChg>
        <pc:spChg chg="mod">
          <ac:chgData name="Charlie Cutler" userId="c5b094de-3707-4aae-994d-70175e9a1467" providerId="ADAL" clId="{535707E0-2575-4091-B92E-4FBA11AB19FB}" dt="2022-09-19T10:24:09.486" v="15" actId="20577"/>
          <ac:spMkLst>
            <pc:docMk/>
            <pc:sldMk cId="1613691197" sldId="260"/>
            <ac:spMk id="6" creationId="{1997A90D-5EB7-7610-5A23-F80E89684337}"/>
          </ac:spMkLst>
        </pc:spChg>
        <pc:spChg chg="mod">
          <ac:chgData name="Charlie Cutler" userId="c5b094de-3707-4aae-994d-70175e9a1467" providerId="ADAL" clId="{535707E0-2575-4091-B92E-4FBA11AB19FB}" dt="2022-09-19T10:50:45.246" v="1883" actId="1076"/>
          <ac:spMkLst>
            <pc:docMk/>
            <pc:sldMk cId="1613691197" sldId="260"/>
            <ac:spMk id="7" creationId="{4F6D8423-0A44-87BC-D2BB-624FC32B0795}"/>
          </ac:spMkLst>
        </pc:spChg>
        <pc:spChg chg="mod">
          <ac:chgData name="Charlie Cutler" userId="c5b094de-3707-4aae-994d-70175e9a1467" providerId="ADAL" clId="{535707E0-2575-4091-B92E-4FBA11AB19FB}" dt="2022-09-19T10:50:55.290" v="1886" actId="403"/>
          <ac:spMkLst>
            <pc:docMk/>
            <pc:sldMk cId="1613691197" sldId="260"/>
            <ac:spMk id="8" creationId="{479FCB31-606D-AFB2-B11F-026569B2035E}"/>
          </ac:spMkLst>
        </pc:spChg>
        <pc:spChg chg="mod">
          <ac:chgData name="Charlie Cutler" userId="c5b094de-3707-4aae-994d-70175e9a1467" providerId="ADAL" clId="{535707E0-2575-4091-B92E-4FBA11AB19FB}" dt="2022-09-19T10:47:40.865" v="1700" actId="14100"/>
          <ac:spMkLst>
            <pc:docMk/>
            <pc:sldMk cId="1613691197" sldId="260"/>
            <ac:spMk id="9" creationId="{23A055C8-A791-6964-4427-384ED63B84C9}"/>
          </ac:spMkLst>
        </pc:spChg>
        <pc:spChg chg="mod">
          <ac:chgData name="Charlie Cutler" userId="c5b094de-3707-4aae-994d-70175e9a1467" providerId="ADAL" clId="{535707E0-2575-4091-B92E-4FBA11AB19FB}" dt="2022-09-19T10:48:54.956" v="1737" actId="1076"/>
          <ac:spMkLst>
            <pc:docMk/>
            <pc:sldMk cId="1613691197" sldId="260"/>
            <ac:spMk id="10" creationId="{3A97011E-9366-35FF-6088-D803B9208AC8}"/>
          </ac:spMkLst>
        </pc:spChg>
        <pc:spChg chg="add mod topLvl">
          <ac:chgData name="Charlie Cutler" userId="c5b094de-3707-4aae-994d-70175e9a1467" providerId="ADAL" clId="{535707E0-2575-4091-B92E-4FBA11AB19FB}" dt="2022-09-19T10:46:29.576" v="1676" actId="465"/>
          <ac:spMkLst>
            <pc:docMk/>
            <pc:sldMk cId="1613691197" sldId="260"/>
            <ac:spMk id="11" creationId="{DE90B026-B1D1-6BDF-4751-C62D9B7DFA15}"/>
          </ac:spMkLst>
        </pc:spChg>
        <pc:spChg chg="add mod topLvl">
          <ac:chgData name="Charlie Cutler" userId="c5b094de-3707-4aae-994d-70175e9a1467" providerId="ADAL" clId="{535707E0-2575-4091-B92E-4FBA11AB19FB}" dt="2022-09-19T10:46:29.576" v="1676" actId="465"/>
          <ac:spMkLst>
            <pc:docMk/>
            <pc:sldMk cId="1613691197" sldId="260"/>
            <ac:spMk id="12" creationId="{542F2E23-5C32-BB2B-E4EC-5B757D6070F0}"/>
          </ac:spMkLst>
        </pc:spChg>
        <pc:spChg chg="add mod topLvl">
          <ac:chgData name="Charlie Cutler" userId="c5b094de-3707-4aae-994d-70175e9a1467" providerId="ADAL" clId="{535707E0-2575-4091-B92E-4FBA11AB19FB}" dt="2022-09-19T10:46:29.576" v="1676" actId="465"/>
          <ac:spMkLst>
            <pc:docMk/>
            <pc:sldMk cId="1613691197" sldId="260"/>
            <ac:spMk id="13" creationId="{E304BACE-80B3-5744-2A16-1D2D931AC019}"/>
          </ac:spMkLst>
        </pc:spChg>
        <pc:spChg chg="add mod topLvl">
          <ac:chgData name="Charlie Cutler" userId="c5b094de-3707-4aae-994d-70175e9a1467" providerId="ADAL" clId="{535707E0-2575-4091-B92E-4FBA11AB19FB}" dt="2022-09-19T10:46:29.576" v="1676" actId="465"/>
          <ac:spMkLst>
            <pc:docMk/>
            <pc:sldMk cId="1613691197" sldId="260"/>
            <ac:spMk id="14" creationId="{32F82FDA-29F2-25F0-3771-242A3F880D3D}"/>
          </ac:spMkLst>
        </pc:spChg>
        <pc:spChg chg="add mod topLvl">
          <ac:chgData name="Charlie Cutler" userId="c5b094de-3707-4aae-994d-70175e9a1467" providerId="ADAL" clId="{535707E0-2575-4091-B92E-4FBA11AB19FB}" dt="2022-09-19T10:46:26.146" v="1675" actId="1076"/>
          <ac:spMkLst>
            <pc:docMk/>
            <pc:sldMk cId="1613691197" sldId="260"/>
            <ac:spMk id="15" creationId="{135FA408-F5D8-2539-4118-867D71BD8491}"/>
          </ac:spMkLst>
        </pc:spChg>
        <pc:spChg chg="add mod">
          <ac:chgData name="Charlie Cutler" userId="c5b094de-3707-4aae-994d-70175e9a1467" providerId="ADAL" clId="{535707E0-2575-4091-B92E-4FBA11AB19FB}" dt="2022-09-19T10:37:10.712" v="764" actId="14100"/>
          <ac:spMkLst>
            <pc:docMk/>
            <pc:sldMk cId="1613691197" sldId="260"/>
            <ac:spMk id="38" creationId="{1A0D47CA-6772-C60C-1343-ADA4E5E39EB8}"/>
          </ac:spMkLst>
        </pc:spChg>
        <pc:spChg chg="add mod">
          <ac:chgData name="Charlie Cutler" userId="c5b094de-3707-4aae-994d-70175e9a1467" providerId="ADAL" clId="{535707E0-2575-4091-B92E-4FBA11AB19FB}" dt="2022-09-19T10:37:01.585" v="761" actId="403"/>
          <ac:spMkLst>
            <pc:docMk/>
            <pc:sldMk cId="1613691197" sldId="260"/>
            <ac:spMk id="39" creationId="{10ADE141-0E07-2667-950B-4BA3404C1469}"/>
          </ac:spMkLst>
        </pc:spChg>
        <pc:spChg chg="add mod">
          <ac:chgData name="Charlie Cutler" userId="c5b094de-3707-4aae-994d-70175e9a1467" providerId="ADAL" clId="{535707E0-2575-4091-B92E-4FBA11AB19FB}" dt="2022-09-19T10:37:20.914" v="769" actId="14100"/>
          <ac:spMkLst>
            <pc:docMk/>
            <pc:sldMk cId="1613691197" sldId="260"/>
            <ac:spMk id="40" creationId="{D290DBFA-7EDA-AF72-DC3E-54268E00DA9D}"/>
          </ac:spMkLst>
        </pc:spChg>
        <pc:spChg chg="add mod">
          <ac:chgData name="Charlie Cutler" userId="c5b094de-3707-4aae-994d-70175e9a1467" providerId="ADAL" clId="{535707E0-2575-4091-B92E-4FBA11AB19FB}" dt="2022-09-19T10:47:26.408" v="1696" actId="14100"/>
          <ac:spMkLst>
            <pc:docMk/>
            <pc:sldMk cId="1613691197" sldId="260"/>
            <ac:spMk id="54" creationId="{C7DCC8CE-DDD9-76EE-8455-66903849023B}"/>
          </ac:spMkLst>
        </pc:spChg>
        <pc:spChg chg="add mod">
          <ac:chgData name="Charlie Cutler" userId="c5b094de-3707-4aae-994d-70175e9a1467" providerId="ADAL" clId="{535707E0-2575-4091-B92E-4FBA11AB19FB}" dt="2022-09-19T10:50:35.364" v="1882" actId="1036"/>
          <ac:spMkLst>
            <pc:docMk/>
            <pc:sldMk cId="1613691197" sldId="260"/>
            <ac:spMk id="89" creationId="{2AD39B38-D6FE-3712-CBE7-DBE666D5DF33}"/>
          </ac:spMkLst>
        </pc:spChg>
        <pc:spChg chg="add mod">
          <ac:chgData name="Charlie Cutler" userId="c5b094de-3707-4aae-994d-70175e9a1467" providerId="ADAL" clId="{535707E0-2575-4091-B92E-4FBA11AB19FB}" dt="2022-09-19T10:50:35.364" v="1882" actId="1036"/>
          <ac:spMkLst>
            <pc:docMk/>
            <pc:sldMk cId="1613691197" sldId="260"/>
            <ac:spMk id="90" creationId="{B7A93A06-783B-583D-CC01-F1552D709A27}"/>
          </ac:spMkLst>
        </pc:spChg>
        <pc:spChg chg="add mod">
          <ac:chgData name="Charlie Cutler" userId="c5b094de-3707-4aae-994d-70175e9a1467" providerId="ADAL" clId="{535707E0-2575-4091-B92E-4FBA11AB19FB}" dt="2022-09-19T10:50:35.364" v="1882" actId="1036"/>
          <ac:spMkLst>
            <pc:docMk/>
            <pc:sldMk cId="1613691197" sldId="260"/>
            <ac:spMk id="91" creationId="{5963297F-1B9A-B381-C56F-0F6DECEEA45D}"/>
          </ac:spMkLst>
        </pc:spChg>
        <pc:spChg chg="add mod">
          <ac:chgData name="Charlie Cutler" userId="c5b094de-3707-4aae-994d-70175e9a1467" providerId="ADAL" clId="{535707E0-2575-4091-B92E-4FBA11AB19FB}" dt="2022-09-19T10:50:35.364" v="1882" actId="1036"/>
          <ac:spMkLst>
            <pc:docMk/>
            <pc:sldMk cId="1613691197" sldId="260"/>
            <ac:spMk id="92" creationId="{FAC87FE5-C175-1A13-D30C-1A393D6CB39E}"/>
          </ac:spMkLst>
        </pc:spChg>
        <pc:spChg chg="add mod">
          <ac:chgData name="Charlie Cutler" userId="c5b094de-3707-4aae-994d-70175e9a1467" providerId="ADAL" clId="{535707E0-2575-4091-B92E-4FBA11AB19FB}" dt="2022-09-19T10:50:35.364" v="1882" actId="1036"/>
          <ac:spMkLst>
            <pc:docMk/>
            <pc:sldMk cId="1613691197" sldId="260"/>
            <ac:spMk id="93" creationId="{1608E093-0F36-8790-01F3-934D89CEACFA}"/>
          </ac:spMkLst>
        </pc:spChg>
        <pc:spChg chg="add mod">
          <ac:chgData name="Charlie Cutler" userId="c5b094de-3707-4aae-994d-70175e9a1467" providerId="ADAL" clId="{535707E0-2575-4091-B92E-4FBA11AB19FB}" dt="2022-09-19T10:50:35.364" v="1882" actId="1036"/>
          <ac:spMkLst>
            <pc:docMk/>
            <pc:sldMk cId="1613691197" sldId="260"/>
            <ac:spMk id="94" creationId="{0C6A42C4-7455-AD5C-5E9A-EDF2AA2E4768}"/>
          </ac:spMkLst>
        </pc:spChg>
        <pc:spChg chg="add mod">
          <ac:chgData name="Charlie Cutler" userId="c5b094de-3707-4aae-994d-70175e9a1467" providerId="ADAL" clId="{535707E0-2575-4091-B92E-4FBA11AB19FB}" dt="2022-09-19T10:50:35.364" v="1882" actId="1036"/>
          <ac:spMkLst>
            <pc:docMk/>
            <pc:sldMk cId="1613691197" sldId="260"/>
            <ac:spMk id="95" creationId="{61159728-5D43-E94A-78C6-479038446A34}"/>
          </ac:spMkLst>
        </pc:spChg>
        <pc:grpChg chg="add del mod">
          <ac:chgData name="Charlie Cutler" userId="c5b094de-3707-4aae-994d-70175e9a1467" providerId="ADAL" clId="{535707E0-2575-4091-B92E-4FBA11AB19FB}" dt="2022-09-19T10:29:42.083" v="423" actId="165"/>
          <ac:grpSpMkLst>
            <pc:docMk/>
            <pc:sldMk cId="1613691197" sldId="260"/>
            <ac:grpSpMk id="2" creationId="{B7C244AB-BEC8-D5DC-8285-7CA91A4D1A2A}"/>
          </ac:grpSpMkLst>
        </pc:grpChg>
        <pc:grpChg chg="add del mod">
          <ac:chgData name="Charlie Cutler" userId="c5b094de-3707-4aae-994d-70175e9a1467" providerId="ADAL" clId="{535707E0-2575-4091-B92E-4FBA11AB19FB}" dt="2022-09-19T10:33:12.802" v="485" actId="165"/>
          <ac:grpSpMkLst>
            <pc:docMk/>
            <pc:sldMk cId="1613691197" sldId="260"/>
            <ac:grpSpMk id="30" creationId="{047F89EB-DED3-1D8B-2346-C580E2EFC8F8}"/>
          </ac:grpSpMkLst>
        </pc:grpChg>
        <pc:grpChg chg="add mod">
          <ac:chgData name="Charlie Cutler" userId="c5b094de-3707-4aae-994d-70175e9a1467" providerId="ADAL" clId="{535707E0-2575-4091-B92E-4FBA11AB19FB}" dt="2022-09-19T10:36:46.689" v="754" actId="164"/>
          <ac:grpSpMkLst>
            <pc:docMk/>
            <pc:sldMk cId="1613691197" sldId="260"/>
            <ac:grpSpMk id="53" creationId="{EE024943-6F3B-A95E-C85D-BE424F26965B}"/>
          </ac:grpSpMkLst>
        </pc:grpChg>
        <pc:grpChg chg="add mod">
          <ac:chgData name="Charlie Cutler" userId="c5b094de-3707-4aae-994d-70175e9a1467" providerId="ADAL" clId="{535707E0-2575-4091-B92E-4FBA11AB19FB}" dt="2022-09-19T10:44:52.551" v="1612" actId="1076"/>
          <ac:grpSpMkLst>
            <pc:docMk/>
            <pc:sldMk cId="1613691197" sldId="260"/>
            <ac:grpSpMk id="55" creationId="{D1EE1076-CCAB-B00F-1E27-91BDE566DC2F}"/>
          </ac:grpSpMkLst>
        </pc:grpChg>
        <pc:grpChg chg="add mod">
          <ac:chgData name="Charlie Cutler" userId="c5b094de-3707-4aae-994d-70175e9a1467" providerId="ADAL" clId="{535707E0-2575-4091-B92E-4FBA11AB19FB}" dt="2022-09-19T10:48:50.797" v="1736" actId="1076"/>
          <ac:grpSpMkLst>
            <pc:docMk/>
            <pc:sldMk cId="1613691197" sldId="260"/>
            <ac:grpSpMk id="81" creationId="{0EA8EC85-911F-F00C-1BE2-592DBED1AF60}"/>
          </ac:grpSpMkLst>
        </pc:grpChg>
        <pc:picChg chg="add mod topLvl">
          <ac:chgData name="Charlie Cutler" userId="c5b094de-3707-4aae-994d-70175e9a1467" providerId="ADAL" clId="{535707E0-2575-4091-B92E-4FBA11AB19FB}" dt="2022-09-19T10:46:07.636" v="1668" actId="1076"/>
          <ac:picMkLst>
            <pc:docMk/>
            <pc:sldMk cId="1613691197" sldId="260"/>
            <ac:picMk id="3" creationId="{CDD00D38-B174-D1C5-3ADB-44418E258A0C}"/>
          </ac:picMkLst>
        </pc:picChg>
        <pc:picChg chg="add mod">
          <ac:chgData name="Charlie Cutler" userId="c5b094de-3707-4aae-994d-70175e9a1467" providerId="ADAL" clId="{535707E0-2575-4091-B92E-4FBA11AB19FB}" dt="2022-09-19T10:36:03.275" v="739" actId="164"/>
          <ac:picMkLst>
            <pc:docMk/>
            <pc:sldMk cId="1613691197" sldId="260"/>
            <ac:picMk id="37" creationId="{F39C0E61-9B49-4596-DBD3-40E9F72188F3}"/>
          </ac:picMkLst>
        </pc:picChg>
        <pc:picChg chg="mod">
          <ac:chgData name="Charlie Cutler" userId="c5b094de-3707-4aae-994d-70175e9a1467" providerId="ADAL" clId="{535707E0-2575-4091-B92E-4FBA11AB19FB}" dt="2022-09-19T10:48:25.337" v="1728"/>
          <ac:picMkLst>
            <pc:docMk/>
            <pc:sldMk cId="1613691197" sldId="260"/>
            <ac:picMk id="82" creationId="{E571262A-0860-6549-4571-8663A562D4C1}"/>
          </ac:picMkLst>
        </pc:picChg>
        <pc:picChg chg="mod">
          <ac:chgData name="Charlie Cutler" userId="c5b094de-3707-4aae-994d-70175e9a1467" providerId="ADAL" clId="{535707E0-2575-4091-B92E-4FBA11AB19FB}" dt="2022-09-19T10:48:25.337" v="1728"/>
          <ac:picMkLst>
            <pc:docMk/>
            <pc:sldMk cId="1613691197" sldId="260"/>
            <ac:picMk id="83" creationId="{4F110E89-0186-F75A-99C2-F8C61170D70C}"/>
          </ac:picMkLst>
        </pc:picChg>
        <pc:picChg chg="mod">
          <ac:chgData name="Charlie Cutler" userId="c5b094de-3707-4aae-994d-70175e9a1467" providerId="ADAL" clId="{535707E0-2575-4091-B92E-4FBA11AB19FB}" dt="2022-09-19T10:48:25.337" v="1728"/>
          <ac:picMkLst>
            <pc:docMk/>
            <pc:sldMk cId="1613691197" sldId="260"/>
            <ac:picMk id="84" creationId="{B64EEC81-4D00-A4F2-5A5C-A664F1689F2C}"/>
          </ac:picMkLst>
        </pc:picChg>
        <pc:picChg chg="mod">
          <ac:chgData name="Charlie Cutler" userId="c5b094de-3707-4aae-994d-70175e9a1467" providerId="ADAL" clId="{535707E0-2575-4091-B92E-4FBA11AB19FB}" dt="2022-09-19T10:48:25.337" v="1728"/>
          <ac:picMkLst>
            <pc:docMk/>
            <pc:sldMk cId="1613691197" sldId="260"/>
            <ac:picMk id="85" creationId="{7C929402-23F2-59DB-A1D9-31D389C9C406}"/>
          </ac:picMkLst>
        </pc:picChg>
        <pc:cxnChg chg="add mod topLvl">
          <ac:chgData name="Charlie Cutler" userId="c5b094de-3707-4aae-994d-70175e9a1467" providerId="ADAL" clId="{535707E0-2575-4091-B92E-4FBA11AB19FB}" dt="2022-09-19T10:47:18.079" v="1693" actId="14100"/>
          <ac:cxnSpMkLst>
            <pc:docMk/>
            <pc:sldMk cId="1613691197" sldId="260"/>
            <ac:cxnSpMk id="16" creationId="{EFD2A517-6B96-BA3E-69F2-451DF970A8DB}"/>
          </ac:cxnSpMkLst>
        </pc:cxnChg>
        <pc:cxnChg chg="add mod topLvl">
          <ac:chgData name="Charlie Cutler" userId="c5b094de-3707-4aae-994d-70175e9a1467" providerId="ADAL" clId="{535707E0-2575-4091-B92E-4FBA11AB19FB}" dt="2022-09-19T10:47:15.121" v="1692" actId="14100"/>
          <ac:cxnSpMkLst>
            <pc:docMk/>
            <pc:sldMk cId="1613691197" sldId="260"/>
            <ac:cxnSpMk id="17" creationId="{02F61C44-A875-2062-27BF-585281E8902E}"/>
          </ac:cxnSpMkLst>
        </pc:cxnChg>
        <pc:cxnChg chg="add mod topLvl">
          <ac:chgData name="Charlie Cutler" userId="c5b094de-3707-4aae-994d-70175e9a1467" providerId="ADAL" clId="{535707E0-2575-4091-B92E-4FBA11AB19FB}" dt="2022-09-19T10:47:12.917" v="1691" actId="14100"/>
          <ac:cxnSpMkLst>
            <pc:docMk/>
            <pc:sldMk cId="1613691197" sldId="260"/>
            <ac:cxnSpMk id="18" creationId="{3F557872-7AA5-412D-B8B5-F5ABCFFD0DF0}"/>
          </ac:cxnSpMkLst>
        </pc:cxnChg>
        <pc:cxnChg chg="add mod topLvl">
          <ac:chgData name="Charlie Cutler" userId="c5b094de-3707-4aae-994d-70175e9a1467" providerId="ADAL" clId="{535707E0-2575-4091-B92E-4FBA11AB19FB}" dt="2022-09-19T10:47:10.427" v="1690" actId="14100"/>
          <ac:cxnSpMkLst>
            <pc:docMk/>
            <pc:sldMk cId="1613691197" sldId="260"/>
            <ac:cxnSpMk id="19" creationId="{AA6D4A24-20F6-F894-A7B5-7DE2220E38B5}"/>
          </ac:cxnSpMkLst>
        </pc:cxnChg>
        <pc:cxnChg chg="add mod topLvl">
          <ac:chgData name="Charlie Cutler" userId="c5b094de-3707-4aae-994d-70175e9a1467" providerId="ADAL" clId="{535707E0-2575-4091-B92E-4FBA11AB19FB}" dt="2022-09-19T10:47:07.968" v="1689" actId="14100"/>
          <ac:cxnSpMkLst>
            <pc:docMk/>
            <pc:sldMk cId="1613691197" sldId="260"/>
            <ac:cxnSpMk id="20" creationId="{FFBBE91D-5569-1CCC-5D16-71DEEC433D19}"/>
          </ac:cxnSpMkLst>
        </pc:cxnChg>
        <pc:cxnChg chg="add mod topLvl">
          <ac:chgData name="Charlie Cutler" userId="c5b094de-3707-4aae-994d-70175e9a1467" providerId="ADAL" clId="{535707E0-2575-4091-B92E-4FBA11AB19FB}" dt="2022-09-19T10:47:04.661" v="1688" actId="14100"/>
          <ac:cxnSpMkLst>
            <pc:docMk/>
            <pc:sldMk cId="1613691197" sldId="260"/>
            <ac:cxnSpMk id="21" creationId="{62C4EEF3-1A2F-CA75-BF0A-22AAF8F441D6}"/>
          </ac:cxnSpMkLst>
        </pc:cxnChg>
        <pc:cxnChg chg="add mod">
          <ac:chgData name="Charlie Cutler" userId="c5b094de-3707-4aae-994d-70175e9a1467" providerId="ADAL" clId="{535707E0-2575-4091-B92E-4FBA11AB19FB}" dt="2022-09-19T10:36:03.275" v="739" actId="164"/>
          <ac:cxnSpMkLst>
            <pc:docMk/>
            <pc:sldMk cId="1613691197" sldId="260"/>
            <ac:cxnSpMk id="41" creationId="{D0F2E78A-8D2F-D650-AE4F-5B303D0238F8}"/>
          </ac:cxnSpMkLst>
        </pc:cxnChg>
        <pc:cxnChg chg="add mod">
          <ac:chgData name="Charlie Cutler" userId="c5b094de-3707-4aae-994d-70175e9a1467" providerId="ADAL" clId="{535707E0-2575-4091-B92E-4FBA11AB19FB}" dt="2022-09-19T10:36:03.275" v="739" actId="164"/>
          <ac:cxnSpMkLst>
            <pc:docMk/>
            <pc:sldMk cId="1613691197" sldId="260"/>
            <ac:cxnSpMk id="44" creationId="{EAA3C4B5-7B1B-FE50-1D5E-31BA2A2931E4}"/>
          </ac:cxnSpMkLst>
        </pc:cxnChg>
        <pc:cxnChg chg="add mod">
          <ac:chgData name="Charlie Cutler" userId="c5b094de-3707-4aae-994d-70175e9a1467" providerId="ADAL" clId="{535707E0-2575-4091-B92E-4FBA11AB19FB}" dt="2022-09-19T10:37:36.629" v="774" actId="14100"/>
          <ac:cxnSpMkLst>
            <pc:docMk/>
            <pc:sldMk cId="1613691197" sldId="260"/>
            <ac:cxnSpMk id="47" creationId="{0DA6E910-F822-1F98-F4BA-83244BEF820E}"/>
          </ac:cxnSpMkLst>
        </pc:cxnChg>
        <pc:cxnChg chg="add mod">
          <ac:chgData name="Charlie Cutler" userId="c5b094de-3707-4aae-994d-70175e9a1467" providerId="ADAL" clId="{535707E0-2575-4091-B92E-4FBA11AB19FB}" dt="2022-09-19T10:37:41.731" v="777" actId="1076"/>
          <ac:cxnSpMkLst>
            <pc:docMk/>
            <pc:sldMk cId="1613691197" sldId="260"/>
            <ac:cxnSpMk id="50" creationId="{38D5E9F5-FEB4-3225-E795-80DA3A481CF9}"/>
          </ac:cxnSpMkLst>
        </pc:cxnChg>
        <pc:cxnChg chg="add mod">
          <ac:chgData name="Charlie Cutler" userId="c5b094de-3707-4aae-994d-70175e9a1467" providerId="ADAL" clId="{535707E0-2575-4091-B92E-4FBA11AB19FB}" dt="2022-09-19T10:47:28.854" v="1697" actId="14100"/>
          <ac:cxnSpMkLst>
            <pc:docMk/>
            <pc:sldMk cId="1613691197" sldId="260"/>
            <ac:cxnSpMk id="69" creationId="{1F961189-3A39-E8A6-6357-50B899BB6416}"/>
          </ac:cxnSpMkLst>
        </pc:cxnChg>
        <pc:cxnChg chg="mod">
          <ac:chgData name="Charlie Cutler" userId="c5b094de-3707-4aae-994d-70175e9a1467" providerId="ADAL" clId="{535707E0-2575-4091-B92E-4FBA11AB19FB}" dt="2022-09-19T10:49:31.541" v="1817" actId="208"/>
          <ac:cxnSpMkLst>
            <pc:docMk/>
            <pc:sldMk cId="1613691197" sldId="260"/>
            <ac:cxnSpMk id="86" creationId="{323139F0-935B-FF08-7CF1-47DCD88D4D9F}"/>
          </ac:cxnSpMkLst>
        </pc:cxnChg>
        <pc:cxnChg chg="mod">
          <ac:chgData name="Charlie Cutler" userId="c5b094de-3707-4aae-994d-70175e9a1467" providerId="ADAL" clId="{535707E0-2575-4091-B92E-4FBA11AB19FB}" dt="2022-09-19T10:49:31.541" v="1817" actId="208"/>
          <ac:cxnSpMkLst>
            <pc:docMk/>
            <pc:sldMk cId="1613691197" sldId="260"/>
            <ac:cxnSpMk id="87" creationId="{CFCD505E-1907-129A-7DE5-0EA493620670}"/>
          </ac:cxnSpMkLst>
        </pc:cxnChg>
        <pc:cxnChg chg="mod">
          <ac:chgData name="Charlie Cutler" userId="c5b094de-3707-4aae-994d-70175e9a1467" providerId="ADAL" clId="{535707E0-2575-4091-B92E-4FBA11AB19FB}" dt="2022-09-19T10:49:31.541" v="1817" actId="208"/>
          <ac:cxnSpMkLst>
            <pc:docMk/>
            <pc:sldMk cId="1613691197" sldId="260"/>
            <ac:cxnSpMk id="88" creationId="{A8A969B9-A65E-2438-D34C-1E03C09375B2}"/>
          </ac:cxnSpMkLst>
        </pc:cxnChg>
      </pc:sldChg>
    </pc:docChg>
  </pc:docChgLst>
  <pc:docChgLst>
    <pc:chgData name="Erica Lebedeva" userId="7ac5e1a44ee4b3d3" providerId="LiveId" clId="{9800F39D-D46C-C643-AB6E-9990777ABA05}"/>
    <pc:docChg chg="modSld">
      <pc:chgData name="Erica Lebedeva" userId="7ac5e1a44ee4b3d3" providerId="LiveId" clId="{9800F39D-D46C-C643-AB6E-9990777ABA05}" dt="2024-08-29T12:23:42.873" v="14" actId="790"/>
      <pc:docMkLst>
        <pc:docMk/>
      </pc:docMkLst>
      <pc:sldChg chg="modSp mod">
        <pc:chgData name="Erica Lebedeva" userId="7ac5e1a44ee4b3d3" providerId="LiveId" clId="{9800F39D-D46C-C643-AB6E-9990777ABA05}" dt="2024-08-29T12:23:42.873" v="14" actId="790"/>
        <pc:sldMkLst>
          <pc:docMk/>
          <pc:sldMk cId="1613691197" sldId="260"/>
        </pc:sldMkLst>
        <pc:spChg chg="mod">
          <ac:chgData name="Erica Lebedeva" userId="7ac5e1a44ee4b3d3" providerId="LiveId" clId="{9800F39D-D46C-C643-AB6E-9990777ABA05}" dt="2024-08-29T12:17:53.674" v="13" actId="20577"/>
          <ac:spMkLst>
            <pc:docMk/>
            <pc:sldMk cId="1613691197" sldId="260"/>
            <ac:spMk id="8" creationId="{479FCB31-606D-AFB2-B11F-026569B2035E}"/>
          </ac:spMkLst>
        </pc:spChg>
        <pc:spChg chg="mod">
          <ac:chgData name="Erica Lebedeva" userId="7ac5e1a44ee4b3d3" providerId="LiveId" clId="{9800F39D-D46C-C643-AB6E-9990777ABA05}" dt="2024-08-29T12:23:42.873" v="14" actId="790"/>
          <ac:spMkLst>
            <pc:docMk/>
            <pc:sldMk cId="1613691197" sldId="260"/>
            <ac:spMk id="10" creationId="{3A97011E-9366-35FF-6088-D803B9208AC8}"/>
          </ac:spMkLst>
        </pc:spChg>
      </pc:sldChg>
    </pc:docChg>
  </pc:docChgLst>
  <pc:docChgLst>
    <pc:chgData name="Elizabeth Lupton" userId="f1d8bff2-aebb-46ae-b972-0f228aff2aaf" providerId="ADAL" clId="{DB40A1B8-D9B2-4EF7-B93C-5EFEC94532AC}"/>
    <pc:docChg chg="custSel modSld">
      <pc:chgData name="Elizabeth Lupton" userId="f1d8bff2-aebb-46ae-b972-0f228aff2aaf" providerId="ADAL" clId="{DB40A1B8-D9B2-4EF7-B93C-5EFEC94532AC}" dt="2023-09-19T19:05:23.409" v="29" actId="113"/>
      <pc:docMkLst>
        <pc:docMk/>
      </pc:docMkLst>
      <pc:sldChg chg="modNotesTx">
        <pc:chgData name="Elizabeth Lupton" userId="f1d8bff2-aebb-46ae-b972-0f228aff2aaf" providerId="ADAL" clId="{DB40A1B8-D9B2-4EF7-B93C-5EFEC94532AC}" dt="2023-09-19T19:05:23.409" v="29" actId="113"/>
        <pc:sldMkLst>
          <pc:docMk/>
          <pc:sldMk cId="1613691197" sldId="26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427" cy="513508"/>
          </a:xfrm>
          <a:prstGeom prst="rect">
            <a:avLst/>
          </a:prstGeom>
        </p:spPr>
        <p:txBody>
          <a:bodyPr vert="horz" lIns="99075" tIns="49538" rIns="99075" bIns="49538" rtlCol="0"/>
          <a:lstStyle>
            <a:lvl1pPr algn="l">
              <a:defRPr sz="1300"/>
            </a:lvl1pPr>
          </a:lstStyle>
          <a:p>
            <a:endParaRPr lang="en-GB"/>
          </a:p>
        </p:txBody>
      </p:sp>
      <p:sp>
        <p:nvSpPr>
          <p:cNvPr id="3" name="Date Placeholder 2"/>
          <p:cNvSpPr>
            <a:spLocks noGrp="1"/>
          </p:cNvSpPr>
          <p:nvPr>
            <p:ph type="dt" idx="1"/>
          </p:nvPr>
        </p:nvSpPr>
        <p:spPr>
          <a:xfrm>
            <a:off x="4023992" y="0"/>
            <a:ext cx="3078427" cy="513508"/>
          </a:xfrm>
          <a:prstGeom prst="rect">
            <a:avLst/>
          </a:prstGeom>
        </p:spPr>
        <p:txBody>
          <a:bodyPr vert="horz" lIns="99075" tIns="49538" rIns="99075" bIns="49538" rtlCol="0"/>
          <a:lstStyle>
            <a:lvl1pPr algn="r">
              <a:defRPr sz="1300"/>
            </a:lvl1pPr>
          </a:lstStyle>
          <a:p>
            <a:fld id="{CE204B5A-DF1A-422B-8E34-C818CF8FD4D7}" type="datetimeFigureOut">
              <a:rPr lang="en-GB" smtClean="0"/>
              <a:t>29/08/2024</a:t>
            </a:fld>
            <a:endParaRPr lang="en-GB"/>
          </a:p>
        </p:txBody>
      </p:sp>
      <p:sp>
        <p:nvSpPr>
          <p:cNvPr id="4" name="Slide Image Placeholder 3"/>
          <p:cNvSpPr>
            <a:spLocks noGrp="1" noRot="1" noChangeAspect="1"/>
          </p:cNvSpPr>
          <p:nvPr>
            <p:ph type="sldImg" idx="2"/>
          </p:nvPr>
        </p:nvSpPr>
        <p:spPr>
          <a:xfrm>
            <a:off x="1057275" y="1279525"/>
            <a:ext cx="4989513" cy="3454400"/>
          </a:xfrm>
          <a:prstGeom prst="rect">
            <a:avLst/>
          </a:prstGeom>
          <a:noFill/>
          <a:ln w="12700">
            <a:solidFill>
              <a:prstClr val="black"/>
            </a:solidFill>
          </a:ln>
        </p:spPr>
        <p:txBody>
          <a:bodyPr vert="horz" lIns="99075" tIns="49538" rIns="99075" bIns="49538" rtlCol="0" anchor="ctr"/>
          <a:lstStyle/>
          <a:p>
            <a:endParaRPr lang="en-GB"/>
          </a:p>
        </p:txBody>
      </p:sp>
      <p:sp>
        <p:nvSpPr>
          <p:cNvPr id="5" name="Notes Placeholder 4"/>
          <p:cNvSpPr>
            <a:spLocks noGrp="1"/>
          </p:cNvSpPr>
          <p:nvPr>
            <p:ph type="body" sz="quarter" idx="3"/>
          </p:nvPr>
        </p:nvSpPr>
        <p:spPr>
          <a:xfrm>
            <a:off x="710407" y="4925407"/>
            <a:ext cx="5683250" cy="4029879"/>
          </a:xfrm>
          <a:prstGeom prst="rect">
            <a:avLst/>
          </a:prstGeom>
        </p:spPr>
        <p:txBody>
          <a:bodyPr vert="horz" lIns="99075" tIns="49538" rIns="99075" bIns="4953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721107"/>
            <a:ext cx="3078427" cy="513507"/>
          </a:xfrm>
          <a:prstGeom prst="rect">
            <a:avLst/>
          </a:prstGeom>
        </p:spPr>
        <p:txBody>
          <a:bodyPr vert="horz" lIns="99075" tIns="49538" rIns="99075" bIns="49538" rtlCol="0" anchor="b"/>
          <a:lstStyle>
            <a:lvl1pPr algn="l">
              <a:defRPr sz="1300"/>
            </a:lvl1pPr>
          </a:lstStyle>
          <a:p>
            <a:endParaRPr lang="en-GB"/>
          </a:p>
        </p:txBody>
      </p:sp>
      <p:sp>
        <p:nvSpPr>
          <p:cNvPr id="7" name="Slide Number Placeholder 6"/>
          <p:cNvSpPr>
            <a:spLocks noGrp="1"/>
          </p:cNvSpPr>
          <p:nvPr>
            <p:ph type="sldNum" sz="quarter" idx="5"/>
          </p:nvPr>
        </p:nvSpPr>
        <p:spPr>
          <a:xfrm>
            <a:off x="4023992" y="9721107"/>
            <a:ext cx="3078427" cy="513507"/>
          </a:xfrm>
          <a:prstGeom prst="rect">
            <a:avLst/>
          </a:prstGeom>
        </p:spPr>
        <p:txBody>
          <a:bodyPr vert="horz" lIns="99075" tIns="49538" rIns="99075" bIns="49538" rtlCol="0" anchor="b"/>
          <a:lstStyle>
            <a:lvl1pPr algn="r">
              <a:defRPr sz="1300"/>
            </a:lvl1pPr>
          </a:lstStyle>
          <a:p>
            <a:fld id="{D2A9E722-A5C7-4E09-A010-6385BADDE222}" type="slidenum">
              <a:rPr lang="en-GB" smtClean="0"/>
              <a:t>‹#›</a:t>
            </a:fld>
            <a:endParaRPr lang="en-GB"/>
          </a:p>
        </p:txBody>
      </p:sp>
    </p:spTree>
    <p:extLst>
      <p:ext uri="{BB962C8B-B14F-4D97-AF65-F5344CB8AC3E}">
        <p14:creationId xmlns:p14="http://schemas.microsoft.com/office/powerpoint/2010/main" val="1521478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All images </a:t>
            </a:r>
            <a:r>
              <a:rPr lang="en-GB" dirty="0"/>
              <a:t>– United Learning</a:t>
            </a:r>
          </a:p>
        </p:txBody>
      </p:sp>
      <p:sp>
        <p:nvSpPr>
          <p:cNvPr id="4" name="Slide Number Placeholder 3"/>
          <p:cNvSpPr>
            <a:spLocks noGrp="1"/>
          </p:cNvSpPr>
          <p:nvPr>
            <p:ph type="sldNum" sz="quarter" idx="5"/>
          </p:nvPr>
        </p:nvSpPr>
        <p:spPr/>
        <p:txBody>
          <a:bodyPr/>
          <a:lstStyle/>
          <a:p>
            <a:fld id="{D2A9E722-A5C7-4E09-A010-6385BADDE222}" type="slidenum">
              <a:rPr lang="en-GB" smtClean="0"/>
              <a:t>1</a:t>
            </a:fld>
            <a:endParaRPr lang="en-GB"/>
          </a:p>
        </p:txBody>
      </p:sp>
    </p:spTree>
    <p:extLst>
      <p:ext uri="{BB962C8B-B14F-4D97-AF65-F5344CB8AC3E}">
        <p14:creationId xmlns:p14="http://schemas.microsoft.com/office/powerpoint/2010/main" val="2401979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DCD5CFC4-DDB0-4A8F-8826-459EC8D33B25}"/>
              </a:ext>
            </a:extLst>
          </p:cNvPr>
          <p:cNvSpPr/>
          <p:nvPr userDrawn="1"/>
        </p:nvSpPr>
        <p:spPr>
          <a:xfrm>
            <a:off x="51752" y="251608"/>
            <a:ext cx="6203769" cy="574040"/>
          </a:xfrm>
          <a:custGeom>
            <a:avLst/>
            <a:gdLst>
              <a:gd name="connsiteX0" fmla="*/ 0 w 6901416"/>
              <a:gd name="connsiteY0" fmla="*/ 0 h 866547"/>
              <a:gd name="connsiteX1" fmla="*/ 690141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5569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3664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754730 w 6901416"/>
              <a:gd name="connsiteY1" fmla="*/ 0 h 866547"/>
              <a:gd name="connsiteX2" fmla="*/ 6901416 w 6901416"/>
              <a:gd name="connsiteY2" fmla="*/ 866547 h 866547"/>
              <a:gd name="connsiteX3" fmla="*/ 0 w 6901416"/>
              <a:gd name="connsiteY3" fmla="*/ 866547 h 866547"/>
              <a:gd name="connsiteX4" fmla="*/ 0 w 6901416"/>
              <a:gd name="connsiteY4" fmla="*/ 0 h 866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1416" h="866547">
                <a:moveTo>
                  <a:pt x="0" y="0"/>
                </a:moveTo>
                <a:lnTo>
                  <a:pt x="6754730" y="0"/>
                </a:lnTo>
                <a:lnTo>
                  <a:pt x="6901416" y="866547"/>
                </a:lnTo>
                <a:lnTo>
                  <a:pt x="0" y="866547"/>
                </a:lnTo>
                <a:lnTo>
                  <a:pt x="0" y="0"/>
                </a:lnTo>
                <a:close/>
              </a:path>
            </a:pathLst>
          </a:custGeom>
          <a:solidFill>
            <a:schemeClr val="bg1">
              <a:lumMod val="9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800"/>
          </a:p>
        </p:txBody>
      </p:sp>
    </p:spTree>
    <p:extLst>
      <p:ext uri="{BB962C8B-B14F-4D97-AF65-F5344CB8AC3E}">
        <p14:creationId xmlns:p14="http://schemas.microsoft.com/office/powerpoint/2010/main" val="349809081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0F92058-8AAF-4ECA-9A9A-D3F6257BE0A9}"/>
              </a:ext>
            </a:extLst>
          </p:cNvPr>
          <p:cNvSpPr/>
          <p:nvPr userDrawn="1"/>
        </p:nvSpPr>
        <p:spPr>
          <a:xfrm>
            <a:off x="49939" y="50141"/>
            <a:ext cx="9806122" cy="652821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nvGrpSpPr>
          <p:cNvPr id="24" name="Group 23">
            <a:extLst>
              <a:ext uri="{FF2B5EF4-FFF2-40B4-BE49-F238E27FC236}">
                <a16:creationId xmlns:a16="http://schemas.microsoft.com/office/drawing/2014/main" id="{72984C4A-A5D2-4617-843C-1F63552727CE}"/>
              </a:ext>
            </a:extLst>
          </p:cNvPr>
          <p:cNvGrpSpPr/>
          <p:nvPr userDrawn="1"/>
        </p:nvGrpSpPr>
        <p:grpSpPr>
          <a:xfrm>
            <a:off x="-746166" y="6217602"/>
            <a:ext cx="1555380" cy="1321435"/>
            <a:chOff x="-746166" y="6217602"/>
            <a:chExt cx="1555380" cy="1321435"/>
          </a:xfrm>
        </p:grpSpPr>
        <p:sp>
          <p:nvSpPr>
            <p:cNvPr id="16" name="Arc 15">
              <a:extLst>
                <a:ext uri="{FF2B5EF4-FFF2-40B4-BE49-F238E27FC236}">
                  <a16:creationId xmlns:a16="http://schemas.microsoft.com/office/drawing/2014/main" id="{01182683-9D42-42D0-9602-36D469B9729E}"/>
                </a:ext>
              </a:extLst>
            </p:cNvPr>
            <p:cNvSpPr/>
            <p:nvPr userDrawn="1"/>
          </p:nvSpPr>
          <p:spPr>
            <a:xfrm>
              <a:off x="-746166" y="6217602"/>
              <a:ext cx="1555380" cy="1321435"/>
            </a:xfrm>
            <a:prstGeom prst="arc">
              <a:avLst>
                <a:gd name="adj1" fmla="val 16252508"/>
                <a:gd name="adj2" fmla="val 20226505"/>
              </a:avLst>
            </a:prstGeom>
            <a:solidFill>
              <a:schemeClr val="bg1"/>
            </a:solidFill>
            <a:ln w="19050">
              <a:solidFill>
                <a:schemeClr val="tx1"/>
              </a:solidFill>
            </a:ln>
          </p:spPr>
          <p:style>
            <a:lnRef idx="1">
              <a:schemeClr val="accent1"/>
            </a:lnRef>
            <a:fillRef idx="0">
              <a:schemeClr val="accent1"/>
            </a:fillRef>
            <a:effectRef idx="0">
              <a:schemeClr val="accent1"/>
            </a:effectRef>
            <a:fontRef idx="minor">
              <a:schemeClr val="tx1"/>
            </a:fontRef>
          </p:style>
          <p:txBody>
            <a:bodyPr wrap="square" rtlCol="0" anchor="ctr">
              <a:noAutofit/>
            </a:bodyPr>
            <a:lstStyle/>
            <a:p>
              <a:endParaRPr lang="en-GB" sz="1800"/>
            </a:p>
          </p:txBody>
        </p:sp>
        <p:sp>
          <p:nvSpPr>
            <p:cNvPr id="23" name="Rectangle 22">
              <a:extLst>
                <a:ext uri="{FF2B5EF4-FFF2-40B4-BE49-F238E27FC236}">
                  <a16:creationId xmlns:a16="http://schemas.microsoft.com/office/drawing/2014/main" id="{9FE93BA2-1701-400C-9A06-E03063623C2F}"/>
                </a:ext>
              </a:extLst>
            </p:cNvPr>
            <p:cNvSpPr/>
            <p:nvPr userDrawn="1"/>
          </p:nvSpPr>
          <p:spPr>
            <a:xfrm>
              <a:off x="6125" y="6227445"/>
              <a:ext cx="45719" cy="876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1" name="Picture 20" descr="Shape&#10;&#10;Description automatically generated with medium confidence">
            <a:extLst>
              <a:ext uri="{FF2B5EF4-FFF2-40B4-BE49-F238E27FC236}">
                <a16:creationId xmlns:a16="http://schemas.microsoft.com/office/drawing/2014/main" id="{E9F49053-895A-469C-83C4-4142EFBB233B}"/>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29619" y="6388663"/>
            <a:ext cx="560705" cy="379730"/>
          </a:xfrm>
          <a:prstGeom prst="rect">
            <a:avLst/>
          </a:prstGeom>
        </p:spPr>
      </p:pic>
    </p:spTree>
    <p:extLst>
      <p:ext uri="{BB962C8B-B14F-4D97-AF65-F5344CB8AC3E}">
        <p14:creationId xmlns:p14="http://schemas.microsoft.com/office/powerpoint/2010/main" val="812420368"/>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a:extLst>
              <a:ext uri="{FF2B5EF4-FFF2-40B4-BE49-F238E27FC236}">
                <a16:creationId xmlns:a16="http://schemas.microsoft.com/office/drawing/2014/main" id="{FBED5F2C-32EF-4D85-B8A9-3AD9286B86E2}"/>
              </a:ext>
            </a:extLst>
          </p:cNvPr>
          <p:cNvSpPr txBox="1">
            <a:spLocks/>
          </p:cNvSpPr>
          <p:nvPr/>
        </p:nvSpPr>
        <p:spPr>
          <a:xfrm>
            <a:off x="4626927" y="6578480"/>
            <a:ext cx="5279073" cy="281305"/>
          </a:xfrm>
          <a:prstGeom prst="rect">
            <a:avLst/>
          </a:prstGeom>
        </p:spPr>
        <p:txBody>
          <a:bodyPr vert="horz" wrap="square" lIns="91440" tIns="45720" rIns="91440" bIns="45720" rtlCol="0">
            <a:noAutofit/>
          </a:bodyPr>
          <a:lstStyle/>
          <a:p>
            <a:pPr algn="r">
              <a:lnSpc>
                <a:spcPct val="120000"/>
              </a:lnSpc>
              <a:spcAft>
                <a:spcPts val="1200"/>
              </a:spcAft>
            </a:pPr>
            <a:r>
              <a:rPr lang="en-US" sz="1000" b="1" kern="1200" dirty="0">
                <a:solidFill>
                  <a:srgbClr val="000000"/>
                </a:solidFill>
                <a:effectLst/>
                <a:latin typeface="United Curriculum" pitchFamily="2" charset="0"/>
                <a:ea typeface="Calibri" panose="020F0502020204030204" pitchFamily="34" charset="0"/>
                <a:cs typeface="Times New Roman" panose="02020603050405020304" pitchFamily="18" charset="0"/>
              </a:rPr>
              <a:t>Biology | Year </a:t>
            </a:r>
            <a:r>
              <a:rPr lang="en-US" sz="1000" b="1" dirty="0">
                <a:solidFill>
                  <a:srgbClr val="000000"/>
                </a:solidFill>
                <a:latin typeface="United Curriculum" pitchFamily="2" charset="0"/>
                <a:ea typeface="Calibri" panose="020F0502020204030204" pitchFamily="34" charset="0"/>
                <a:cs typeface="Times New Roman" panose="02020603050405020304" pitchFamily="18" charset="0"/>
              </a:rPr>
              <a:t>4</a:t>
            </a:r>
            <a:r>
              <a:rPr lang="en-US" sz="1000" b="1" kern="1200" dirty="0">
                <a:solidFill>
                  <a:srgbClr val="000000"/>
                </a:solidFill>
                <a:effectLst/>
                <a:latin typeface="United Curriculum" pitchFamily="2" charset="0"/>
                <a:ea typeface="Calibri" panose="020F0502020204030204" pitchFamily="34" charset="0"/>
                <a:cs typeface="Times New Roman" panose="02020603050405020304" pitchFamily="18" charset="0"/>
              </a:rPr>
              <a:t> – Autumn 2 | </a:t>
            </a:r>
            <a:r>
              <a:rPr lang="en-US" sz="1000" kern="1200" dirty="0">
                <a:solidFill>
                  <a:srgbClr val="000000"/>
                </a:solidFill>
                <a:effectLst/>
                <a:latin typeface="United Curriculum" pitchFamily="2" charset="0"/>
                <a:ea typeface="Calibri" panose="020F0502020204030204" pitchFamily="34" charset="0"/>
                <a:cs typeface="Times New Roman" panose="02020603050405020304" pitchFamily="18" charset="0"/>
              </a:rPr>
              <a:t>Knowledge Organiser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r">
              <a:lnSpc>
                <a:spcPct val="120000"/>
              </a:lnSpc>
              <a:spcAft>
                <a:spcPts val="1200"/>
              </a:spcAft>
            </a:pPr>
            <a:r>
              <a:rPr lang="en-US" sz="1000" b="1" kern="1200" dirty="0">
                <a:solidFill>
                  <a:srgbClr val="000000"/>
                </a:solidFill>
                <a:effectLst/>
                <a:latin typeface="United Curriculum" pitchFamily="2"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itle 7">
            <a:extLst>
              <a:ext uri="{FF2B5EF4-FFF2-40B4-BE49-F238E27FC236}">
                <a16:creationId xmlns:a16="http://schemas.microsoft.com/office/drawing/2014/main" id="{1997A90D-5EB7-7610-5A23-F80E89684337}"/>
              </a:ext>
            </a:extLst>
          </p:cNvPr>
          <p:cNvSpPr txBox="1">
            <a:spLocks/>
          </p:cNvSpPr>
          <p:nvPr/>
        </p:nvSpPr>
        <p:spPr>
          <a:xfrm>
            <a:off x="88357" y="251608"/>
            <a:ext cx="5244219" cy="574040"/>
          </a:xfrm>
          <a:prstGeom prst="rect">
            <a:avLst/>
          </a:prstGeom>
          <a:noFill/>
        </p:spPr>
        <p:txBody>
          <a:bodyPr vert="horz" wrap="square" lIns="91440" tIns="45720" rIns="91440" bIns="45720" rtlCol="0" anchor="ctr">
            <a:noAutofit/>
          </a:bodyPr>
          <a:lstStyle/>
          <a:p>
            <a:pPr>
              <a:lnSpc>
                <a:spcPct val="107000"/>
              </a:lnSpc>
              <a:spcAft>
                <a:spcPts val="800"/>
              </a:spcAft>
            </a:pPr>
            <a:r>
              <a:rPr lang="en-US" sz="2600" b="1" spc="100" dirty="0">
                <a:effectLst/>
                <a:latin typeface="United Curriculum" pitchFamily="2" charset="0"/>
                <a:ea typeface="Andika"/>
                <a:cs typeface="Andika"/>
              </a:rPr>
              <a:t>Food &amp; Digestion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11">
            <a:extLst>
              <a:ext uri="{FF2B5EF4-FFF2-40B4-BE49-F238E27FC236}">
                <a16:creationId xmlns:a16="http://schemas.microsoft.com/office/drawing/2014/main" id="{4F6D8423-0A44-87BC-D2BB-624FC32B0795}"/>
              </a:ext>
            </a:extLst>
          </p:cNvPr>
          <p:cNvSpPr/>
          <p:nvPr/>
        </p:nvSpPr>
        <p:spPr>
          <a:xfrm>
            <a:off x="50424" y="906945"/>
            <a:ext cx="9505056" cy="308918"/>
          </a:xfrm>
          <a:custGeom>
            <a:avLst/>
            <a:gdLst>
              <a:gd name="connsiteX0" fmla="*/ 0 w 3253740"/>
              <a:gd name="connsiteY0" fmla="*/ 0 h 342900"/>
              <a:gd name="connsiteX1" fmla="*/ 3253740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218729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179600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198135 w 3253740"/>
              <a:gd name="connsiteY1" fmla="*/ 0 h 342900"/>
              <a:gd name="connsiteX2" fmla="*/ 3253740 w 3253740"/>
              <a:gd name="connsiteY2" fmla="*/ 342900 h 342900"/>
              <a:gd name="connsiteX3" fmla="*/ 0 w 3253740"/>
              <a:gd name="connsiteY3" fmla="*/ 342900 h 342900"/>
              <a:gd name="connsiteX4" fmla="*/ 0 w 3253740"/>
              <a:gd name="connsiteY4" fmla="*/ 0 h 34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3740" h="342900">
                <a:moveTo>
                  <a:pt x="0" y="0"/>
                </a:moveTo>
                <a:lnTo>
                  <a:pt x="3198135" y="0"/>
                </a:lnTo>
                <a:lnTo>
                  <a:pt x="3253740" y="342900"/>
                </a:lnTo>
                <a:lnTo>
                  <a:pt x="0" y="342900"/>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108000" tIns="36000" rIns="108000" bIns="36000" numCol="1" spcCol="0" rtlCol="0" fromWordArt="0" anchor="ctr" anchorCtr="0" forceAA="0" compatLnSpc="1">
            <a:prstTxWarp prst="textNoShape">
              <a:avLst/>
            </a:prstTxWarp>
            <a:noAutofit/>
          </a:bodyPr>
          <a:lstStyle/>
          <a:p>
            <a:r>
              <a:rPr lang="en-US" sz="1600" b="1" dirty="0">
                <a:effectLst/>
                <a:latin typeface="United Curriculum" pitchFamily="2" charset="0"/>
                <a:ea typeface="Calibri" panose="020F0502020204030204" pitchFamily="34" charset="0"/>
                <a:cs typeface="Times New Roman" panose="02020603050405020304" pitchFamily="18" charset="0"/>
              </a:rPr>
              <a:t>Digestion</a:t>
            </a:r>
            <a:endParaRPr lang="en-GB" sz="1050" dirty="0">
              <a:effectLst/>
              <a:ea typeface="Calibri" panose="020F0502020204030204" pitchFamily="34" charset="0"/>
              <a:cs typeface="Times New Roman" panose="02020603050405020304" pitchFamily="18" charset="0"/>
            </a:endParaRPr>
          </a:p>
        </p:txBody>
      </p:sp>
      <p:sp>
        <p:nvSpPr>
          <p:cNvPr id="8" name="Text Placeholder 2">
            <a:extLst>
              <a:ext uri="{FF2B5EF4-FFF2-40B4-BE49-F238E27FC236}">
                <a16:creationId xmlns:a16="http://schemas.microsoft.com/office/drawing/2014/main" id="{479FCB31-606D-AFB2-B11F-026569B2035E}"/>
              </a:ext>
            </a:extLst>
          </p:cNvPr>
          <p:cNvSpPr txBox="1">
            <a:spLocks/>
          </p:cNvSpPr>
          <p:nvPr/>
        </p:nvSpPr>
        <p:spPr>
          <a:xfrm>
            <a:off x="50424" y="1243233"/>
            <a:ext cx="9802382" cy="983159"/>
          </a:xfrm>
          <a:prstGeom prst="rect">
            <a:avLst/>
          </a:prstGeom>
        </p:spPr>
        <p:txBody>
          <a:bodyPr lIns="108000" tIns="0" rIns="108000" bIns="0" anchor="t"/>
          <a:lstStyle>
            <a:lvl1pPr marL="0" indent="0" algn="l" defTabSz="1320704" rtl="0" eaLnBrk="1" latinLnBrk="0" hangingPunct="1">
              <a:lnSpc>
                <a:spcPts val="3200"/>
              </a:lnSpc>
              <a:spcBef>
                <a:spcPts val="0"/>
              </a:spcBef>
              <a:spcAft>
                <a:spcPts val="0"/>
              </a:spcAft>
              <a:buFont typeface="Arial" panose="020B0604020202020204" pitchFamily="34" charset="0"/>
              <a:buNone/>
              <a:defRPr sz="1600" b="0" kern="1200" spc="0" baseline="0">
                <a:solidFill>
                  <a:schemeClr val="tx1"/>
                </a:solidFill>
                <a:latin typeface="ABeeZee" panose="02000000000000000000" pitchFamily="2" charset="0"/>
                <a:ea typeface="+mn-ea"/>
                <a:cs typeface="+mn-cs"/>
              </a:defRPr>
            </a:lvl1pPr>
            <a:lvl2pPr marL="990528" indent="-330177" algn="l" defTabSz="1320704" rtl="0" eaLnBrk="1" latinLnBrk="0" hangingPunct="1">
              <a:lnSpc>
                <a:spcPct val="90000"/>
              </a:lnSpc>
              <a:spcBef>
                <a:spcPts val="722"/>
              </a:spcBef>
              <a:buFont typeface="Arial" panose="020B0604020202020204" pitchFamily="34" charset="0"/>
              <a:buChar char="•"/>
              <a:defRPr sz="3468" kern="1200">
                <a:solidFill>
                  <a:schemeClr val="tx1"/>
                </a:solidFill>
                <a:latin typeface="+mn-lt"/>
                <a:ea typeface="+mn-ea"/>
                <a:cs typeface="+mn-cs"/>
              </a:defRPr>
            </a:lvl2pPr>
            <a:lvl3pPr marL="1650880" indent="-330177" algn="l" defTabSz="1320704" rtl="0" eaLnBrk="1" latinLnBrk="0" hangingPunct="1">
              <a:lnSpc>
                <a:spcPct val="90000"/>
              </a:lnSpc>
              <a:spcBef>
                <a:spcPts val="722"/>
              </a:spcBef>
              <a:buFont typeface="Arial" panose="020B0604020202020204" pitchFamily="34" charset="0"/>
              <a:buChar char="•"/>
              <a:defRPr sz="2889" kern="1200">
                <a:solidFill>
                  <a:schemeClr val="tx1"/>
                </a:solidFill>
                <a:latin typeface="+mn-lt"/>
                <a:ea typeface="+mn-ea"/>
                <a:cs typeface="+mn-cs"/>
              </a:defRPr>
            </a:lvl3pPr>
            <a:lvl4pPr marL="2311231"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4pPr>
            <a:lvl5pPr marL="2971584"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5pPr>
            <a:lvl6pPr marL="3631937"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6pPr>
            <a:lvl7pPr marL="4292287"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7pPr>
            <a:lvl8pPr marL="4952641"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8pPr>
            <a:lvl9pPr marL="5612992"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9pPr>
          </a:lstStyle>
          <a:p>
            <a:pPr>
              <a:lnSpc>
                <a:spcPts val="2400"/>
              </a:lnSpc>
            </a:pPr>
            <a:r>
              <a:rPr lang="en-US" sz="1200" dirty="0">
                <a:latin typeface="United Curriculum" pitchFamily="2" charset="0"/>
              </a:rPr>
              <a:t>The food that animals eat needs to be broken down into very small parts, so that they can be absorbed into the blood and used around the body. The process of breaking food down is called </a:t>
            </a:r>
            <a:r>
              <a:rPr lang="en-US" sz="1400" b="1" dirty="0">
                <a:latin typeface="United Curriculum" pitchFamily="2" charset="0"/>
              </a:rPr>
              <a:t>digestion</a:t>
            </a:r>
            <a:r>
              <a:rPr lang="en-US" sz="1200" dirty="0">
                <a:latin typeface="United Curriculum" pitchFamily="2" charset="0"/>
              </a:rPr>
              <a:t>.</a:t>
            </a:r>
          </a:p>
        </p:txBody>
      </p:sp>
      <p:sp>
        <p:nvSpPr>
          <p:cNvPr id="9" name="Rectangle 11">
            <a:extLst>
              <a:ext uri="{FF2B5EF4-FFF2-40B4-BE49-F238E27FC236}">
                <a16:creationId xmlns:a16="http://schemas.microsoft.com/office/drawing/2014/main" id="{23A055C8-A791-6964-4427-384ED63B84C9}"/>
              </a:ext>
            </a:extLst>
          </p:cNvPr>
          <p:cNvSpPr/>
          <p:nvPr/>
        </p:nvSpPr>
        <p:spPr>
          <a:xfrm flipH="1">
            <a:off x="735856" y="4735717"/>
            <a:ext cx="9116949" cy="308918"/>
          </a:xfrm>
          <a:custGeom>
            <a:avLst/>
            <a:gdLst>
              <a:gd name="connsiteX0" fmla="*/ 0 w 3253740"/>
              <a:gd name="connsiteY0" fmla="*/ 0 h 342900"/>
              <a:gd name="connsiteX1" fmla="*/ 3253740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218729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179600 w 3253740"/>
              <a:gd name="connsiteY1" fmla="*/ 0 h 342900"/>
              <a:gd name="connsiteX2" fmla="*/ 3253740 w 3253740"/>
              <a:gd name="connsiteY2" fmla="*/ 342900 h 342900"/>
              <a:gd name="connsiteX3" fmla="*/ 0 w 3253740"/>
              <a:gd name="connsiteY3" fmla="*/ 342900 h 342900"/>
              <a:gd name="connsiteX4" fmla="*/ 0 w 3253740"/>
              <a:gd name="connsiteY4" fmla="*/ 0 h 342900"/>
              <a:gd name="connsiteX0" fmla="*/ 0 w 3253740"/>
              <a:gd name="connsiteY0" fmla="*/ 0 h 342900"/>
              <a:gd name="connsiteX1" fmla="*/ 3198135 w 3253740"/>
              <a:gd name="connsiteY1" fmla="*/ 0 h 342900"/>
              <a:gd name="connsiteX2" fmla="*/ 3253740 w 3253740"/>
              <a:gd name="connsiteY2" fmla="*/ 342900 h 342900"/>
              <a:gd name="connsiteX3" fmla="*/ 0 w 3253740"/>
              <a:gd name="connsiteY3" fmla="*/ 342900 h 342900"/>
              <a:gd name="connsiteX4" fmla="*/ 0 w 3253740"/>
              <a:gd name="connsiteY4" fmla="*/ 0 h 34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3740" h="342900">
                <a:moveTo>
                  <a:pt x="0" y="0"/>
                </a:moveTo>
                <a:lnTo>
                  <a:pt x="3198135" y="0"/>
                </a:lnTo>
                <a:lnTo>
                  <a:pt x="3253740" y="342900"/>
                </a:lnTo>
                <a:lnTo>
                  <a:pt x="0" y="342900"/>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108000" tIns="36000" rIns="108000" bIns="36000" numCol="1" spcCol="0" rtlCol="0" fromWordArt="0" anchor="ctr" anchorCtr="0" forceAA="0" compatLnSpc="1">
            <a:prstTxWarp prst="textNoShape">
              <a:avLst/>
            </a:prstTxWarp>
            <a:noAutofit/>
          </a:bodyPr>
          <a:lstStyle/>
          <a:p>
            <a:pPr algn="r"/>
            <a:r>
              <a:rPr lang="en-US" sz="1600" b="1" dirty="0">
                <a:effectLst/>
                <a:latin typeface="United Curriculum" pitchFamily="2" charset="0"/>
                <a:ea typeface="Calibri" panose="020F0502020204030204" pitchFamily="34" charset="0"/>
                <a:cs typeface="Times New Roman" panose="02020603050405020304" pitchFamily="18" charset="0"/>
              </a:rPr>
              <a:t>Feeding relationships</a:t>
            </a:r>
            <a:endParaRPr lang="en-GB" sz="1050" dirty="0">
              <a:effectLst/>
              <a:ea typeface="Calibri" panose="020F0502020204030204" pitchFamily="34" charset="0"/>
              <a:cs typeface="Times New Roman" panose="02020603050405020304" pitchFamily="18" charset="0"/>
            </a:endParaRPr>
          </a:p>
        </p:txBody>
      </p:sp>
      <p:sp>
        <p:nvSpPr>
          <p:cNvPr id="10" name="Text Placeholder 2">
            <a:extLst>
              <a:ext uri="{FF2B5EF4-FFF2-40B4-BE49-F238E27FC236}">
                <a16:creationId xmlns:a16="http://schemas.microsoft.com/office/drawing/2014/main" id="{3A97011E-9366-35FF-6088-D803B9208AC8}"/>
              </a:ext>
            </a:extLst>
          </p:cNvPr>
          <p:cNvSpPr txBox="1">
            <a:spLocks/>
          </p:cNvSpPr>
          <p:nvPr/>
        </p:nvSpPr>
        <p:spPr>
          <a:xfrm>
            <a:off x="50424" y="5027734"/>
            <a:ext cx="4647042" cy="1285232"/>
          </a:xfrm>
          <a:prstGeom prst="rect">
            <a:avLst/>
          </a:prstGeom>
        </p:spPr>
        <p:txBody>
          <a:bodyPr lIns="108000" tIns="0" rIns="108000" bIns="0" anchor="t"/>
          <a:lstStyle>
            <a:lvl1pPr marL="0" indent="0" algn="l" defTabSz="1320704" rtl="0" eaLnBrk="1" latinLnBrk="0" hangingPunct="1">
              <a:lnSpc>
                <a:spcPts val="3200"/>
              </a:lnSpc>
              <a:spcBef>
                <a:spcPts val="0"/>
              </a:spcBef>
              <a:spcAft>
                <a:spcPts val="0"/>
              </a:spcAft>
              <a:buFont typeface="Arial" panose="020B0604020202020204" pitchFamily="34" charset="0"/>
              <a:buNone/>
              <a:defRPr sz="1600" b="0" kern="1200" spc="0" baseline="0">
                <a:solidFill>
                  <a:schemeClr val="tx1"/>
                </a:solidFill>
                <a:latin typeface="ABeeZee" panose="02000000000000000000" pitchFamily="2" charset="0"/>
                <a:ea typeface="+mn-ea"/>
                <a:cs typeface="+mn-cs"/>
              </a:defRPr>
            </a:lvl1pPr>
            <a:lvl2pPr marL="990528" indent="-330177" algn="l" defTabSz="1320704" rtl="0" eaLnBrk="1" latinLnBrk="0" hangingPunct="1">
              <a:lnSpc>
                <a:spcPct val="90000"/>
              </a:lnSpc>
              <a:spcBef>
                <a:spcPts val="722"/>
              </a:spcBef>
              <a:buFont typeface="Arial" panose="020B0604020202020204" pitchFamily="34" charset="0"/>
              <a:buChar char="•"/>
              <a:defRPr sz="3468" kern="1200">
                <a:solidFill>
                  <a:schemeClr val="tx1"/>
                </a:solidFill>
                <a:latin typeface="+mn-lt"/>
                <a:ea typeface="+mn-ea"/>
                <a:cs typeface="+mn-cs"/>
              </a:defRPr>
            </a:lvl2pPr>
            <a:lvl3pPr marL="1650880" indent="-330177" algn="l" defTabSz="1320704" rtl="0" eaLnBrk="1" latinLnBrk="0" hangingPunct="1">
              <a:lnSpc>
                <a:spcPct val="90000"/>
              </a:lnSpc>
              <a:spcBef>
                <a:spcPts val="722"/>
              </a:spcBef>
              <a:buFont typeface="Arial" panose="020B0604020202020204" pitchFamily="34" charset="0"/>
              <a:buChar char="•"/>
              <a:defRPr sz="2889" kern="1200">
                <a:solidFill>
                  <a:schemeClr val="tx1"/>
                </a:solidFill>
                <a:latin typeface="+mn-lt"/>
                <a:ea typeface="+mn-ea"/>
                <a:cs typeface="+mn-cs"/>
              </a:defRPr>
            </a:lvl3pPr>
            <a:lvl4pPr marL="2311231"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4pPr>
            <a:lvl5pPr marL="2971584"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5pPr>
            <a:lvl6pPr marL="3631937"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6pPr>
            <a:lvl7pPr marL="4292287"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7pPr>
            <a:lvl8pPr marL="4952641"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8pPr>
            <a:lvl9pPr marL="5612992" indent="-330177" algn="l" defTabSz="1320704"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9pPr>
          </a:lstStyle>
          <a:p>
            <a:pPr>
              <a:lnSpc>
                <a:spcPts val="2400"/>
              </a:lnSpc>
            </a:pPr>
            <a:r>
              <a:rPr lang="en-US" sz="1200" dirty="0">
                <a:latin typeface="United Curriculum" pitchFamily="2" charset="0"/>
              </a:rPr>
              <a:t>An </a:t>
            </a:r>
            <a:r>
              <a:rPr lang="en-US" sz="1400" b="1" dirty="0">
                <a:latin typeface="United Curriculum" pitchFamily="2" charset="0"/>
              </a:rPr>
              <a:t>ecosystem</a:t>
            </a:r>
            <a:r>
              <a:rPr lang="en-US" sz="1200" dirty="0">
                <a:latin typeface="United Curriculum" pitchFamily="2" charset="0"/>
              </a:rPr>
              <a:t> is all the organisms living in an area and the non-living features of </a:t>
            </a:r>
            <a:r>
              <a:rPr lang="en-GB" sz="1200" dirty="0">
                <a:latin typeface="United Curriculum" pitchFamily="2" charset="0"/>
              </a:rPr>
              <a:t>the</a:t>
            </a:r>
            <a:r>
              <a:rPr lang="en-US" sz="1200" dirty="0">
                <a:latin typeface="United Curriculum" pitchFamily="2" charset="0"/>
              </a:rPr>
              <a:t> environment, such as precipitation, temperature, wind, soil and sunlight.</a:t>
            </a:r>
          </a:p>
          <a:p>
            <a:pPr algn="r">
              <a:lnSpc>
                <a:spcPts val="2400"/>
              </a:lnSpc>
            </a:pPr>
            <a:r>
              <a:rPr lang="en-US" sz="1200" dirty="0">
                <a:latin typeface="United Curriculum" pitchFamily="2" charset="0"/>
              </a:rPr>
              <a:t>In an ecosystem, there are many feeding relationships. These can be shown through </a:t>
            </a:r>
            <a:r>
              <a:rPr lang="en-US" sz="1400" b="1" dirty="0">
                <a:latin typeface="United Curriculum" pitchFamily="2" charset="0"/>
              </a:rPr>
              <a:t>food chains </a:t>
            </a:r>
            <a:r>
              <a:rPr lang="en-US" sz="1200" dirty="0">
                <a:latin typeface="United Curriculum" pitchFamily="2" charset="0"/>
              </a:rPr>
              <a:t>or food webs.</a:t>
            </a:r>
          </a:p>
        </p:txBody>
      </p:sp>
      <p:pic>
        <p:nvPicPr>
          <p:cNvPr id="3" name="Picture 2" descr="A picture containing text&#10;&#10;Description automatically generated">
            <a:extLst>
              <a:ext uri="{FF2B5EF4-FFF2-40B4-BE49-F238E27FC236}">
                <a16:creationId xmlns:a16="http://schemas.microsoft.com/office/drawing/2014/main" id="{CDD00D38-B174-D1C5-3ADB-44418E258A0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426"/>
          <a:stretch/>
        </p:blipFill>
        <p:spPr>
          <a:xfrm>
            <a:off x="154979" y="1987257"/>
            <a:ext cx="1161757" cy="2598562"/>
          </a:xfrm>
          <a:prstGeom prst="rect">
            <a:avLst/>
          </a:prstGeom>
        </p:spPr>
      </p:pic>
      <p:sp>
        <p:nvSpPr>
          <p:cNvPr id="4" name="TextBox 33">
            <a:extLst>
              <a:ext uri="{FF2B5EF4-FFF2-40B4-BE49-F238E27FC236}">
                <a16:creationId xmlns:a16="http://schemas.microsoft.com/office/drawing/2014/main" id="{361F9879-52A3-C783-9061-0EED6653D367}"/>
              </a:ext>
            </a:extLst>
          </p:cNvPr>
          <p:cNvSpPr txBox="1"/>
          <p:nvPr/>
        </p:nvSpPr>
        <p:spPr>
          <a:xfrm>
            <a:off x="1421292" y="2045031"/>
            <a:ext cx="5127992" cy="308918"/>
          </a:xfrm>
          <a:prstGeom prst="rect">
            <a:avLst/>
          </a:prstGeom>
          <a:noFill/>
        </p:spPr>
        <p:txBody>
          <a:bodyPr wrap="square" rtlCol="0">
            <a:noAutofit/>
          </a:bodyPr>
          <a:lstStyle/>
          <a:p>
            <a:pPr fontAlgn="base">
              <a:lnSpc>
                <a:spcPct val="107000"/>
              </a:lnSpc>
              <a:spcAft>
                <a:spcPts val="800"/>
              </a:spcAft>
            </a:pPr>
            <a:r>
              <a:rPr lang="en-GB" sz="1200" dirty="0">
                <a:solidFill>
                  <a:srgbClr val="000000"/>
                </a:solidFill>
                <a:latin typeface="United Curriculum" pitchFamily="2" charset="0"/>
                <a:ea typeface="Calibri" panose="020F0502020204030204" pitchFamily="34" charset="0"/>
                <a:cs typeface="Times New Roman" panose="02020603050405020304" pitchFamily="18" charset="0"/>
              </a:rPr>
              <a:t>The </a:t>
            </a:r>
            <a:r>
              <a:rPr lang="en-GB" sz="1400" b="1" kern="1200" dirty="0">
                <a:solidFill>
                  <a:srgbClr val="000000"/>
                </a:solidFill>
                <a:effectLst/>
                <a:latin typeface="United Curriculum" pitchFamily="2" charset="0"/>
                <a:ea typeface="Calibri" panose="020F0502020204030204" pitchFamily="34" charset="0"/>
                <a:cs typeface="Times New Roman" panose="02020603050405020304" pitchFamily="18" charset="0"/>
              </a:rPr>
              <a:t>mouth</a:t>
            </a:r>
            <a:r>
              <a:rPr lang="en-GB" sz="1200" kern="1200" dirty="0">
                <a:solidFill>
                  <a:srgbClr val="000000"/>
                </a:solidFill>
                <a:effectLst/>
                <a:latin typeface="United Curriculum" pitchFamily="2" charset="0"/>
                <a:ea typeface="Calibri" panose="020F0502020204030204" pitchFamily="34" charset="0"/>
                <a:cs typeface="Times New Roman" panose="02020603050405020304" pitchFamily="18" charset="0"/>
              </a:rPr>
              <a:t> contains </a:t>
            </a:r>
            <a:r>
              <a:rPr lang="en-GB" sz="1400" b="1" kern="1200" dirty="0">
                <a:solidFill>
                  <a:srgbClr val="000000"/>
                </a:solidFill>
                <a:effectLst/>
                <a:latin typeface="United Curriculum" pitchFamily="2" charset="0"/>
                <a:ea typeface="Calibri" panose="020F0502020204030204" pitchFamily="34" charset="0"/>
                <a:cs typeface="Times New Roman" panose="02020603050405020304" pitchFamily="18" charset="0"/>
              </a:rPr>
              <a:t>teeth</a:t>
            </a:r>
            <a:r>
              <a:rPr lang="en-GB" sz="1200" kern="1200" dirty="0">
                <a:solidFill>
                  <a:srgbClr val="000000"/>
                </a:solidFill>
                <a:effectLst/>
                <a:latin typeface="United Curriculum" pitchFamily="2" charset="0"/>
                <a:ea typeface="Calibri" panose="020F0502020204030204" pitchFamily="34" charset="0"/>
                <a:cs typeface="Times New Roman" panose="02020603050405020304" pitchFamily="18" charset="0"/>
              </a:rPr>
              <a:t>, which start to break down the food.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34">
            <a:extLst>
              <a:ext uri="{FF2B5EF4-FFF2-40B4-BE49-F238E27FC236}">
                <a16:creationId xmlns:a16="http://schemas.microsoft.com/office/drawing/2014/main" id="{DE90B026-B1D1-6BDF-4751-C62D9B7DFA15}"/>
              </a:ext>
            </a:extLst>
          </p:cNvPr>
          <p:cNvSpPr txBox="1"/>
          <p:nvPr/>
        </p:nvSpPr>
        <p:spPr>
          <a:xfrm>
            <a:off x="1421292" y="2452450"/>
            <a:ext cx="5127994" cy="308918"/>
          </a:xfrm>
          <a:prstGeom prst="rect">
            <a:avLst/>
          </a:prstGeom>
          <a:noFill/>
        </p:spPr>
        <p:txBody>
          <a:bodyPr wrap="square" rtlCol="0">
            <a:noAutofit/>
          </a:bodyPr>
          <a:lstStyle/>
          <a:p>
            <a:pPr fontAlgn="base">
              <a:lnSpc>
                <a:spcPct val="107000"/>
              </a:lnSpc>
              <a:spcAft>
                <a:spcPts val="800"/>
              </a:spcAft>
            </a:pPr>
            <a:r>
              <a:rPr lang="en-GB" sz="1200" kern="1200" dirty="0">
                <a:solidFill>
                  <a:srgbClr val="000000"/>
                </a:solidFill>
                <a:effectLst/>
                <a:latin typeface="United Curriculum" pitchFamily="2" charset="0"/>
                <a:ea typeface="Calibri" panose="020F0502020204030204" pitchFamily="34" charset="0"/>
                <a:cs typeface="Times New Roman" panose="02020603050405020304" pitchFamily="18" charset="0"/>
              </a:rPr>
              <a:t>The </a:t>
            </a:r>
            <a:r>
              <a:rPr lang="en-GB" sz="1400" b="1" kern="1200" dirty="0">
                <a:solidFill>
                  <a:srgbClr val="000000"/>
                </a:solidFill>
                <a:effectLst/>
                <a:latin typeface="United Curriculum" pitchFamily="2" charset="0"/>
                <a:ea typeface="Calibri" panose="020F0502020204030204" pitchFamily="34" charset="0"/>
                <a:cs typeface="Times New Roman" panose="02020603050405020304" pitchFamily="18" charset="0"/>
              </a:rPr>
              <a:t>oesophagus</a:t>
            </a:r>
            <a:r>
              <a:rPr lang="en-GB" sz="1200" kern="1200" dirty="0">
                <a:solidFill>
                  <a:srgbClr val="000000"/>
                </a:solidFill>
                <a:effectLst/>
                <a:latin typeface="United Curriculum" pitchFamily="2" charset="0"/>
                <a:ea typeface="Calibri" panose="020F0502020204030204" pitchFamily="34" charset="0"/>
                <a:cs typeface="Times New Roman" panose="02020603050405020304" pitchFamily="18" charset="0"/>
              </a:rPr>
              <a:t> is a tube that connects mouth and stomach.</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Box 36">
            <a:extLst>
              <a:ext uri="{FF2B5EF4-FFF2-40B4-BE49-F238E27FC236}">
                <a16:creationId xmlns:a16="http://schemas.microsoft.com/office/drawing/2014/main" id="{542F2E23-5C32-BB2B-E4EC-5B757D6070F0}"/>
              </a:ext>
            </a:extLst>
          </p:cNvPr>
          <p:cNvSpPr txBox="1"/>
          <p:nvPr/>
        </p:nvSpPr>
        <p:spPr>
          <a:xfrm>
            <a:off x="1421291" y="2859869"/>
            <a:ext cx="5293735" cy="514835"/>
          </a:xfrm>
          <a:prstGeom prst="rect">
            <a:avLst/>
          </a:prstGeom>
          <a:noFill/>
        </p:spPr>
        <p:txBody>
          <a:bodyPr wrap="square" rtlCol="0">
            <a:noAutofit/>
          </a:bodyPr>
          <a:lstStyle/>
          <a:p>
            <a:pPr fontAlgn="base">
              <a:lnSpc>
                <a:spcPct val="107000"/>
              </a:lnSpc>
              <a:spcAft>
                <a:spcPts val="800"/>
              </a:spcAft>
            </a:pPr>
            <a:r>
              <a:rPr lang="en-GB" sz="1200" kern="1200" dirty="0">
                <a:solidFill>
                  <a:srgbClr val="000000"/>
                </a:solidFill>
                <a:effectLst/>
                <a:latin typeface="United Curriculum" pitchFamily="2" charset="0"/>
                <a:ea typeface="Calibri" panose="020F0502020204030204" pitchFamily="34" charset="0"/>
                <a:cs typeface="Times New Roman" panose="02020603050405020304" pitchFamily="18" charset="0"/>
              </a:rPr>
              <a:t>The </a:t>
            </a:r>
            <a:r>
              <a:rPr lang="en-GB" sz="1400" b="1" kern="1200" dirty="0">
                <a:solidFill>
                  <a:srgbClr val="000000"/>
                </a:solidFill>
                <a:effectLst/>
                <a:latin typeface="United Curriculum" pitchFamily="2" charset="0"/>
                <a:ea typeface="Calibri" panose="020F0502020204030204" pitchFamily="34" charset="0"/>
                <a:cs typeface="Times New Roman" panose="02020603050405020304" pitchFamily="18" charset="0"/>
              </a:rPr>
              <a:t>stomach</a:t>
            </a:r>
            <a:r>
              <a:rPr lang="en-GB" sz="1200" kern="1200" dirty="0">
                <a:solidFill>
                  <a:srgbClr val="000000"/>
                </a:solidFill>
                <a:effectLst/>
                <a:latin typeface="United Curriculum" pitchFamily="2" charset="0"/>
                <a:ea typeface="Calibri" panose="020F0502020204030204" pitchFamily="34" charset="0"/>
                <a:cs typeface="Times New Roman" panose="02020603050405020304" pitchFamily="18" charset="0"/>
              </a:rPr>
              <a:t> churns food and contains substances that break down the food chemically.</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Box 37">
            <a:extLst>
              <a:ext uri="{FF2B5EF4-FFF2-40B4-BE49-F238E27FC236}">
                <a16:creationId xmlns:a16="http://schemas.microsoft.com/office/drawing/2014/main" id="{E304BACE-80B3-5744-2A16-1D2D931AC019}"/>
              </a:ext>
            </a:extLst>
          </p:cNvPr>
          <p:cNvSpPr txBox="1"/>
          <p:nvPr/>
        </p:nvSpPr>
        <p:spPr>
          <a:xfrm>
            <a:off x="1421291" y="3473205"/>
            <a:ext cx="7748126" cy="333488"/>
          </a:xfrm>
          <a:prstGeom prst="rect">
            <a:avLst/>
          </a:prstGeom>
          <a:noFill/>
        </p:spPr>
        <p:txBody>
          <a:bodyPr wrap="square" rtlCol="0">
            <a:noAutofit/>
          </a:bodyPr>
          <a:lstStyle/>
          <a:p>
            <a:pPr fontAlgn="base">
              <a:lnSpc>
                <a:spcPct val="107000"/>
              </a:lnSpc>
              <a:spcAft>
                <a:spcPts val="800"/>
              </a:spcAft>
            </a:pPr>
            <a:r>
              <a:rPr lang="en-GB" sz="1200" kern="1200" dirty="0">
                <a:solidFill>
                  <a:srgbClr val="000000"/>
                </a:solidFill>
                <a:effectLst/>
                <a:latin typeface="United Curriculum" pitchFamily="2" charset="0"/>
                <a:ea typeface="Calibri" panose="020F0502020204030204" pitchFamily="34" charset="0"/>
                <a:cs typeface="Times New Roman" panose="02020603050405020304" pitchFamily="18" charset="0"/>
              </a:rPr>
              <a:t>The </a:t>
            </a:r>
            <a:r>
              <a:rPr lang="en-GB" sz="1400" b="1" kern="1200" dirty="0">
                <a:solidFill>
                  <a:srgbClr val="000000"/>
                </a:solidFill>
                <a:effectLst/>
                <a:latin typeface="United Curriculum" pitchFamily="2" charset="0"/>
                <a:ea typeface="Calibri" panose="020F0502020204030204" pitchFamily="34" charset="0"/>
                <a:cs typeface="Times New Roman" panose="02020603050405020304" pitchFamily="18" charset="0"/>
              </a:rPr>
              <a:t>small intestine </a:t>
            </a:r>
            <a:r>
              <a:rPr lang="en-GB" sz="1200" kern="1200" dirty="0">
                <a:solidFill>
                  <a:srgbClr val="000000"/>
                </a:solidFill>
                <a:effectLst/>
                <a:latin typeface="United Curriculum" pitchFamily="2" charset="0"/>
                <a:ea typeface="Calibri" panose="020F0502020204030204" pitchFamily="34" charset="0"/>
                <a:cs typeface="Times New Roman" panose="02020603050405020304" pitchFamily="18" charset="0"/>
              </a:rPr>
              <a:t>breaks down food chemically. Here, nutrients are absorbed into the blood.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38">
            <a:extLst>
              <a:ext uri="{FF2B5EF4-FFF2-40B4-BE49-F238E27FC236}">
                <a16:creationId xmlns:a16="http://schemas.microsoft.com/office/drawing/2014/main" id="{32F82FDA-29F2-25F0-3771-242A3F880D3D}"/>
              </a:ext>
            </a:extLst>
          </p:cNvPr>
          <p:cNvSpPr txBox="1"/>
          <p:nvPr/>
        </p:nvSpPr>
        <p:spPr>
          <a:xfrm>
            <a:off x="1421291" y="3905194"/>
            <a:ext cx="7961596" cy="330995"/>
          </a:xfrm>
          <a:prstGeom prst="rect">
            <a:avLst/>
          </a:prstGeom>
          <a:noFill/>
        </p:spPr>
        <p:txBody>
          <a:bodyPr wrap="square" rtlCol="0">
            <a:noAutofit/>
          </a:bodyPr>
          <a:lstStyle/>
          <a:p>
            <a:pPr fontAlgn="base">
              <a:lnSpc>
                <a:spcPct val="107000"/>
              </a:lnSpc>
              <a:spcAft>
                <a:spcPts val="800"/>
              </a:spcAft>
            </a:pPr>
            <a:r>
              <a:rPr lang="en-GB" sz="1200" kern="1200" dirty="0">
                <a:solidFill>
                  <a:srgbClr val="000000"/>
                </a:solidFill>
                <a:effectLst/>
                <a:latin typeface="United Curriculum" pitchFamily="2" charset="0"/>
                <a:ea typeface="Calibri" panose="020F0502020204030204" pitchFamily="34" charset="0"/>
                <a:cs typeface="Times New Roman" panose="02020603050405020304" pitchFamily="18" charset="0"/>
              </a:rPr>
              <a:t>In the </a:t>
            </a:r>
            <a:r>
              <a:rPr lang="en-GB" sz="1400" b="1" kern="1200" dirty="0">
                <a:solidFill>
                  <a:srgbClr val="000000"/>
                </a:solidFill>
                <a:effectLst/>
                <a:latin typeface="United Curriculum" pitchFamily="2" charset="0"/>
                <a:ea typeface="Calibri" panose="020F0502020204030204" pitchFamily="34" charset="0"/>
                <a:cs typeface="Times New Roman" panose="02020603050405020304" pitchFamily="18" charset="0"/>
              </a:rPr>
              <a:t>large</a:t>
            </a:r>
            <a:r>
              <a:rPr lang="en-GB" sz="1400" b="1" dirty="0">
                <a:solidFill>
                  <a:srgbClr val="000000"/>
                </a:solidFill>
                <a:latin typeface="United Curriculum" pitchFamily="2" charset="0"/>
                <a:ea typeface="Calibri" panose="020F0502020204030204" pitchFamily="34" charset="0"/>
                <a:cs typeface="Times New Roman" panose="02020603050405020304" pitchFamily="18" charset="0"/>
              </a:rPr>
              <a:t> </a:t>
            </a:r>
            <a:r>
              <a:rPr lang="en-GB" sz="1400" b="1" kern="1200" dirty="0">
                <a:solidFill>
                  <a:srgbClr val="000000"/>
                </a:solidFill>
                <a:effectLst/>
                <a:latin typeface="United Curriculum" pitchFamily="2" charset="0"/>
                <a:ea typeface="Calibri" panose="020F0502020204030204" pitchFamily="34" charset="0"/>
                <a:cs typeface="Times New Roman" panose="02020603050405020304" pitchFamily="18" charset="0"/>
              </a:rPr>
              <a:t>intestine</a:t>
            </a:r>
            <a:r>
              <a:rPr lang="en-GB" sz="1200" kern="1200" dirty="0">
                <a:solidFill>
                  <a:srgbClr val="000000"/>
                </a:solidFill>
                <a:effectLst/>
                <a:latin typeface="United Curriculum" pitchFamily="2" charset="0"/>
                <a:ea typeface="Calibri" panose="020F0502020204030204" pitchFamily="34" charset="0"/>
                <a:cs typeface="Times New Roman" panose="02020603050405020304" pitchFamily="18" charset="0"/>
              </a:rPr>
              <a:t>, water from undigested food is absorbed into the blood.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Box 42">
            <a:extLst>
              <a:ext uri="{FF2B5EF4-FFF2-40B4-BE49-F238E27FC236}">
                <a16:creationId xmlns:a16="http://schemas.microsoft.com/office/drawing/2014/main" id="{135FA408-F5D8-2539-4118-867D71BD8491}"/>
              </a:ext>
            </a:extLst>
          </p:cNvPr>
          <p:cNvSpPr txBox="1"/>
          <p:nvPr/>
        </p:nvSpPr>
        <p:spPr>
          <a:xfrm>
            <a:off x="1421291" y="4334691"/>
            <a:ext cx="8333342" cy="315821"/>
          </a:xfrm>
          <a:prstGeom prst="rect">
            <a:avLst/>
          </a:prstGeom>
          <a:noFill/>
        </p:spPr>
        <p:txBody>
          <a:bodyPr wrap="square" rtlCol="0">
            <a:noAutofit/>
          </a:bodyPr>
          <a:lstStyle/>
          <a:p>
            <a:pPr fontAlgn="base">
              <a:lnSpc>
                <a:spcPct val="107000"/>
              </a:lnSpc>
              <a:spcAft>
                <a:spcPts val="800"/>
              </a:spcAft>
            </a:pPr>
            <a:r>
              <a:rPr lang="en-GB" sz="1200" kern="1200" dirty="0">
                <a:solidFill>
                  <a:srgbClr val="000000"/>
                </a:solidFill>
                <a:effectLst/>
                <a:latin typeface="United Curriculum" pitchFamily="2" charset="0"/>
                <a:ea typeface="Calibri" panose="020F0502020204030204" pitchFamily="34" charset="0"/>
                <a:cs typeface="Times New Roman" panose="02020603050405020304" pitchFamily="18" charset="0"/>
              </a:rPr>
              <a:t>Undigested food – </a:t>
            </a:r>
            <a:r>
              <a:rPr lang="en-GB" sz="1400" b="1" kern="1200" dirty="0">
                <a:solidFill>
                  <a:srgbClr val="000000"/>
                </a:solidFill>
                <a:effectLst/>
                <a:latin typeface="United Curriculum" pitchFamily="2" charset="0"/>
                <a:ea typeface="Calibri" panose="020F0502020204030204" pitchFamily="34" charset="0"/>
                <a:cs typeface="Times New Roman" panose="02020603050405020304" pitchFamily="18" charset="0"/>
              </a:rPr>
              <a:t>faece</a:t>
            </a:r>
            <a:r>
              <a:rPr lang="en-GB" sz="1400" b="1" dirty="0">
                <a:solidFill>
                  <a:srgbClr val="000000"/>
                </a:solidFill>
                <a:latin typeface="United Curriculum" pitchFamily="2" charset="0"/>
                <a:ea typeface="Calibri" panose="020F0502020204030204" pitchFamily="34" charset="0"/>
                <a:cs typeface="Times New Roman" panose="02020603050405020304" pitchFamily="18" charset="0"/>
              </a:rPr>
              <a:t>s</a:t>
            </a:r>
            <a:r>
              <a:rPr lang="en-GB" sz="1200" dirty="0">
                <a:solidFill>
                  <a:srgbClr val="000000"/>
                </a:solidFill>
                <a:latin typeface="United Curriculum" pitchFamily="2" charset="0"/>
                <a:ea typeface="Calibri" panose="020F0502020204030204" pitchFamily="34" charset="0"/>
                <a:cs typeface="Times New Roman" panose="02020603050405020304" pitchFamily="18" charset="0"/>
              </a:rPr>
              <a:t> (poo!)</a:t>
            </a:r>
            <a:r>
              <a:rPr lang="en-GB" sz="1200" kern="1200" dirty="0">
                <a:solidFill>
                  <a:srgbClr val="000000"/>
                </a:solidFill>
                <a:effectLst/>
                <a:latin typeface="United Curriculum" pitchFamily="2" charset="0"/>
                <a:ea typeface="Calibri" panose="020F0502020204030204" pitchFamily="34" charset="0"/>
                <a:cs typeface="Times New Roman" panose="02020603050405020304" pitchFamily="18" charset="0"/>
              </a:rPr>
              <a:t> – is stored in the </a:t>
            </a:r>
            <a:r>
              <a:rPr lang="en-GB" sz="1400" b="1" kern="1200" dirty="0">
                <a:solidFill>
                  <a:srgbClr val="000000"/>
                </a:solidFill>
                <a:effectLst/>
                <a:latin typeface="United Curriculum" pitchFamily="2" charset="0"/>
                <a:ea typeface="Calibri" panose="020F0502020204030204" pitchFamily="34" charset="0"/>
                <a:cs typeface="Times New Roman" panose="02020603050405020304" pitchFamily="18" charset="0"/>
              </a:rPr>
              <a:t>rectum</a:t>
            </a:r>
            <a:r>
              <a:rPr lang="en-GB" sz="1200" kern="1200" dirty="0">
                <a:solidFill>
                  <a:srgbClr val="000000"/>
                </a:solidFill>
                <a:effectLst/>
                <a:latin typeface="United Curriculum" pitchFamily="2" charset="0"/>
                <a:ea typeface="Calibri" panose="020F0502020204030204" pitchFamily="34" charset="0"/>
                <a:cs typeface="Times New Roman" panose="02020603050405020304" pitchFamily="18" charset="0"/>
              </a:rPr>
              <a:t> until it is ready to be passed through the </a:t>
            </a:r>
            <a:r>
              <a:rPr lang="en-GB" sz="1400" b="1" kern="1200" dirty="0">
                <a:solidFill>
                  <a:srgbClr val="000000"/>
                </a:solidFill>
                <a:effectLst/>
                <a:latin typeface="United Curriculum" pitchFamily="2" charset="0"/>
                <a:ea typeface="Calibri" panose="020F0502020204030204" pitchFamily="34" charset="0"/>
                <a:cs typeface="Times New Roman" panose="02020603050405020304" pitchFamily="18" charset="0"/>
              </a:rPr>
              <a:t>anus</a:t>
            </a:r>
            <a:r>
              <a:rPr lang="en-GB" sz="1200" kern="1200" dirty="0">
                <a:solidFill>
                  <a:srgbClr val="000000"/>
                </a:solidFill>
                <a:effectLst/>
                <a:latin typeface="United Curriculum" pitchFamily="2" charset="0"/>
                <a:ea typeface="Calibri" panose="020F0502020204030204" pitchFamily="34" charset="0"/>
                <a:cs typeface="Times New Roman" panose="02020603050405020304" pitchFamily="18" charset="0"/>
              </a:rPr>
              <a: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6" name="Straight Arrow Connector 15">
            <a:extLst>
              <a:ext uri="{FF2B5EF4-FFF2-40B4-BE49-F238E27FC236}">
                <a16:creationId xmlns:a16="http://schemas.microsoft.com/office/drawing/2014/main" id="{EFD2A517-6B96-BA3E-69F2-451DF970A8DB}"/>
              </a:ext>
            </a:extLst>
          </p:cNvPr>
          <p:cNvCxnSpPr>
            <a:cxnSpLocks/>
          </p:cNvCxnSpPr>
          <p:nvPr/>
        </p:nvCxnSpPr>
        <p:spPr>
          <a:xfrm flipH="1">
            <a:off x="501007" y="2194929"/>
            <a:ext cx="981836" cy="34040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Straight Arrow Connector 16">
            <a:extLst>
              <a:ext uri="{FF2B5EF4-FFF2-40B4-BE49-F238E27FC236}">
                <a16:creationId xmlns:a16="http://schemas.microsoft.com/office/drawing/2014/main" id="{02F61C44-A875-2062-27BF-585281E8902E}"/>
              </a:ext>
            </a:extLst>
          </p:cNvPr>
          <p:cNvCxnSpPr>
            <a:cxnSpLocks/>
          </p:cNvCxnSpPr>
          <p:nvPr/>
        </p:nvCxnSpPr>
        <p:spPr>
          <a:xfrm flipH="1">
            <a:off x="804053" y="2638568"/>
            <a:ext cx="678790" cy="33933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a:extLst>
              <a:ext uri="{FF2B5EF4-FFF2-40B4-BE49-F238E27FC236}">
                <a16:creationId xmlns:a16="http://schemas.microsoft.com/office/drawing/2014/main" id="{3F557872-7AA5-412D-B8B5-F5ABCFFD0DF0}"/>
              </a:ext>
            </a:extLst>
          </p:cNvPr>
          <p:cNvCxnSpPr>
            <a:cxnSpLocks/>
          </p:cNvCxnSpPr>
          <p:nvPr/>
        </p:nvCxnSpPr>
        <p:spPr>
          <a:xfrm flipH="1">
            <a:off x="896112" y="3064388"/>
            <a:ext cx="586731" cy="42557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9" name="Straight Arrow Connector 18">
            <a:extLst>
              <a:ext uri="{FF2B5EF4-FFF2-40B4-BE49-F238E27FC236}">
                <a16:creationId xmlns:a16="http://schemas.microsoft.com/office/drawing/2014/main" id="{AA6D4A24-20F6-F894-A7B5-7DE2220E38B5}"/>
              </a:ext>
            </a:extLst>
          </p:cNvPr>
          <p:cNvCxnSpPr>
            <a:cxnSpLocks/>
          </p:cNvCxnSpPr>
          <p:nvPr/>
        </p:nvCxnSpPr>
        <p:spPr>
          <a:xfrm flipH="1">
            <a:off x="827632" y="3647667"/>
            <a:ext cx="655211" cy="28495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16:creationId xmlns:a16="http://schemas.microsoft.com/office/drawing/2014/main" id="{FFBBE91D-5569-1CCC-5D16-71DEEC433D19}"/>
              </a:ext>
            </a:extLst>
          </p:cNvPr>
          <p:cNvCxnSpPr>
            <a:cxnSpLocks/>
          </p:cNvCxnSpPr>
          <p:nvPr/>
        </p:nvCxnSpPr>
        <p:spPr>
          <a:xfrm flipH="1">
            <a:off x="981501" y="4050102"/>
            <a:ext cx="501342"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1" name="Straight Arrow Connector 20">
            <a:extLst>
              <a:ext uri="{FF2B5EF4-FFF2-40B4-BE49-F238E27FC236}">
                <a16:creationId xmlns:a16="http://schemas.microsoft.com/office/drawing/2014/main" id="{62C4EEF3-1A2F-CA75-BF0A-22AAF8F441D6}"/>
              </a:ext>
            </a:extLst>
          </p:cNvPr>
          <p:cNvCxnSpPr>
            <a:cxnSpLocks/>
          </p:cNvCxnSpPr>
          <p:nvPr/>
        </p:nvCxnSpPr>
        <p:spPr>
          <a:xfrm flipH="1" flipV="1">
            <a:off x="735857" y="4322671"/>
            <a:ext cx="746986" cy="18116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nvGrpSpPr>
          <p:cNvPr id="55" name="Group 54">
            <a:extLst>
              <a:ext uri="{FF2B5EF4-FFF2-40B4-BE49-F238E27FC236}">
                <a16:creationId xmlns:a16="http://schemas.microsoft.com/office/drawing/2014/main" id="{D1EE1076-CCAB-B00F-1E27-91BDE566DC2F}"/>
              </a:ext>
            </a:extLst>
          </p:cNvPr>
          <p:cNvGrpSpPr/>
          <p:nvPr/>
        </p:nvGrpSpPr>
        <p:grpSpPr>
          <a:xfrm>
            <a:off x="6816477" y="1731165"/>
            <a:ext cx="2833601" cy="1625895"/>
            <a:chOff x="3692175" y="2181401"/>
            <a:chExt cx="2833601" cy="1625895"/>
          </a:xfrm>
        </p:grpSpPr>
        <p:grpSp>
          <p:nvGrpSpPr>
            <p:cNvPr id="53" name="Group 52">
              <a:extLst>
                <a:ext uri="{FF2B5EF4-FFF2-40B4-BE49-F238E27FC236}">
                  <a16:creationId xmlns:a16="http://schemas.microsoft.com/office/drawing/2014/main" id="{EE024943-6F3B-A95E-C85D-BE424F26965B}"/>
                </a:ext>
              </a:extLst>
            </p:cNvPr>
            <p:cNvGrpSpPr/>
            <p:nvPr/>
          </p:nvGrpSpPr>
          <p:grpSpPr>
            <a:xfrm>
              <a:off x="3692175" y="2181401"/>
              <a:ext cx="2833601" cy="1316059"/>
              <a:chOff x="4089939" y="2071495"/>
              <a:chExt cx="2833601" cy="1316059"/>
            </a:xfrm>
          </p:grpSpPr>
          <p:pic>
            <p:nvPicPr>
              <p:cNvPr id="37" name="Picture 36">
                <a:extLst>
                  <a:ext uri="{FF2B5EF4-FFF2-40B4-BE49-F238E27FC236}">
                    <a16:creationId xmlns:a16="http://schemas.microsoft.com/office/drawing/2014/main" id="{F39C0E61-9B49-4596-DBD3-40E9F72188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4422140" y="2448304"/>
                <a:ext cx="1978660" cy="735330"/>
              </a:xfrm>
              <a:prstGeom prst="rect">
                <a:avLst/>
              </a:prstGeom>
            </p:spPr>
          </p:pic>
          <p:sp>
            <p:nvSpPr>
              <p:cNvPr id="38" name="TextBox 33">
                <a:extLst>
                  <a:ext uri="{FF2B5EF4-FFF2-40B4-BE49-F238E27FC236}">
                    <a16:creationId xmlns:a16="http://schemas.microsoft.com/office/drawing/2014/main" id="{1A0D47CA-6772-C60C-1343-ADA4E5E39EB8}"/>
                  </a:ext>
                </a:extLst>
              </p:cNvPr>
              <p:cNvSpPr txBox="1"/>
              <p:nvPr/>
            </p:nvSpPr>
            <p:spPr>
              <a:xfrm>
                <a:off x="4089939" y="3146900"/>
                <a:ext cx="877096" cy="240654"/>
              </a:xfrm>
              <a:prstGeom prst="rect">
                <a:avLst/>
              </a:prstGeom>
              <a:noFill/>
            </p:spPr>
            <p:txBody>
              <a:bodyPr wrap="square" rtlCol="0">
                <a:noAutofit/>
              </a:bodyPr>
              <a:lstStyle/>
              <a:p>
                <a:pPr algn="ctr" fontAlgn="base">
                  <a:lnSpc>
                    <a:spcPct val="107000"/>
                  </a:lnSpc>
                  <a:spcAft>
                    <a:spcPts val="800"/>
                  </a:spcAft>
                </a:pPr>
                <a:r>
                  <a:rPr lang="en-GB" sz="1400" b="1" dirty="0">
                    <a:solidFill>
                      <a:srgbClr val="000000"/>
                    </a:solidFill>
                    <a:latin typeface="United Curriculum" pitchFamily="2" charset="0"/>
                    <a:ea typeface="Calibri" panose="020F0502020204030204" pitchFamily="34" charset="0"/>
                    <a:cs typeface="Times New Roman" panose="02020603050405020304" pitchFamily="18" charset="0"/>
                  </a:rPr>
                  <a:t>incisors</a:t>
                </a:r>
                <a:r>
                  <a:rPr lang="en-GB" sz="1200" dirty="0">
                    <a:solidFill>
                      <a:srgbClr val="000000"/>
                    </a:solidFill>
                    <a:latin typeface="United Curriculum" pitchFamily="2" charset="0"/>
                    <a:ea typeface="Calibri" panose="020F0502020204030204" pitchFamily="34" charset="0"/>
                    <a:cs typeface="Times New Roman" panose="02020603050405020304" pitchFamily="18" charset="0"/>
                  </a:rPr>
                  <a:t> cut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9" name="TextBox 33">
                <a:extLst>
                  <a:ext uri="{FF2B5EF4-FFF2-40B4-BE49-F238E27FC236}">
                    <a16:creationId xmlns:a16="http://schemas.microsoft.com/office/drawing/2014/main" id="{10ADE141-0E07-2667-950B-4BA3404C1469}"/>
                  </a:ext>
                </a:extLst>
              </p:cNvPr>
              <p:cNvSpPr txBox="1"/>
              <p:nvPr/>
            </p:nvSpPr>
            <p:spPr>
              <a:xfrm>
                <a:off x="4509683" y="2071495"/>
                <a:ext cx="1056551" cy="240654"/>
              </a:xfrm>
              <a:prstGeom prst="rect">
                <a:avLst/>
              </a:prstGeom>
              <a:noFill/>
            </p:spPr>
            <p:txBody>
              <a:bodyPr wrap="square" rtlCol="0">
                <a:noAutofit/>
              </a:bodyPr>
              <a:lstStyle/>
              <a:p>
                <a:pPr algn="ctr" fontAlgn="base">
                  <a:lnSpc>
                    <a:spcPct val="107000"/>
                  </a:lnSpc>
                  <a:spcAft>
                    <a:spcPts val="800"/>
                  </a:spcAft>
                </a:pPr>
                <a:r>
                  <a:rPr lang="en-GB" sz="1400" b="1" dirty="0">
                    <a:solidFill>
                      <a:srgbClr val="000000"/>
                    </a:solidFill>
                    <a:latin typeface="United Curriculum" pitchFamily="2" charset="0"/>
                    <a:ea typeface="Calibri" panose="020F0502020204030204" pitchFamily="34" charset="0"/>
                    <a:cs typeface="Times New Roman" panose="02020603050405020304" pitchFamily="18" charset="0"/>
                  </a:rPr>
                  <a:t>canines</a:t>
                </a:r>
                <a:r>
                  <a:rPr lang="en-GB" sz="1200" dirty="0">
                    <a:solidFill>
                      <a:srgbClr val="000000"/>
                    </a:solidFill>
                    <a:latin typeface="United Curriculum" pitchFamily="2" charset="0"/>
                    <a:ea typeface="Calibri" panose="020F0502020204030204" pitchFamily="34" charset="0"/>
                    <a:cs typeface="Times New Roman" panose="02020603050405020304" pitchFamily="18" charset="0"/>
                  </a:rPr>
                  <a:t> rip and tear</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0" name="TextBox 33">
                <a:extLst>
                  <a:ext uri="{FF2B5EF4-FFF2-40B4-BE49-F238E27FC236}">
                    <a16:creationId xmlns:a16="http://schemas.microsoft.com/office/drawing/2014/main" id="{D290DBFA-7EDA-AF72-DC3E-54268E00DA9D}"/>
                  </a:ext>
                </a:extLst>
              </p:cNvPr>
              <p:cNvSpPr txBox="1"/>
              <p:nvPr/>
            </p:nvSpPr>
            <p:spPr>
              <a:xfrm>
                <a:off x="4925927" y="3146900"/>
                <a:ext cx="1997613" cy="240654"/>
              </a:xfrm>
              <a:prstGeom prst="rect">
                <a:avLst/>
              </a:prstGeom>
              <a:noFill/>
            </p:spPr>
            <p:txBody>
              <a:bodyPr wrap="square" rtlCol="0">
                <a:noAutofit/>
              </a:bodyPr>
              <a:lstStyle/>
              <a:p>
                <a:pPr algn="ctr" fontAlgn="base">
                  <a:lnSpc>
                    <a:spcPct val="107000"/>
                  </a:lnSpc>
                  <a:spcAft>
                    <a:spcPts val="800"/>
                  </a:spcAft>
                </a:pPr>
                <a:r>
                  <a:rPr lang="en-GB" sz="1400" b="1" dirty="0">
                    <a:solidFill>
                      <a:srgbClr val="000000"/>
                    </a:solidFill>
                    <a:latin typeface="United Curriculum" pitchFamily="2" charset="0"/>
                    <a:ea typeface="Calibri" panose="020F0502020204030204" pitchFamily="34" charset="0"/>
                    <a:cs typeface="Times New Roman" panose="02020603050405020304" pitchFamily="18" charset="0"/>
                  </a:rPr>
                  <a:t>pre-molars</a:t>
                </a:r>
                <a:r>
                  <a:rPr lang="en-GB" sz="1200" dirty="0">
                    <a:solidFill>
                      <a:srgbClr val="000000"/>
                    </a:solidFill>
                    <a:latin typeface="United Curriculum" pitchFamily="2" charset="0"/>
                    <a:ea typeface="Calibri" panose="020F0502020204030204" pitchFamily="34" charset="0"/>
                    <a:cs typeface="Times New Roman" panose="02020603050405020304" pitchFamily="18" charset="0"/>
                  </a:rPr>
                  <a:t> and </a:t>
                </a:r>
                <a:r>
                  <a:rPr lang="en-GB" sz="1400" b="1" dirty="0">
                    <a:solidFill>
                      <a:srgbClr val="000000"/>
                    </a:solidFill>
                    <a:latin typeface="United Curriculum" pitchFamily="2" charset="0"/>
                    <a:ea typeface="Calibri" panose="020F0502020204030204" pitchFamily="34" charset="0"/>
                    <a:cs typeface="Times New Roman" panose="02020603050405020304" pitchFamily="18" charset="0"/>
                  </a:rPr>
                  <a:t>molars</a:t>
                </a:r>
                <a:r>
                  <a:rPr lang="en-GB" sz="1200" dirty="0">
                    <a:solidFill>
                      <a:srgbClr val="000000"/>
                    </a:solidFill>
                    <a:latin typeface="United Curriculum" pitchFamily="2" charset="0"/>
                    <a:ea typeface="Calibri" panose="020F0502020204030204" pitchFamily="34" charset="0"/>
                    <a:cs typeface="Times New Roman" panose="02020603050405020304" pitchFamily="18" charset="0"/>
                  </a:rPr>
                  <a:t> crush and grind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41" name="Straight Arrow Connector 40">
                <a:extLst>
                  <a:ext uri="{FF2B5EF4-FFF2-40B4-BE49-F238E27FC236}">
                    <a16:creationId xmlns:a16="http://schemas.microsoft.com/office/drawing/2014/main" id="{D0F2E78A-8D2F-D650-AE4F-5B303D0238F8}"/>
                  </a:ext>
                </a:extLst>
              </p:cNvPr>
              <p:cNvCxnSpPr>
                <a:cxnSpLocks/>
              </p:cNvCxnSpPr>
              <p:nvPr/>
            </p:nvCxnSpPr>
            <p:spPr>
              <a:xfrm flipV="1">
                <a:off x="4379458" y="2815969"/>
                <a:ext cx="155499" cy="38962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4" name="Straight Arrow Connector 43">
                <a:extLst>
                  <a:ext uri="{FF2B5EF4-FFF2-40B4-BE49-F238E27FC236}">
                    <a16:creationId xmlns:a16="http://schemas.microsoft.com/office/drawing/2014/main" id="{EAA3C4B5-7B1B-FE50-1D5E-31BA2A2931E4}"/>
                  </a:ext>
                </a:extLst>
              </p:cNvPr>
              <p:cNvCxnSpPr>
                <a:cxnSpLocks/>
              </p:cNvCxnSpPr>
              <p:nvPr/>
            </p:nvCxnSpPr>
            <p:spPr>
              <a:xfrm>
                <a:off x="4914096" y="2505300"/>
                <a:ext cx="123862" cy="21688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7" name="Straight Arrow Connector 46">
                <a:extLst>
                  <a:ext uri="{FF2B5EF4-FFF2-40B4-BE49-F238E27FC236}">
                    <a16:creationId xmlns:a16="http://schemas.microsoft.com/office/drawing/2014/main" id="{0DA6E910-F822-1F98-F4BA-83244BEF820E}"/>
                  </a:ext>
                </a:extLst>
              </p:cNvPr>
              <p:cNvCxnSpPr>
                <a:cxnSpLocks/>
              </p:cNvCxnSpPr>
              <p:nvPr/>
            </p:nvCxnSpPr>
            <p:spPr>
              <a:xfrm flipH="1" flipV="1">
                <a:off x="5546302" y="2776044"/>
                <a:ext cx="256996" cy="41856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0" name="Straight Arrow Connector 49">
                <a:extLst>
                  <a:ext uri="{FF2B5EF4-FFF2-40B4-BE49-F238E27FC236}">
                    <a16:creationId xmlns:a16="http://schemas.microsoft.com/office/drawing/2014/main" id="{38D5E9F5-FEB4-3225-E795-80DA3A481CF9}"/>
                  </a:ext>
                </a:extLst>
              </p:cNvPr>
              <p:cNvCxnSpPr>
                <a:cxnSpLocks/>
              </p:cNvCxnSpPr>
              <p:nvPr/>
            </p:nvCxnSpPr>
            <p:spPr>
              <a:xfrm flipV="1">
                <a:off x="5804922" y="2785962"/>
                <a:ext cx="256862" cy="41592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54" name="Rectangle 53">
              <a:extLst>
                <a:ext uri="{FF2B5EF4-FFF2-40B4-BE49-F238E27FC236}">
                  <a16:creationId xmlns:a16="http://schemas.microsoft.com/office/drawing/2014/main" id="{C7DCC8CE-DDD9-76EE-8455-66903849023B}"/>
                </a:ext>
              </a:extLst>
            </p:cNvPr>
            <p:cNvSpPr/>
            <p:nvPr/>
          </p:nvSpPr>
          <p:spPr>
            <a:xfrm>
              <a:off x="3692176" y="2187895"/>
              <a:ext cx="2790920" cy="161940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69" name="Straight Arrow Connector 68">
            <a:extLst>
              <a:ext uri="{FF2B5EF4-FFF2-40B4-BE49-F238E27FC236}">
                <a16:creationId xmlns:a16="http://schemas.microsoft.com/office/drawing/2014/main" id="{1F961189-3A39-E8A6-6357-50B899BB6416}"/>
              </a:ext>
            </a:extLst>
          </p:cNvPr>
          <p:cNvCxnSpPr>
            <a:cxnSpLocks/>
          </p:cNvCxnSpPr>
          <p:nvPr/>
        </p:nvCxnSpPr>
        <p:spPr>
          <a:xfrm>
            <a:off x="6217920" y="2194929"/>
            <a:ext cx="598557" cy="0"/>
          </a:xfrm>
          <a:prstGeom prst="straightConnector1">
            <a:avLst/>
          </a:prstGeom>
          <a:ln>
            <a:prstDash val="dash"/>
            <a:tailEnd type="triangle"/>
          </a:ln>
        </p:spPr>
        <p:style>
          <a:lnRef idx="1">
            <a:schemeClr val="dk1"/>
          </a:lnRef>
          <a:fillRef idx="0">
            <a:schemeClr val="dk1"/>
          </a:fillRef>
          <a:effectRef idx="0">
            <a:schemeClr val="dk1"/>
          </a:effectRef>
          <a:fontRef idx="minor">
            <a:schemeClr val="tx1"/>
          </a:fontRef>
        </p:style>
      </p:cxnSp>
      <p:grpSp>
        <p:nvGrpSpPr>
          <p:cNvPr id="81" name="Group 80">
            <a:extLst>
              <a:ext uri="{FF2B5EF4-FFF2-40B4-BE49-F238E27FC236}">
                <a16:creationId xmlns:a16="http://schemas.microsoft.com/office/drawing/2014/main" id="{0EA8EC85-911F-F00C-1BE2-592DBED1AF60}"/>
              </a:ext>
            </a:extLst>
          </p:cNvPr>
          <p:cNvGrpSpPr/>
          <p:nvPr/>
        </p:nvGrpSpPr>
        <p:grpSpPr>
          <a:xfrm>
            <a:off x="4816482" y="5168428"/>
            <a:ext cx="4890025" cy="652166"/>
            <a:chOff x="5015046" y="3924598"/>
            <a:chExt cx="5304443" cy="707436"/>
          </a:xfrm>
        </p:grpSpPr>
        <p:pic>
          <p:nvPicPr>
            <p:cNvPr id="82" name="Picture 81" descr="A picture containing arrow&#10;&#10;Description automatically generated">
              <a:extLst>
                <a:ext uri="{FF2B5EF4-FFF2-40B4-BE49-F238E27FC236}">
                  <a16:creationId xmlns:a16="http://schemas.microsoft.com/office/drawing/2014/main" id="{E571262A-0860-6549-4571-8663A562D4C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15046" y="3992426"/>
              <a:ext cx="922368" cy="623955"/>
            </a:xfrm>
            <a:prstGeom prst="rect">
              <a:avLst/>
            </a:prstGeom>
          </p:spPr>
        </p:pic>
        <p:pic>
          <p:nvPicPr>
            <p:cNvPr id="83" name="Picture 82" descr="A picture containing icon&#10;&#10;Description automatically generated">
              <a:extLst>
                <a:ext uri="{FF2B5EF4-FFF2-40B4-BE49-F238E27FC236}">
                  <a16:creationId xmlns:a16="http://schemas.microsoft.com/office/drawing/2014/main" id="{4F110E89-0186-F75A-99C2-F8C61170D70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91903" y="3924598"/>
              <a:ext cx="627586" cy="707436"/>
            </a:xfrm>
            <a:prstGeom prst="rect">
              <a:avLst/>
            </a:prstGeom>
          </p:spPr>
        </p:pic>
        <p:pic>
          <p:nvPicPr>
            <p:cNvPr id="84" name="Picture 83" descr="A picture containing text&#10;&#10;Description automatically generated">
              <a:extLst>
                <a:ext uri="{FF2B5EF4-FFF2-40B4-BE49-F238E27FC236}">
                  <a16:creationId xmlns:a16="http://schemas.microsoft.com/office/drawing/2014/main" id="{B64EEC81-4D00-A4F2-5A5C-A664F1689F2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50118" y="4088914"/>
              <a:ext cx="1058886" cy="378805"/>
            </a:xfrm>
            <a:prstGeom prst="rect">
              <a:avLst/>
            </a:prstGeom>
          </p:spPr>
        </p:pic>
        <p:pic>
          <p:nvPicPr>
            <p:cNvPr id="85" name="Picture 84" descr="A black and white logo&#10;&#10;Description automatically generated with low confidence">
              <a:extLst>
                <a:ext uri="{FF2B5EF4-FFF2-40B4-BE49-F238E27FC236}">
                  <a16:creationId xmlns:a16="http://schemas.microsoft.com/office/drawing/2014/main" id="{7C929402-23F2-59DB-A1D9-31D389C9C40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64346" y="4278317"/>
              <a:ext cx="902873" cy="232546"/>
            </a:xfrm>
            <a:prstGeom prst="rect">
              <a:avLst/>
            </a:prstGeom>
          </p:spPr>
        </p:pic>
        <p:cxnSp>
          <p:nvCxnSpPr>
            <p:cNvPr id="86" name="Straight Arrow Connector 85">
              <a:extLst>
                <a:ext uri="{FF2B5EF4-FFF2-40B4-BE49-F238E27FC236}">
                  <a16:creationId xmlns:a16="http://schemas.microsoft.com/office/drawing/2014/main" id="{323139F0-935B-FF08-7CF1-47DCD88D4D9F}"/>
                </a:ext>
              </a:extLst>
            </p:cNvPr>
            <p:cNvCxnSpPr>
              <a:cxnSpLocks/>
            </p:cNvCxnSpPr>
            <p:nvPr/>
          </p:nvCxnSpPr>
          <p:spPr>
            <a:xfrm>
              <a:off x="5972260" y="4394590"/>
              <a:ext cx="451118" cy="0"/>
            </a:xfrm>
            <a:prstGeom prst="straightConnector1">
              <a:avLst/>
            </a:prstGeom>
            <a:noFill/>
            <a:ln w="28575" cap="flat" cmpd="sng" algn="ctr">
              <a:solidFill>
                <a:schemeClr val="tx1"/>
              </a:solidFill>
              <a:prstDash val="solid"/>
              <a:miter lim="800000"/>
              <a:tailEnd type="triangle"/>
            </a:ln>
            <a:effectLst/>
          </p:spPr>
        </p:cxnSp>
        <p:cxnSp>
          <p:nvCxnSpPr>
            <p:cNvPr id="87" name="Straight Arrow Connector 86">
              <a:extLst>
                <a:ext uri="{FF2B5EF4-FFF2-40B4-BE49-F238E27FC236}">
                  <a16:creationId xmlns:a16="http://schemas.microsoft.com/office/drawing/2014/main" id="{CFCD505E-1907-129A-7DE5-0EA493620670}"/>
                </a:ext>
              </a:extLst>
            </p:cNvPr>
            <p:cNvCxnSpPr>
              <a:cxnSpLocks/>
            </p:cNvCxnSpPr>
            <p:nvPr/>
          </p:nvCxnSpPr>
          <p:spPr>
            <a:xfrm>
              <a:off x="7467219" y="4394590"/>
              <a:ext cx="451118" cy="0"/>
            </a:xfrm>
            <a:prstGeom prst="straightConnector1">
              <a:avLst/>
            </a:prstGeom>
            <a:noFill/>
            <a:ln w="28575" cap="flat" cmpd="sng" algn="ctr">
              <a:solidFill>
                <a:schemeClr val="tx1"/>
              </a:solidFill>
              <a:prstDash val="solid"/>
              <a:miter lim="800000"/>
              <a:tailEnd type="triangle"/>
            </a:ln>
            <a:effectLst/>
          </p:spPr>
        </p:cxnSp>
        <p:cxnSp>
          <p:nvCxnSpPr>
            <p:cNvPr id="88" name="Straight Arrow Connector 87">
              <a:extLst>
                <a:ext uri="{FF2B5EF4-FFF2-40B4-BE49-F238E27FC236}">
                  <a16:creationId xmlns:a16="http://schemas.microsoft.com/office/drawing/2014/main" id="{A8A969B9-A65E-2438-D34C-1E03C09375B2}"/>
                </a:ext>
              </a:extLst>
            </p:cNvPr>
            <p:cNvCxnSpPr>
              <a:cxnSpLocks/>
            </p:cNvCxnSpPr>
            <p:nvPr/>
          </p:nvCxnSpPr>
          <p:spPr>
            <a:xfrm>
              <a:off x="9154160" y="4380869"/>
              <a:ext cx="451118" cy="0"/>
            </a:xfrm>
            <a:prstGeom prst="straightConnector1">
              <a:avLst/>
            </a:prstGeom>
            <a:noFill/>
            <a:ln w="28575" cap="flat" cmpd="sng" algn="ctr">
              <a:solidFill>
                <a:schemeClr val="tx1"/>
              </a:solidFill>
              <a:prstDash val="solid"/>
              <a:miter lim="800000"/>
              <a:tailEnd type="triangle"/>
            </a:ln>
            <a:effectLst/>
          </p:spPr>
        </p:cxnSp>
      </p:grpSp>
      <p:sp>
        <p:nvSpPr>
          <p:cNvPr id="89" name="TextBox 33">
            <a:extLst>
              <a:ext uri="{FF2B5EF4-FFF2-40B4-BE49-F238E27FC236}">
                <a16:creationId xmlns:a16="http://schemas.microsoft.com/office/drawing/2014/main" id="{2AD39B38-D6FE-3712-CBE7-DBE666D5DF33}"/>
              </a:ext>
            </a:extLst>
          </p:cNvPr>
          <p:cNvSpPr txBox="1"/>
          <p:nvPr/>
        </p:nvSpPr>
        <p:spPr>
          <a:xfrm>
            <a:off x="4646654" y="5817914"/>
            <a:ext cx="1056551" cy="240654"/>
          </a:xfrm>
          <a:prstGeom prst="rect">
            <a:avLst/>
          </a:prstGeom>
          <a:noFill/>
        </p:spPr>
        <p:txBody>
          <a:bodyPr wrap="square" rtlCol="0">
            <a:noAutofit/>
          </a:bodyPr>
          <a:lstStyle/>
          <a:p>
            <a:pPr algn="ctr" fontAlgn="base">
              <a:lnSpc>
                <a:spcPct val="107000"/>
              </a:lnSpc>
              <a:spcAft>
                <a:spcPts val="800"/>
              </a:spcAft>
            </a:pPr>
            <a:r>
              <a:rPr lang="en-GB" sz="1200" b="1" dirty="0">
                <a:solidFill>
                  <a:srgbClr val="000000"/>
                </a:solidFill>
                <a:latin typeface="United Curriculum" pitchFamily="2" charset="0"/>
                <a:ea typeface="Calibri" panose="020F0502020204030204" pitchFamily="34" charset="0"/>
                <a:cs typeface="Times New Roman" panose="02020603050405020304" pitchFamily="18" charset="0"/>
              </a:rPr>
              <a:t>producer</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0" name="TextBox 33">
            <a:extLst>
              <a:ext uri="{FF2B5EF4-FFF2-40B4-BE49-F238E27FC236}">
                <a16:creationId xmlns:a16="http://schemas.microsoft.com/office/drawing/2014/main" id="{B7A93A06-783B-583D-CC01-F1552D709A27}"/>
              </a:ext>
            </a:extLst>
          </p:cNvPr>
          <p:cNvSpPr txBox="1"/>
          <p:nvPr/>
        </p:nvSpPr>
        <p:spPr>
          <a:xfrm>
            <a:off x="6094344" y="5817914"/>
            <a:ext cx="1056551" cy="240654"/>
          </a:xfrm>
          <a:prstGeom prst="rect">
            <a:avLst/>
          </a:prstGeom>
          <a:noFill/>
        </p:spPr>
        <p:txBody>
          <a:bodyPr wrap="square" rtlCol="0">
            <a:noAutofit/>
          </a:bodyPr>
          <a:lstStyle/>
          <a:p>
            <a:pPr algn="ctr" fontAlgn="base">
              <a:lnSpc>
                <a:spcPct val="107000"/>
              </a:lnSpc>
              <a:spcAft>
                <a:spcPts val="800"/>
              </a:spcAft>
            </a:pPr>
            <a:r>
              <a:rPr lang="en-GB" sz="1200" b="1" dirty="0">
                <a:solidFill>
                  <a:srgbClr val="000000"/>
                </a:solidFill>
                <a:latin typeface="United Curriculum" pitchFamily="2" charset="0"/>
                <a:ea typeface="Calibri" panose="020F0502020204030204" pitchFamily="34" charset="0"/>
                <a:cs typeface="Times New Roman" panose="02020603050405020304" pitchFamily="18" charset="0"/>
              </a:rPr>
              <a:t>primary consumer</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1" name="TextBox 33">
            <a:extLst>
              <a:ext uri="{FF2B5EF4-FFF2-40B4-BE49-F238E27FC236}">
                <a16:creationId xmlns:a16="http://schemas.microsoft.com/office/drawing/2014/main" id="{5963297F-1B9A-B381-C56F-0F6DECEEA45D}"/>
              </a:ext>
            </a:extLst>
          </p:cNvPr>
          <p:cNvSpPr txBox="1"/>
          <p:nvPr/>
        </p:nvSpPr>
        <p:spPr>
          <a:xfrm>
            <a:off x="7693573" y="5817914"/>
            <a:ext cx="1056551" cy="240654"/>
          </a:xfrm>
          <a:prstGeom prst="rect">
            <a:avLst/>
          </a:prstGeom>
          <a:noFill/>
        </p:spPr>
        <p:txBody>
          <a:bodyPr wrap="square" rtlCol="0">
            <a:noAutofit/>
          </a:bodyPr>
          <a:lstStyle/>
          <a:p>
            <a:pPr algn="ctr" fontAlgn="base">
              <a:lnSpc>
                <a:spcPct val="107000"/>
              </a:lnSpc>
              <a:spcAft>
                <a:spcPts val="800"/>
              </a:spcAft>
            </a:pPr>
            <a:r>
              <a:rPr lang="en-GB" sz="1200" b="1" dirty="0">
                <a:solidFill>
                  <a:srgbClr val="000000"/>
                </a:solidFill>
                <a:latin typeface="United Curriculum" pitchFamily="2" charset="0"/>
                <a:ea typeface="Calibri" panose="020F0502020204030204" pitchFamily="34" charset="0"/>
                <a:cs typeface="Times New Roman" panose="02020603050405020304" pitchFamily="18" charset="0"/>
              </a:rPr>
              <a:t>secondary consumer</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2" name="TextBox 33">
            <a:extLst>
              <a:ext uri="{FF2B5EF4-FFF2-40B4-BE49-F238E27FC236}">
                <a16:creationId xmlns:a16="http://schemas.microsoft.com/office/drawing/2014/main" id="{FAC87FE5-C175-1A13-D30C-1A393D6CB39E}"/>
              </a:ext>
            </a:extLst>
          </p:cNvPr>
          <p:cNvSpPr txBox="1"/>
          <p:nvPr/>
        </p:nvSpPr>
        <p:spPr>
          <a:xfrm>
            <a:off x="8837862" y="5817914"/>
            <a:ext cx="1056551" cy="240654"/>
          </a:xfrm>
          <a:prstGeom prst="rect">
            <a:avLst/>
          </a:prstGeom>
          <a:noFill/>
        </p:spPr>
        <p:txBody>
          <a:bodyPr wrap="square" rtlCol="0">
            <a:noAutofit/>
          </a:bodyPr>
          <a:lstStyle/>
          <a:p>
            <a:pPr algn="ctr" fontAlgn="base">
              <a:lnSpc>
                <a:spcPct val="107000"/>
              </a:lnSpc>
              <a:spcAft>
                <a:spcPts val="800"/>
              </a:spcAft>
            </a:pPr>
            <a:r>
              <a:rPr lang="en-GB" sz="1200" b="1" dirty="0">
                <a:solidFill>
                  <a:srgbClr val="000000"/>
                </a:solidFill>
                <a:latin typeface="United Curriculum" pitchFamily="2" charset="0"/>
                <a:ea typeface="Calibri" panose="020F0502020204030204" pitchFamily="34" charset="0"/>
                <a:cs typeface="Times New Roman" panose="02020603050405020304" pitchFamily="18" charset="0"/>
              </a:rPr>
              <a:t>tertiary consumer</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3" name="TextBox 33">
            <a:extLst>
              <a:ext uri="{FF2B5EF4-FFF2-40B4-BE49-F238E27FC236}">
                <a16:creationId xmlns:a16="http://schemas.microsoft.com/office/drawing/2014/main" id="{1608E093-0F36-8790-01F3-934D89CEACFA}"/>
              </a:ext>
            </a:extLst>
          </p:cNvPr>
          <p:cNvSpPr txBox="1"/>
          <p:nvPr/>
        </p:nvSpPr>
        <p:spPr>
          <a:xfrm>
            <a:off x="6092127" y="6211656"/>
            <a:ext cx="1056551" cy="240654"/>
          </a:xfrm>
          <a:prstGeom prst="rect">
            <a:avLst/>
          </a:prstGeom>
          <a:noFill/>
        </p:spPr>
        <p:txBody>
          <a:bodyPr wrap="square" rtlCol="0">
            <a:noAutofit/>
          </a:bodyPr>
          <a:lstStyle/>
          <a:p>
            <a:pPr algn="ctr" fontAlgn="base">
              <a:lnSpc>
                <a:spcPct val="107000"/>
              </a:lnSpc>
              <a:spcAft>
                <a:spcPts val="800"/>
              </a:spcAft>
            </a:pPr>
            <a:r>
              <a:rPr lang="en-GB" sz="1200" dirty="0">
                <a:solidFill>
                  <a:schemeClr val="bg1">
                    <a:lumMod val="50000"/>
                  </a:schemeClr>
                </a:solidFill>
                <a:latin typeface="United Curriculum" pitchFamily="2" charset="0"/>
                <a:ea typeface="Calibri" panose="020F0502020204030204" pitchFamily="34" charset="0"/>
                <a:cs typeface="Times New Roman" panose="02020603050405020304" pitchFamily="18" charset="0"/>
              </a:rPr>
              <a:t>prey</a:t>
            </a:r>
            <a:endParaRPr lang="en-GB" sz="1400" dirty="0">
              <a:solidFill>
                <a:schemeClr val="bg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4" name="TextBox 33">
            <a:extLst>
              <a:ext uri="{FF2B5EF4-FFF2-40B4-BE49-F238E27FC236}">
                <a16:creationId xmlns:a16="http://schemas.microsoft.com/office/drawing/2014/main" id="{0C6A42C4-7455-AD5C-5E9A-EDF2AA2E4768}"/>
              </a:ext>
            </a:extLst>
          </p:cNvPr>
          <p:cNvSpPr txBox="1"/>
          <p:nvPr/>
        </p:nvSpPr>
        <p:spPr>
          <a:xfrm>
            <a:off x="7502860" y="6211656"/>
            <a:ext cx="1437976" cy="240654"/>
          </a:xfrm>
          <a:prstGeom prst="rect">
            <a:avLst/>
          </a:prstGeom>
          <a:noFill/>
        </p:spPr>
        <p:txBody>
          <a:bodyPr wrap="square" rtlCol="0">
            <a:noAutofit/>
          </a:bodyPr>
          <a:lstStyle/>
          <a:p>
            <a:pPr algn="ctr" fontAlgn="base">
              <a:lnSpc>
                <a:spcPct val="107000"/>
              </a:lnSpc>
              <a:spcAft>
                <a:spcPts val="800"/>
              </a:spcAft>
            </a:pPr>
            <a:r>
              <a:rPr lang="en-GB" sz="1200" dirty="0">
                <a:solidFill>
                  <a:schemeClr val="bg1">
                    <a:lumMod val="50000"/>
                  </a:schemeClr>
                </a:solidFill>
                <a:latin typeface="United Curriculum" pitchFamily="2" charset="0"/>
                <a:ea typeface="Calibri" panose="020F0502020204030204" pitchFamily="34" charset="0"/>
                <a:cs typeface="Times New Roman" panose="02020603050405020304" pitchFamily="18" charset="0"/>
              </a:rPr>
              <a:t>prey &amp; predator</a:t>
            </a:r>
          </a:p>
        </p:txBody>
      </p:sp>
      <p:sp>
        <p:nvSpPr>
          <p:cNvPr id="95" name="TextBox 33">
            <a:extLst>
              <a:ext uri="{FF2B5EF4-FFF2-40B4-BE49-F238E27FC236}">
                <a16:creationId xmlns:a16="http://schemas.microsoft.com/office/drawing/2014/main" id="{61159728-5D43-E94A-78C6-479038446A34}"/>
              </a:ext>
            </a:extLst>
          </p:cNvPr>
          <p:cNvSpPr txBox="1"/>
          <p:nvPr/>
        </p:nvSpPr>
        <p:spPr>
          <a:xfrm>
            <a:off x="8924544" y="6211656"/>
            <a:ext cx="883514" cy="240654"/>
          </a:xfrm>
          <a:prstGeom prst="rect">
            <a:avLst/>
          </a:prstGeom>
          <a:noFill/>
        </p:spPr>
        <p:txBody>
          <a:bodyPr wrap="square" rtlCol="0">
            <a:noAutofit/>
          </a:bodyPr>
          <a:lstStyle/>
          <a:p>
            <a:pPr algn="ctr" fontAlgn="base">
              <a:lnSpc>
                <a:spcPct val="107000"/>
              </a:lnSpc>
              <a:spcAft>
                <a:spcPts val="800"/>
              </a:spcAft>
            </a:pPr>
            <a:r>
              <a:rPr lang="en-GB" sz="1200" dirty="0">
                <a:solidFill>
                  <a:schemeClr val="bg1">
                    <a:lumMod val="50000"/>
                  </a:schemeClr>
                </a:solidFill>
                <a:latin typeface="United Curriculum" pitchFamily="2" charset="0"/>
                <a:ea typeface="Calibri" panose="020F0502020204030204" pitchFamily="34" charset="0"/>
                <a:cs typeface="Times New Roman" panose="02020603050405020304" pitchFamily="18" charset="0"/>
              </a:rPr>
              <a:t>predator</a:t>
            </a:r>
          </a:p>
        </p:txBody>
      </p:sp>
    </p:spTree>
    <p:extLst>
      <p:ext uri="{BB962C8B-B14F-4D97-AF65-F5344CB8AC3E}">
        <p14:creationId xmlns:p14="http://schemas.microsoft.com/office/powerpoint/2010/main" val="1613691197"/>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84283a62-dbf0-4bf3-9286-04d2ea05a3ac" xsi:nil="true"/>
    <lcf76f155ced4ddcb4097134ff3c332f xmlns="7cdbce52-7c58-4c49-97cb-d953267058b2">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SharedWithUsers xmlns="84283a62-dbf0-4bf3-9286-04d2ea05a3ac">
      <UserInfo>
        <DisplayName/>
        <AccountId xsi:nil="true"/>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3B2C33678990A47B1AF89009D1432DE" ma:contentTypeVersion="20" ma:contentTypeDescription="Create a new document." ma:contentTypeScope="" ma:versionID="84df53de33849cc1350260a811e69c19">
  <xsd:schema xmlns:xsd="http://www.w3.org/2001/XMLSchema" xmlns:xs="http://www.w3.org/2001/XMLSchema" xmlns:p="http://schemas.microsoft.com/office/2006/metadata/properties" xmlns:ns1="http://schemas.microsoft.com/sharepoint/v3" xmlns:ns2="7cdbce52-7c58-4c49-97cb-d953267058b2" xmlns:ns3="84283a62-dbf0-4bf3-9286-04d2ea05a3ac" targetNamespace="http://schemas.microsoft.com/office/2006/metadata/properties" ma:root="true" ma:fieldsID="ee46e78e683096a74f44652e7f9427d2" ns1:_="" ns2:_="" ns3:_="">
    <xsd:import namespace="http://schemas.microsoft.com/sharepoint/v3"/>
    <xsd:import namespace="7cdbce52-7c58-4c49-97cb-d953267058b2"/>
    <xsd:import namespace="84283a62-dbf0-4bf3-9286-04d2ea05a3ac"/>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AutoKeyPoints" minOccurs="0"/>
                <xsd:element ref="ns2:MediaServiceKeyPoints" minOccurs="0"/>
                <xsd:element ref="ns2:MediaLengthInSeconds" minOccurs="0"/>
                <xsd:element ref="ns2:MediaServiceLocation" minOccurs="0"/>
                <xsd:element ref="ns2:lcf76f155ced4ddcb4097134ff3c332f" minOccurs="0"/>
                <xsd:element ref="ns3:TaxCatchAll" minOccurs="0"/>
                <xsd:element ref="ns1:_ip_UnifiedCompliancePolicyProperties" minOccurs="0"/>
                <xsd:element ref="ns1:_ip_UnifiedCompliancePolicyUIAc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4" nillable="true" ma:displayName="Unified Compliance Policy Properties" ma:hidden="true" ma:internalName="_ip_UnifiedCompliancePolicyProperties">
      <xsd:simpleType>
        <xsd:restriction base="dms:Note"/>
      </xsd:simpleType>
    </xsd:element>
    <xsd:element name="_ip_UnifiedCompliancePolicyUIAction" ma:index="2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cdbce52-7c58-4c49-97cb-d953267058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547d1d0-3da5-4772-b279-2d11b77b4c5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283a62-dbf0-4bf3-9286-04d2ea05a3ac"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5470466-aab1-4554-a355-bc87322591bc}" ma:internalName="TaxCatchAll" ma:showField="CatchAllData" ma:web="84283a62-dbf0-4bf3-9286-04d2ea05a3a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F2A31F0-0284-4FFD-850E-478562CD718B}">
  <ds:schemaRefs>
    <ds:schemaRef ds:uri="http://schemas.microsoft.com/sharepoint/v3/contenttype/forms"/>
  </ds:schemaRefs>
</ds:datastoreItem>
</file>

<file path=customXml/itemProps2.xml><?xml version="1.0" encoding="utf-8"?>
<ds:datastoreItem xmlns:ds="http://schemas.openxmlformats.org/officeDocument/2006/customXml" ds:itemID="{AF20F8DA-C4FB-4450-BACC-F5A742E79B9F}">
  <ds:schemaRefs>
    <ds:schemaRef ds:uri="http://schemas.openxmlformats.org/package/2006/metadata/core-properties"/>
    <ds:schemaRef ds:uri="http://schemas.microsoft.com/office/2006/documentManagement/types"/>
    <ds:schemaRef ds:uri="http://www.w3.org/XML/1998/namespace"/>
    <ds:schemaRef ds:uri="http://purl.org/dc/dcmitype/"/>
    <ds:schemaRef ds:uri="http://purl.org/dc/elements/1.1/"/>
    <ds:schemaRef ds:uri="http://schemas.microsoft.com/office/infopath/2007/PartnerControls"/>
    <ds:schemaRef ds:uri="84283a62-dbf0-4bf3-9286-04d2ea05a3ac"/>
    <ds:schemaRef ds:uri="http://purl.org/dc/terms/"/>
    <ds:schemaRef ds:uri="7cdbce52-7c58-4c49-97cb-d953267058b2"/>
    <ds:schemaRef ds:uri="http://schemas.microsoft.com/sharepoint/v3"/>
    <ds:schemaRef ds:uri="http://schemas.microsoft.com/office/2006/metadata/properties"/>
  </ds:schemaRefs>
</ds:datastoreItem>
</file>

<file path=customXml/itemProps3.xml><?xml version="1.0" encoding="utf-8"?>
<ds:datastoreItem xmlns:ds="http://schemas.openxmlformats.org/officeDocument/2006/customXml" ds:itemID="{AA13BEC3-3CA2-4BE4-96CC-177222657F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cdbce52-7c58-4c49-97cb-d953267058b2"/>
    <ds:schemaRef ds:uri="84283a62-dbf0-4bf3-9286-04d2ea05a3a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4247</TotalTime>
  <Words>232</Words>
  <Application>Microsoft Macintosh PowerPoint</Application>
  <PresentationFormat>A4 Paper (210x297 mm)</PresentationFormat>
  <Paragraphs>26</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United Curriculum</vt:lpstr>
      <vt:lpstr>Arial</vt:lpstr>
      <vt:lpstr>Calibri</vt:lpstr>
      <vt:lpstr>Custom Design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Jessica Quinn</dc:creator>
  <cp:lastModifiedBy>Erica Lebedeva</cp:lastModifiedBy>
  <cp:revision>3</cp:revision>
  <dcterms:created xsi:type="dcterms:W3CDTF">2021-04-22T13:12:58Z</dcterms:created>
  <dcterms:modified xsi:type="dcterms:W3CDTF">2024-08-29T12:23:52Z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0x01010013B2C33678990A47B1AF89009D1432DE</vt:lpwstr>
  </property>
  <property fmtid="{D5CDD505-2E9C-101B-9397-08002B2CF9AE}" pid="3" name="MediaServiceImageTags">
    <vt:lpwstr/>
  </property>
  <property fmtid="{D5CDD505-2E9C-101B-9397-08002B2CF9AE}" pid="4" name="Order">
    <vt:r8>2043300</vt:r8>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_ExtendedDescription">
    <vt:lpwstr/>
  </property>
  <property fmtid="{D5CDD505-2E9C-101B-9397-08002B2CF9AE}" pid="9" name="TriggerFlowInfo">
    <vt:lpwstr/>
  </property>
</Properties>
</file>