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6" Type="http://schemas.microsoft.com/office/2020/02/relationships/classificationlabels" Target="docMetadata/LabelInfo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84" r:id="rId4"/>
  </p:sldMasterIdLst>
  <p:notesMasterIdLst>
    <p:notesMasterId r:id="rId6"/>
  </p:notesMasterIdLst>
  <p:sldIdLst>
    <p:sldId id="261" r:id="rId5"/>
  </p:sldIdLst>
  <p:sldSz cx="6858000" cy="9906000" type="A4"/>
  <p:notesSz cx="7104063" cy="10234613"/>
  <p:embeddedFontLst>
    <p:embeddedFont>
      <p:font typeface="Roboto" panose="02000000000000000000" pitchFamily="2" charset="0"/>
      <p:regular r:id="rId7"/>
      <p:bold r:id="rId8"/>
      <p:italic r:id="rId9"/>
      <p:boldItalic r:id="rId10"/>
    </p:embeddedFont>
    <p:embeddedFont>
      <p:font typeface="United Curriculum" pitchFamily="2" charset="0"/>
      <p:regular r:id="rId11"/>
    </p:embeddedFont>
  </p:embeddedFont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F2D917CC-A763-527E-2A3C-742A6E05BAE8}" name="Sarah Philpot" initials="SP" userId="S::sarah.philpot@unitedlearning.org.uk::309dc0b5-136b-4828-b24f-8b42f6e020b9" providerId="AD"/>
</p188:authorLst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Proofed" initials="-" lastIdx="1" clrIdx="0">
    <p:extLst>
      <p:ext uri="{19B8F6BF-5375-455C-9EA6-DF929625EA0E}">
        <p15:presenceInfo xmlns:p15="http://schemas.microsoft.com/office/powerpoint/2012/main" userId="Proofed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8A442"/>
    <a:srgbClr val="CAC3DF"/>
    <a:srgbClr val="553F6D"/>
    <a:srgbClr val="D7D1E7"/>
    <a:srgbClr val="99B567"/>
    <a:srgbClr val="335A85"/>
    <a:srgbClr val="FFFFEF"/>
    <a:srgbClr val="FFFFFF"/>
    <a:srgbClr val="4E83BE"/>
    <a:srgbClr val="C2D69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A111915-BE36-4E01-A7E5-04B1672EAD32}" styleName="Light Style 2 - Accent 5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</a:tcStyle>
    </a:band1H>
    <a:band1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1V>
    <a:band2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5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9371" autoAdjust="0"/>
    <p:restoredTop sz="93792" autoAdjust="0"/>
  </p:normalViewPr>
  <p:slideViewPr>
    <p:cSldViewPr snapToGrid="0">
      <p:cViewPr varScale="1">
        <p:scale>
          <a:sx n="79" d="100"/>
          <a:sy n="79" d="100"/>
        </p:scale>
        <p:origin x="2514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2.fntdata"/><Relationship Id="rId13" Type="http://schemas.openxmlformats.org/officeDocument/2006/relationships/presProps" Target="presProps.xml"/><Relationship Id="rId18" Type="http://schemas.microsoft.com/office/2018/10/relationships/authors" Target="authors.xml"/><Relationship Id="rId3" Type="http://schemas.openxmlformats.org/officeDocument/2006/relationships/customXml" Target="../customXml/item3.xml"/><Relationship Id="rId7" Type="http://schemas.openxmlformats.org/officeDocument/2006/relationships/font" Target="fonts/font1.fntdata"/><Relationship Id="rId12" Type="http://schemas.openxmlformats.org/officeDocument/2006/relationships/commentAuthors" Target="commentAuthors.xml"/><Relationship Id="rId17" Type="http://schemas.microsoft.com/office/2016/11/relationships/changesInfo" Target="changesInfos/changesInfo1.xml"/><Relationship Id="rId2" Type="http://schemas.openxmlformats.org/officeDocument/2006/relationships/customXml" Target="../customXml/item2.xml"/><Relationship Id="rId16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notesMaster" Target="notesMasters/notesMaster1.xml"/><Relationship Id="rId11" Type="http://schemas.openxmlformats.org/officeDocument/2006/relationships/font" Target="fonts/font5.fntdata"/><Relationship Id="rId5" Type="http://schemas.openxmlformats.org/officeDocument/2006/relationships/slide" Target="slides/slide1.xml"/><Relationship Id="rId15" Type="http://schemas.openxmlformats.org/officeDocument/2006/relationships/theme" Target="theme/theme1.xml"/><Relationship Id="rId10" Type="http://schemas.openxmlformats.org/officeDocument/2006/relationships/font" Target="fonts/font4.fntdata"/><Relationship Id="rId4" Type="http://schemas.openxmlformats.org/officeDocument/2006/relationships/slideMaster" Target="slideMasters/slideMaster1.xml"/><Relationship Id="rId9" Type="http://schemas.openxmlformats.org/officeDocument/2006/relationships/font" Target="fonts/font3.fntdata"/><Relationship Id="rId14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Elizabeth Lupton" userId="f1d8bff2-aebb-46ae-b972-0f228aff2aaf" providerId="ADAL" clId="{7B49B2E2-35B6-4F3D-A7C3-D9B73B6A1F85}"/>
    <pc:docChg chg="modSld">
      <pc:chgData name="Elizabeth Lupton" userId="f1d8bff2-aebb-46ae-b972-0f228aff2aaf" providerId="ADAL" clId="{7B49B2E2-35B6-4F3D-A7C3-D9B73B6A1F85}" dt="2024-12-11T13:15:16.449" v="16" actId="20577"/>
      <pc:docMkLst>
        <pc:docMk/>
      </pc:docMkLst>
      <pc:sldChg chg="modSp mod">
        <pc:chgData name="Elizabeth Lupton" userId="f1d8bff2-aebb-46ae-b972-0f228aff2aaf" providerId="ADAL" clId="{7B49B2E2-35B6-4F3D-A7C3-D9B73B6A1F85}" dt="2024-12-11T13:15:16.449" v="16" actId="20577"/>
        <pc:sldMkLst>
          <pc:docMk/>
          <pc:sldMk cId="460265001" sldId="261"/>
        </pc:sldMkLst>
        <pc:spChg chg="mod">
          <ac:chgData name="Elizabeth Lupton" userId="f1d8bff2-aebb-46ae-b972-0f228aff2aaf" providerId="ADAL" clId="{7B49B2E2-35B6-4F3D-A7C3-D9B73B6A1F85}" dt="2024-12-11T13:15:16.449" v="16" actId="20577"/>
          <ac:spMkLst>
            <pc:docMk/>
            <pc:sldMk cId="460265001" sldId="261"/>
            <ac:spMk id="5" creationId="{24B35A77-55AA-4ACE-B5DA-7E617B8CC33E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" y="1"/>
            <a:ext cx="3078427" cy="513508"/>
          </a:xfrm>
          <a:prstGeom prst="rect">
            <a:avLst/>
          </a:prstGeom>
        </p:spPr>
        <p:txBody>
          <a:bodyPr vert="horz" lIns="99075" tIns="49538" rIns="99075" bIns="49538" rtlCol="0"/>
          <a:lstStyle>
            <a:lvl1pPr algn="l">
              <a:defRPr sz="13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023993" y="1"/>
            <a:ext cx="3078427" cy="513508"/>
          </a:xfrm>
          <a:prstGeom prst="rect">
            <a:avLst/>
          </a:prstGeom>
        </p:spPr>
        <p:txBody>
          <a:bodyPr vert="horz" lIns="99075" tIns="49538" rIns="99075" bIns="49538" rtlCol="0"/>
          <a:lstStyle>
            <a:lvl1pPr algn="r">
              <a:defRPr sz="1300"/>
            </a:lvl1pPr>
          </a:lstStyle>
          <a:p>
            <a:fld id="{CE204B5A-DF1A-422B-8E34-C818CF8FD4D7}" type="datetimeFigureOut">
              <a:rPr lang="en-GB" smtClean="0"/>
              <a:t>11/12/2024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355850" y="1277938"/>
            <a:ext cx="2392363" cy="3455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9075" tIns="49538" rIns="99075" bIns="49538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10407" y="4925408"/>
            <a:ext cx="5683250" cy="4029879"/>
          </a:xfrm>
          <a:prstGeom prst="rect">
            <a:avLst/>
          </a:prstGeom>
        </p:spPr>
        <p:txBody>
          <a:bodyPr vert="horz" lIns="99075" tIns="49538" rIns="99075" bIns="49538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1" y="9721108"/>
            <a:ext cx="3078427" cy="513507"/>
          </a:xfrm>
          <a:prstGeom prst="rect">
            <a:avLst/>
          </a:prstGeom>
        </p:spPr>
        <p:txBody>
          <a:bodyPr vert="horz" lIns="99075" tIns="49538" rIns="99075" bIns="49538" rtlCol="0" anchor="b"/>
          <a:lstStyle>
            <a:lvl1pPr algn="l">
              <a:defRPr sz="13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023993" y="9721108"/>
            <a:ext cx="3078427" cy="513507"/>
          </a:xfrm>
          <a:prstGeom prst="rect">
            <a:avLst/>
          </a:prstGeom>
        </p:spPr>
        <p:txBody>
          <a:bodyPr vert="horz" lIns="99075" tIns="49538" rIns="99075" bIns="49538" rtlCol="0" anchor="b"/>
          <a:lstStyle>
            <a:lvl1pPr algn="r">
              <a:defRPr sz="1300"/>
            </a:lvl1pPr>
          </a:lstStyle>
          <a:p>
            <a:fld id="{D2A9E722-A5C7-4E09-A010-6385BADDE22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2147876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b="1" dirty="0"/>
              <a:t>All images – </a:t>
            </a:r>
            <a:r>
              <a:rPr lang="en-GB" b="0" dirty="0"/>
              <a:t>United Learning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2A9E722-A5C7-4E09-A010-6385BADDE222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713815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2">
            <a:extLst>
              <a:ext uri="{FF2B5EF4-FFF2-40B4-BE49-F238E27FC236}">
                <a16:creationId xmlns:a16="http://schemas.microsoft.com/office/drawing/2014/main" id="{5C90AB28-4427-4022-83E0-BFB1ACD7793D}"/>
              </a:ext>
            </a:extLst>
          </p:cNvPr>
          <p:cNvSpPr/>
          <p:nvPr userDrawn="1"/>
        </p:nvSpPr>
        <p:spPr>
          <a:xfrm>
            <a:off x="46672" y="251607"/>
            <a:ext cx="5735161" cy="605643"/>
          </a:xfrm>
          <a:custGeom>
            <a:avLst/>
            <a:gdLst>
              <a:gd name="connsiteX0" fmla="*/ 0 w 6901416"/>
              <a:gd name="connsiteY0" fmla="*/ 0 h 866547"/>
              <a:gd name="connsiteX1" fmla="*/ 6901416 w 6901416"/>
              <a:gd name="connsiteY1" fmla="*/ 0 h 866547"/>
              <a:gd name="connsiteX2" fmla="*/ 6901416 w 6901416"/>
              <a:gd name="connsiteY2" fmla="*/ 866547 h 866547"/>
              <a:gd name="connsiteX3" fmla="*/ 0 w 6901416"/>
              <a:gd name="connsiteY3" fmla="*/ 866547 h 866547"/>
              <a:gd name="connsiteX4" fmla="*/ 0 w 6901416"/>
              <a:gd name="connsiteY4" fmla="*/ 0 h 866547"/>
              <a:gd name="connsiteX0" fmla="*/ 0 w 6901416"/>
              <a:gd name="connsiteY0" fmla="*/ 0 h 866547"/>
              <a:gd name="connsiteX1" fmla="*/ 6855696 w 6901416"/>
              <a:gd name="connsiteY1" fmla="*/ 0 h 866547"/>
              <a:gd name="connsiteX2" fmla="*/ 6901416 w 6901416"/>
              <a:gd name="connsiteY2" fmla="*/ 866547 h 866547"/>
              <a:gd name="connsiteX3" fmla="*/ 0 w 6901416"/>
              <a:gd name="connsiteY3" fmla="*/ 866547 h 866547"/>
              <a:gd name="connsiteX4" fmla="*/ 0 w 6901416"/>
              <a:gd name="connsiteY4" fmla="*/ 0 h 866547"/>
              <a:gd name="connsiteX0" fmla="*/ 0 w 6901416"/>
              <a:gd name="connsiteY0" fmla="*/ 0 h 866547"/>
              <a:gd name="connsiteX1" fmla="*/ 6836646 w 6901416"/>
              <a:gd name="connsiteY1" fmla="*/ 0 h 866547"/>
              <a:gd name="connsiteX2" fmla="*/ 6901416 w 6901416"/>
              <a:gd name="connsiteY2" fmla="*/ 866547 h 866547"/>
              <a:gd name="connsiteX3" fmla="*/ 0 w 6901416"/>
              <a:gd name="connsiteY3" fmla="*/ 866547 h 866547"/>
              <a:gd name="connsiteX4" fmla="*/ 0 w 6901416"/>
              <a:gd name="connsiteY4" fmla="*/ 0 h 866547"/>
              <a:gd name="connsiteX0" fmla="*/ 0 w 6901416"/>
              <a:gd name="connsiteY0" fmla="*/ 0 h 866547"/>
              <a:gd name="connsiteX1" fmla="*/ 6754730 w 6901416"/>
              <a:gd name="connsiteY1" fmla="*/ 0 h 866547"/>
              <a:gd name="connsiteX2" fmla="*/ 6901416 w 6901416"/>
              <a:gd name="connsiteY2" fmla="*/ 866547 h 866547"/>
              <a:gd name="connsiteX3" fmla="*/ 0 w 6901416"/>
              <a:gd name="connsiteY3" fmla="*/ 866547 h 866547"/>
              <a:gd name="connsiteX4" fmla="*/ 0 w 6901416"/>
              <a:gd name="connsiteY4" fmla="*/ 0 h 8665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901416" h="866547">
                <a:moveTo>
                  <a:pt x="0" y="0"/>
                </a:moveTo>
                <a:lnTo>
                  <a:pt x="6754730" y="0"/>
                </a:lnTo>
                <a:lnTo>
                  <a:pt x="6901416" y="866547"/>
                </a:lnTo>
                <a:lnTo>
                  <a:pt x="0" y="866547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GB" sz="1800"/>
          </a:p>
        </p:txBody>
      </p:sp>
      <p:sp>
        <p:nvSpPr>
          <p:cNvPr id="10" name="Text Placeholder 2">
            <a:extLst>
              <a:ext uri="{FF2B5EF4-FFF2-40B4-BE49-F238E27FC236}">
                <a16:creationId xmlns:a16="http://schemas.microsoft.com/office/drawing/2014/main" id="{0B056846-CA74-46EE-A62E-5893E29789E7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201346" y="269363"/>
            <a:ext cx="5603323" cy="605644"/>
          </a:xfrm>
          <a:prstGeom prst="rect">
            <a:avLst/>
          </a:prstGeom>
        </p:spPr>
        <p:txBody>
          <a:bodyPr anchor="ctr"/>
          <a:lstStyle>
            <a:lvl1pPr marL="0" indent="0">
              <a:lnSpc>
                <a:spcPts val="3200"/>
              </a:lnSpc>
              <a:spcBef>
                <a:spcPts val="0"/>
              </a:spcBef>
              <a:buNone/>
              <a:defRPr sz="2800" b="1" spc="100" baseline="0">
                <a:latin typeface="United Curriculum" pitchFamily="2" charset="0"/>
              </a:defRPr>
            </a:lvl1pPr>
          </a:lstStyle>
          <a:p>
            <a:pPr lvl="0"/>
            <a:r>
              <a:rPr lang="en-US" dirty="0"/>
              <a:t>[Title of unit here]</a:t>
            </a:r>
            <a:endParaRPr lang="en-GB" dirty="0"/>
          </a:p>
        </p:txBody>
      </p:sp>
      <p:sp>
        <p:nvSpPr>
          <p:cNvPr id="12" name="Text Placeholder 2">
            <a:extLst>
              <a:ext uri="{FF2B5EF4-FFF2-40B4-BE49-F238E27FC236}">
                <a16:creationId xmlns:a16="http://schemas.microsoft.com/office/drawing/2014/main" id="{9207F5A6-44F1-43B5-A63F-5FA4977653B9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201346" y="1948722"/>
            <a:ext cx="5603323" cy="386106"/>
          </a:xfrm>
          <a:prstGeom prst="rect">
            <a:avLst/>
          </a:prstGeom>
        </p:spPr>
        <p:txBody>
          <a:bodyPr anchor="ctr"/>
          <a:lstStyle>
            <a:lvl1pPr marL="0" indent="0">
              <a:lnSpc>
                <a:spcPts val="2000"/>
              </a:lnSpc>
              <a:spcBef>
                <a:spcPts val="0"/>
              </a:spcBef>
              <a:spcAft>
                <a:spcPts val="600"/>
              </a:spcAft>
              <a:buNone/>
              <a:defRPr sz="1400" b="0" spc="0" baseline="0">
                <a:latin typeface="United Curriculum" pitchFamily="2" charset="0"/>
              </a:defRPr>
            </a:lvl1pPr>
          </a:lstStyle>
          <a:p>
            <a:pPr lvl="0"/>
            <a:r>
              <a:rPr lang="en-US" dirty="0"/>
              <a:t>Text box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9809081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20F92058-8AAF-4ECA-9A9A-D3F6257BE0A9}"/>
              </a:ext>
            </a:extLst>
          </p:cNvPr>
          <p:cNvSpPr/>
          <p:nvPr userDrawn="1"/>
        </p:nvSpPr>
        <p:spPr>
          <a:xfrm>
            <a:off x="48259" y="72426"/>
            <a:ext cx="6762467" cy="9569414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600"/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A2025BDD-E3CB-4AFA-AB3F-1C7D71A8110F}"/>
              </a:ext>
            </a:extLst>
          </p:cNvPr>
          <p:cNvGrpSpPr/>
          <p:nvPr userDrawn="1"/>
        </p:nvGrpSpPr>
        <p:grpSpPr>
          <a:xfrm>
            <a:off x="-757184" y="9300853"/>
            <a:ext cx="1555380" cy="1321435"/>
            <a:chOff x="-757184" y="9300853"/>
            <a:chExt cx="1555380" cy="1321435"/>
          </a:xfrm>
        </p:grpSpPr>
        <p:grpSp>
          <p:nvGrpSpPr>
            <p:cNvPr id="7" name="Group 6">
              <a:extLst>
                <a:ext uri="{FF2B5EF4-FFF2-40B4-BE49-F238E27FC236}">
                  <a16:creationId xmlns:a16="http://schemas.microsoft.com/office/drawing/2014/main" id="{26FDF6BF-1FCE-4BD6-8F67-98FA32A45261}"/>
                </a:ext>
              </a:extLst>
            </p:cNvPr>
            <p:cNvGrpSpPr/>
            <p:nvPr userDrawn="1"/>
          </p:nvGrpSpPr>
          <p:grpSpPr>
            <a:xfrm>
              <a:off x="-757184" y="9300853"/>
              <a:ext cx="1555380" cy="1321435"/>
              <a:chOff x="-761406" y="6217602"/>
              <a:chExt cx="1555380" cy="1321435"/>
            </a:xfrm>
          </p:grpSpPr>
          <p:sp>
            <p:nvSpPr>
              <p:cNvPr id="9" name="Arc 8">
                <a:extLst>
                  <a:ext uri="{FF2B5EF4-FFF2-40B4-BE49-F238E27FC236}">
                    <a16:creationId xmlns:a16="http://schemas.microsoft.com/office/drawing/2014/main" id="{366D8C39-069D-43C2-94E2-B112674D569C}"/>
                  </a:ext>
                </a:extLst>
              </p:cNvPr>
              <p:cNvSpPr/>
              <p:nvPr userDrawn="1"/>
            </p:nvSpPr>
            <p:spPr>
              <a:xfrm>
                <a:off x="-761406" y="6217602"/>
                <a:ext cx="1555380" cy="1321435"/>
              </a:xfrm>
              <a:prstGeom prst="arc">
                <a:avLst>
                  <a:gd name="adj1" fmla="val 16272534"/>
                  <a:gd name="adj2" fmla="val 20120098"/>
                </a:avLst>
              </a:prstGeom>
              <a:solidFill>
                <a:schemeClr val="bg1"/>
              </a:solidFill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wrap="square" rtlCol="0" anchor="ctr">
                <a:noAutofit/>
              </a:bodyPr>
              <a:lstStyle/>
              <a:p>
                <a:endParaRPr lang="en-GB" sz="1800" dirty="0"/>
              </a:p>
            </p:txBody>
          </p:sp>
          <p:sp>
            <p:nvSpPr>
              <p:cNvPr id="10" name="Rectangle 9">
                <a:extLst>
                  <a:ext uri="{FF2B5EF4-FFF2-40B4-BE49-F238E27FC236}">
                    <a16:creationId xmlns:a16="http://schemas.microsoft.com/office/drawing/2014/main" id="{69908144-7536-4850-89ED-2AE56236808B}"/>
                  </a:ext>
                </a:extLst>
              </p:cNvPr>
              <p:cNvSpPr/>
              <p:nvPr userDrawn="1"/>
            </p:nvSpPr>
            <p:spPr>
              <a:xfrm>
                <a:off x="6125" y="6227445"/>
                <a:ext cx="45719" cy="87630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2" name="Rectangle 1">
              <a:extLst>
                <a:ext uri="{FF2B5EF4-FFF2-40B4-BE49-F238E27FC236}">
                  <a16:creationId xmlns:a16="http://schemas.microsoft.com/office/drawing/2014/main" id="{1BC62CEF-F80D-4D6C-8386-3A6DB2B04F38}"/>
                </a:ext>
              </a:extLst>
            </p:cNvPr>
            <p:cNvSpPr/>
            <p:nvPr userDrawn="1"/>
          </p:nvSpPr>
          <p:spPr>
            <a:xfrm>
              <a:off x="5453" y="9310696"/>
              <a:ext cx="45719" cy="37973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pic>
        <p:nvPicPr>
          <p:cNvPr id="11" name="Picture 10" descr="Shape&#10;&#10;Description automatically generated with medium confidence">
            <a:extLst>
              <a:ext uri="{FF2B5EF4-FFF2-40B4-BE49-F238E27FC236}">
                <a16:creationId xmlns:a16="http://schemas.microsoft.com/office/drawing/2014/main" id="{9CF9EC4E-9550-40B6-8F98-87B64A450707}"/>
              </a:ext>
            </a:extLst>
          </p:cNvPr>
          <p:cNvPicPr/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02" y="9440712"/>
            <a:ext cx="560705" cy="3797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24203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1320759" rtl="0" eaLnBrk="1" latinLnBrk="0" hangingPunct="1">
        <a:lnSpc>
          <a:spcPct val="90000"/>
        </a:lnSpc>
        <a:spcBef>
          <a:spcPct val="0"/>
        </a:spcBef>
        <a:buNone/>
        <a:defRPr sz="6355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30190" indent="-330190" algn="l" defTabSz="1320759" rtl="0" eaLnBrk="1" latinLnBrk="0" hangingPunct="1">
        <a:lnSpc>
          <a:spcPct val="90000"/>
        </a:lnSpc>
        <a:spcBef>
          <a:spcPts val="1444"/>
        </a:spcBef>
        <a:buFont typeface="Arial" panose="020B0604020202020204" pitchFamily="34" charset="0"/>
        <a:buChar char="•"/>
        <a:defRPr sz="4044" kern="1200">
          <a:solidFill>
            <a:schemeClr val="tx1"/>
          </a:solidFill>
          <a:latin typeface="+mn-lt"/>
          <a:ea typeface="+mn-ea"/>
          <a:cs typeface="+mn-cs"/>
        </a:defRPr>
      </a:lvl1pPr>
      <a:lvl2pPr marL="990570" indent="-330190" algn="l" defTabSz="1320759" rtl="0" eaLnBrk="1" latinLnBrk="0" hangingPunct="1">
        <a:lnSpc>
          <a:spcPct val="90000"/>
        </a:lnSpc>
        <a:spcBef>
          <a:spcPts val="722"/>
        </a:spcBef>
        <a:buFont typeface="Arial" panose="020B0604020202020204" pitchFamily="34" charset="0"/>
        <a:buChar char="•"/>
        <a:defRPr sz="3467" kern="1200">
          <a:solidFill>
            <a:schemeClr val="tx1"/>
          </a:solidFill>
          <a:latin typeface="+mn-lt"/>
          <a:ea typeface="+mn-ea"/>
          <a:cs typeface="+mn-cs"/>
        </a:defRPr>
      </a:lvl2pPr>
      <a:lvl3pPr marL="1650949" indent="-330190" algn="l" defTabSz="1320759" rtl="0" eaLnBrk="1" latinLnBrk="0" hangingPunct="1">
        <a:lnSpc>
          <a:spcPct val="90000"/>
        </a:lnSpc>
        <a:spcBef>
          <a:spcPts val="722"/>
        </a:spcBef>
        <a:buFont typeface="Arial" panose="020B0604020202020204" pitchFamily="34" charset="0"/>
        <a:buChar char="•"/>
        <a:defRPr sz="2889" kern="1200">
          <a:solidFill>
            <a:schemeClr val="tx1"/>
          </a:solidFill>
          <a:latin typeface="+mn-lt"/>
          <a:ea typeface="+mn-ea"/>
          <a:cs typeface="+mn-cs"/>
        </a:defRPr>
      </a:lvl3pPr>
      <a:lvl4pPr marL="2311329" indent="-330190" algn="l" defTabSz="1320759" rtl="0" eaLnBrk="1" latinLnBrk="0" hangingPunct="1">
        <a:lnSpc>
          <a:spcPct val="90000"/>
        </a:lnSpc>
        <a:spcBef>
          <a:spcPts val="722"/>
        </a:spcBef>
        <a:buFont typeface="Arial" panose="020B0604020202020204" pitchFamily="34" charset="0"/>
        <a:buChar char="•"/>
        <a:defRPr sz="2600" kern="1200">
          <a:solidFill>
            <a:schemeClr val="tx1"/>
          </a:solidFill>
          <a:latin typeface="+mn-lt"/>
          <a:ea typeface="+mn-ea"/>
          <a:cs typeface="+mn-cs"/>
        </a:defRPr>
      </a:lvl4pPr>
      <a:lvl5pPr marL="2971709" indent="-330190" algn="l" defTabSz="1320759" rtl="0" eaLnBrk="1" latinLnBrk="0" hangingPunct="1">
        <a:lnSpc>
          <a:spcPct val="90000"/>
        </a:lnSpc>
        <a:spcBef>
          <a:spcPts val="722"/>
        </a:spcBef>
        <a:buFont typeface="Arial" panose="020B0604020202020204" pitchFamily="34" charset="0"/>
        <a:buChar char="•"/>
        <a:defRPr sz="2600" kern="1200">
          <a:solidFill>
            <a:schemeClr val="tx1"/>
          </a:solidFill>
          <a:latin typeface="+mn-lt"/>
          <a:ea typeface="+mn-ea"/>
          <a:cs typeface="+mn-cs"/>
        </a:defRPr>
      </a:lvl5pPr>
      <a:lvl6pPr marL="3632088" indent="-330190" algn="l" defTabSz="1320759" rtl="0" eaLnBrk="1" latinLnBrk="0" hangingPunct="1">
        <a:lnSpc>
          <a:spcPct val="90000"/>
        </a:lnSpc>
        <a:spcBef>
          <a:spcPts val="722"/>
        </a:spcBef>
        <a:buFont typeface="Arial" panose="020B0604020202020204" pitchFamily="34" charset="0"/>
        <a:buChar char="•"/>
        <a:defRPr sz="2600" kern="1200">
          <a:solidFill>
            <a:schemeClr val="tx1"/>
          </a:solidFill>
          <a:latin typeface="+mn-lt"/>
          <a:ea typeface="+mn-ea"/>
          <a:cs typeface="+mn-cs"/>
        </a:defRPr>
      </a:lvl6pPr>
      <a:lvl7pPr marL="4292468" indent="-330190" algn="l" defTabSz="1320759" rtl="0" eaLnBrk="1" latinLnBrk="0" hangingPunct="1">
        <a:lnSpc>
          <a:spcPct val="90000"/>
        </a:lnSpc>
        <a:spcBef>
          <a:spcPts val="722"/>
        </a:spcBef>
        <a:buFont typeface="Arial" panose="020B0604020202020204" pitchFamily="34" charset="0"/>
        <a:buChar char="•"/>
        <a:defRPr sz="2600" kern="1200">
          <a:solidFill>
            <a:schemeClr val="tx1"/>
          </a:solidFill>
          <a:latin typeface="+mn-lt"/>
          <a:ea typeface="+mn-ea"/>
          <a:cs typeface="+mn-cs"/>
        </a:defRPr>
      </a:lvl7pPr>
      <a:lvl8pPr marL="4952848" indent="-330190" algn="l" defTabSz="1320759" rtl="0" eaLnBrk="1" latinLnBrk="0" hangingPunct="1">
        <a:lnSpc>
          <a:spcPct val="90000"/>
        </a:lnSpc>
        <a:spcBef>
          <a:spcPts val="722"/>
        </a:spcBef>
        <a:buFont typeface="Arial" panose="020B0604020202020204" pitchFamily="34" charset="0"/>
        <a:buChar char="•"/>
        <a:defRPr sz="2600" kern="1200">
          <a:solidFill>
            <a:schemeClr val="tx1"/>
          </a:solidFill>
          <a:latin typeface="+mn-lt"/>
          <a:ea typeface="+mn-ea"/>
          <a:cs typeface="+mn-cs"/>
        </a:defRPr>
      </a:lvl8pPr>
      <a:lvl9pPr marL="5613227" indent="-330190" algn="l" defTabSz="1320759" rtl="0" eaLnBrk="1" latinLnBrk="0" hangingPunct="1">
        <a:lnSpc>
          <a:spcPct val="90000"/>
        </a:lnSpc>
        <a:spcBef>
          <a:spcPts val="722"/>
        </a:spcBef>
        <a:buFont typeface="Arial" panose="020B0604020202020204" pitchFamily="34" charset="0"/>
        <a:buChar char="•"/>
        <a:defRPr sz="2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320759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60380" algn="l" defTabSz="1320759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320759" algn="l" defTabSz="1320759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3pPr>
      <a:lvl4pPr marL="1981139" algn="l" defTabSz="1320759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4pPr>
      <a:lvl5pPr marL="2641519" algn="l" defTabSz="1320759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5pPr>
      <a:lvl6pPr marL="3301898" algn="l" defTabSz="1320759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6pPr>
      <a:lvl7pPr marL="3962278" algn="l" defTabSz="1320759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7pPr>
      <a:lvl8pPr marL="4622658" algn="l" defTabSz="1320759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8pPr>
      <a:lvl9pPr marL="5283037" algn="l" defTabSz="1320759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D1D2B05E-AD09-46F8-9724-BDF2FB467224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201346" y="269363"/>
            <a:ext cx="5603323" cy="570276"/>
          </a:xfrm>
        </p:spPr>
        <p:txBody>
          <a:bodyPr/>
          <a:lstStyle/>
          <a:p>
            <a:r>
              <a:rPr lang="en-US" dirty="0"/>
              <a:t>Humans</a:t>
            </a:r>
            <a:endParaRPr lang="en-GB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2103BE9-D87F-41B0-96C1-316C8AE78699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88486" y="6258181"/>
            <a:ext cx="6525575" cy="424340"/>
          </a:xfrm>
        </p:spPr>
        <p:txBody>
          <a:bodyPr/>
          <a:lstStyle/>
          <a:p>
            <a:r>
              <a:rPr lang="en-US" dirty="0">
                <a:ea typeface="Roboto" panose="02000000000000000000" pitchFamily="2" charset="0"/>
              </a:rPr>
              <a:t>Humans have five </a:t>
            </a:r>
            <a:r>
              <a:rPr lang="en-US" b="1" dirty="0">
                <a:ea typeface="Roboto" panose="02000000000000000000" pitchFamily="2" charset="0"/>
              </a:rPr>
              <a:t>senses:</a:t>
            </a:r>
            <a:r>
              <a:rPr lang="en-US" dirty="0">
                <a:ea typeface="Roboto" panose="02000000000000000000" pitchFamily="2" charset="0"/>
              </a:rPr>
              <a:t> smell, taste, touch, sight and hearing.</a:t>
            </a:r>
          </a:p>
        </p:txBody>
      </p:sp>
      <p:sp>
        <p:nvSpPr>
          <p:cNvPr id="5" name="Text Box 1">
            <a:extLst>
              <a:ext uri="{FF2B5EF4-FFF2-40B4-BE49-F238E27FC236}">
                <a16:creationId xmlns:a16="http://schemas.microsoft.com/office/drawing/2014/main" id="{24B35A77-55AA-4ACE-B5DA-7E617B8CC33E}"/>
              </a:ext>
            </a:extLst>
          </p:cNvPr>
          <p:cNvSpPr txBox="1">
            <a:spLocks/>
          </p:cNvSpPr>
          <p:nvPr/>
        </p:nvSpPr>
        <p:spPr>
          <a:xfrm>
            <a:off x="1946910" y="9637395"/>
            <a:ext cx="4872990" cy="281305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/>
          <a:p>
            <a:pPr algn="r">
              <a:lnSpc>
                <a:spcPct val="120000"/>
              </a:lnSpc>
              <a:spcAft>
                <a:spcPts val="1200"/>
              </a:spcAft>
            </a:pPr>
            <a:r>
              <a:rPr lang="en-US" sz="1000" b="1" kern="1200" dirty="0">
                <a:solidFill>
                  <a:srgbClr val="000000"/>
                </a:solidFill>
                <a:effectLst/>
                <a:latin typeface="United Curriculum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Science  | Year </a:t>
            </a:r>
            <a:r>
              <a:rPr lang="en-US" sz="1000" b="1" dirty="0">
                <a:solidFill>
                  <a:srgbClr val="000000"/>
                </a:solidFill>
                <a:latin typeface="United Curriculum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1</a:t>
            </a:r>
            <a:r>
              <a:rPr lang="en-US" sz="1000" b="1" kern="1200" dirty="0">
                <a:solidFill>
                  <a:srgbClr val="000000"/>
                </a:solidFill>
                <a:effectLst/>
                <a:latin typeface="United Curriculum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– </a:t>
            </a:r>
            <a:r>
              <a:rPr lang="en-US" sz="1000" b="1" dirty="0">
                <a:solidFill>
                  <a:srgbClr val="000000"/>
                </a:solidFill>
                <a:latin typeface="United Curriculum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Humans</a:t>
            </a:r>
            <a:r>
              <a:rPr lang="en-US" sz="1000" b="1" kern="1200" dirty="0">
                <a:solidFill>
                  <a:srgbClr val="000000"/>
                </a:solidFill>
                <a:effectLst/>
                <a:latin typeface="United Curriculum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| </a:t>
            </a:r>
            <a:r>
              <a:rPr lang="en-US" sz="1000" kern="1200" dirty="0">
                <a:solidFill>
                  <a:srgbClr val="000000"/>
                </a:solidFill>
                <a:effectLst/>
                <a:latin typeface="United Curriculum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Knowledge Organiser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r">
              <a:lnSpc>
                <a:spcPct val="120000"/>
              </a:lnSpc>
              <a:spcAft>
                <a:spcPts val="1200"/>
              </a:spcAft>
            </a:pPr>
            <a:r>
              <a:rPr lang="en-US" sz="1000" b="1" kern="1200" dirty="0">
                <a:solidFill>
                  <a:srgbClr val="000000"/>
                </a:solidFill>
                <a:effectLst/>
                <a:latin typeface="United Curriculum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Rectangle 11">
            <a:extLst>
              <a:ext uri="{FF2B5EF4-FFF2-40B4-BE49-F238E27FC236}">
                <a16:creationId xmlns:a16="http://schemas.microsoft.com/office/drawing/2014/main" id="{D74C69C9-DFF3-9D3E-BC0D-333FB4C23564}"/>
              </a:ext>
            </a:extLst>
          </p:cNvPr>
          <p:cNvSpPr/>
          <p:nvPr/>
        </p:nvSpPr>
        <p:spPr>
          <a:xfrm>
            <a:off x="56478" y="5863045"/>
            <a:ext cx="5886702" cy="368300"/>
          </a:xfrm>
          <a:custGeom>
            <a:avLst/>
            <a:gdLst>
              <a:gd name="connsiteX0" fmla="*/ 0 w 3253740"/>
              <a:gd name="connsiteY0" fmla="*/ 0 h 342900"/>
              <a:gd name="connsiteX1" fmla="*/ 3253740 w 3253740"/>
              <a:gd name="connsiteY1" fmla="*/ 0 h 342900"/>
              <a:gd name="connsiteX2" fmla="*/ 3253740 w 3253740"/>
              <a:gd name="connsiteY2" fmla="*/ 342900 h 342900"/>
              <a:gd name="connsiteX3" fmla="*/ 0 w 3253740"/>
              <a:gd name="connsiteY3" fmla="*/ 342900 h 342900"/>
              <a:gd name="connsiteX4" fmla="*/ 0 w 3253740"/>
              <a:gd name="connsiteY4" fmla="*/ 0 h 342900"/>
              <a:gd name="connsiteX0" fmla="*/ 0 w 3253740"/>
              <a:gd name="connsiteY0" fmla="*/ 0 h 342900"/>
              <a:gd name="connsiteX1" fmla="*/ 3218729 w 3253740"/>
              <a:gd name="connsiteY1" fmla="*/ 0 h 342900"/>
              <a:gd name="connsiteX2" fmla="*/ 3253740 w 3253740"/>
              <a:gd name="connsiteY2" fmla="*/ 342900 h 342900"/>
              <a:gd name="connsiteX3" fmla="*/ 0 w 3253740"/>
              <a:gd name="connsiteY3" fmla="*/ 342900 h 342900"/>
              <a:gd name="connsiteX4" fmla="*/ 0 w 3253740"/>
              <a:gd name="connsiteY4" fmla="*/ 0 h 342900"/>
              <a:gd name="connsiteX0" fmla="*/ 0 w 3253740"/>
              <a:gd name="connsiteY0" fmla="*/ 0 h 342900"/>
              <a:gd name="connsiteX1" fmla="*/ 3179600 w 3253740"/>
              <a:gd name="connsiteY1" fmla="*/ 0 h 342900"/>
              <a:gd name="connsiteX2" fmla="*/ 3253740 w 3253740"/>
              <a:gd name="connsiteY2" fmla="*/ 342900 h 342900"/>
              <a:gd name="connsiteX3" fmla="*/ 0 w 3253740"/>
              <a:gd name="connsiteY3" fmla="*/ 342900 h 342900"/>
              <a:gd name="connsiteX4" fmla="*/ 0 w 3253740"/>
              <a:gd name="connsiteY4" fmla="*/ 0 h 342900"/>
              <a:gd name="connsiteX0" fmla="*/ 0 w 3253740"/>
              <a:gd name="connsiteY0" fmla="*/ 0 h 342900"/>
              <a:gd name="connsiteX1" fmla="*/ 3198135 w 3253740"/>
              <a:gd name="connsiteY1" fmla="*/ 0 h 342900"/>
              <a:gd name="connsiteX2" fmla="*/ 3253740 w 3253740"/>
              <a:gd name="connsiteY2" fmla="*/ 342900 h 342900"/>
              <a:gd name="connsiteX3" fmla="*/ 0 w 3253740"/>
              <a:gd name="connsiteY3" fmla="*/ 342900 h 342900"/>
              <a:gd name="connsiteX4" fmla="*/ 0 w 3253740"/>
              <a:gd name="connsiteY4" fmla="*/ 0 h 3429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253740" h="342900">
                <a:moveTo>
                  <a:pt x="0" y="0"/>
                </a:moveTo>
                <a:lnTo>
                  <a:pt x="3198135" y="0"/>
                </a:lnTo>
                <a:lnTo>
                  <a:pt x="3253740" y="342900"/>
                </a:lnTo>
                <a:lnTo>
                  <a:pt x="0" y="342900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lumMod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144145">
              <a:lnSpc>
                <a:spcPts val="1800"/>
              </a:lnSpc>
              <a:spcAft>
                <a:spcPts val="800"/>
              </a:spcAft>
            </a:pPr>
            <a:r>
              <a:rPr lang="en-US" sz="1600" b="1" dirty="0">
                <a:latin typeface="United Curriculum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The Five Senses</a:t>
            </a:r>
            <a:endParaRPr lang="en-GB" sz="105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8" name="Picture 7" descr="Logo, icon&#10;&#10;Description automatically generated">
            <a:extLst>
              <a:ext uri="{FF2B5EF4-FFF2-40B4-BE49-F238E27FC236}">
                <a16:creationId xmlns:a16="http://schemas.microsoft.com/office/drawing/2014/main" id="{659746C3-9A27-C5F0-ECE9-F7F62E644EC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9146" y="8577392"/>
            <a:ext cx="987984" cy="987984"/>
          </a:xfrm>
          <a:prstGeom prst="rect">
            <a:avLst/>
          </a:prstGeom>
        </p:spPr>
      </p:pic>
      <p:pic>
        <p:nvPicPr>
          <p:cNvPr id="9" name="Picture 8" descr="Icon&#10;&#10;Description automatically generated">
            <a:extLst>
              <a:ext uri="{FF2B5EF4-FFF2-40B4-BE49-F238E27FC236}">
                <a16:creationId xmlns:a16="http://schemas.microsoft.com/office/drawing/2014/main" id="{DE7A32AD-3D09-C855-44CD-199AA636310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5233" y="7108545"/>
            <a:ext cx="991370" cy="1137788"/>
          </a:xfrm>
          <a:prstGeom prst="rect">
            <a:avLst/>
          </a:prstGeom>
        </p:spPr>
      </p:pic>
      <p:pic>
        <p:nvPicPr>
          <p:cNvPr id="10" name="Picture 9" descr="Icon&#10;&#10;Description automatically generated">
            <a:extLst>
              <a:ext uri="{FF2B5EF4-FFF2-40B4-BE49-F238E27FC236}">
                <a16:creationId xmlns:a16="http://schemas.microsoft.com/office/drawing/2014/main" id="{C13ACE74-5C72-1082-231B-558E97019A0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59073" y="8603709"/>
            <a:ext cx="987984" cy="987984"/>
          </a:xfrm>
          <a:prstGeom prst="rect">
            <a:avLst/>
          </a:prstGeom>
        </p:spPr>
      </p:pic>
      <p:pic>
        <p:nvPicPr>
          <p:cNvPr id="11" name="Picture 10" descr="Logo&#10;&#10;Description automatically generated">
            <a:extLst>
              <a:ext uri="{FF2B5EF4-FFF2-40B4-BE49-F238E27FC236}">
                <a16:creationId xmlns:a16="http://schemas.microsoft.com/office/drawing/2014/main" id="{1978D77F-BA82-902D-88EE-B6B4F21B3F33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73262" y="7047947"/>
            <a:ext cx="1070837" cy="1070837"/>
          </a:xfrm>
          <a:prstGeom prst="rect">
            <a:avLst/>
          </a:prstGeom>
        </p:spPr>
      </p:pic>
      <p:pic>
        <p:nvPicPr>
          <p:cNvPr id="12" name="Picture 11" descr="A picture containing text&#10;&#10;Description automatically generated">
            <a:extLst>
              <a:ext uri="{FF2B5EF4-FFF2-40B4-BE49-F238E27FC236}">
                <a16:creationId xmlns:a16="http://schemas.microsoft.com/office/drawing/2014/main" id="{B15E5FE9-5A9A-E3FA-5D96-320667929C7F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39514" y="7070093"/>
            <a:ext cx="1070837" cy="1070837"/>
          </a:xfrm>
          <a:prstGeom prst="rect">
            <a:avLst/>
          </a:prstGeom>
        </p:spPr>
      </p:pic>
      <p:sp>
        <p:nvSpPr>
          <p:cNvPr id="14" name="Text Placeholder 2">
            <a:extLst>
              <a:ext uri="{FF2B5EF4-FFF2-40B4-BE49-F238E27FC236}">
                <a16:creationId xmlns:a16="http://schemas.microsoft.com/office/drawing/2014/main" id="{FC81DE2C-E6F3-4F26-54F8-7688A7B611A4}"/>
              </a:ext>
            </a:extLst>
          </p:cNvPr>
          <p:cNvSpPr txBox="1">
            <a:spLocks/>
          </p:cNvSpPr>
          <p:nvPr/>
        </p:nvSpPr>
        <p:spPr>
          <a:xfrm>
            <a:off x="889250" y="8239824"/>
            <a:ext cx="2302376" cy="330796"/>
          </a:xfrm>
          <a:prstGeom prst="rect">
            <a:avLst/>
          </a:prstGeom>
        </p:spPr>
        <p:txBody>
          <a:bodyPr anchor="ctr">
            <a:spAutoFit/>
          </a:bodyPr>
          <a:lstStyle>
            <a:lvl1pPr marL="0" indent="0" algn="l" defTabSz="1320759" rtl="0" eaLnBrk="1" latinLnBrk="0" hangingPunct="1">
              <a:lnSpc>
                <a:spcPts val="2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1400" b="0" kern="1200" spc="0" baseline="0">
                <a:solidFill>
                  <a:schemeClr val="tx1"/>
                </a:solidFill>
                <a:latin typeface="ABeeZee" panose="02000000000000000000" pitchFamily="2" charset="0"/>
                <a:ea typeface="+mn-ea"/>
                <a:cs typeface="+mn-cs"/>
              </a:defRPr>
            </a:lvl1pPr>
            <a:lvl2pPr marL="990570" indent="-330190" algn="l" defTabSz="1320759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346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50949" indent="-330190" algn="l" defTabSz="1320759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88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311329" indent="-330190" algn="l" defTabSz="1320759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971709" indent="-330190" algn="l" defTabSz="1320759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632088" indent="-330190" algn="l" defTabSz="1320759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292468" indent="-330190" algn="l" defTabSz="1320759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952848" indent="-330190" algn="l" defTabSz="1320759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613227" indent="-330190" algn="l" defTabSz="1320759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dirty="0">
                <a:latin typeface="United Curriculum" pitchFamily="2" charset="0"/>
              </a:rPr>
              <a:t>We hear with our ears.</a:t>
            </a:r>
            <a:endParaRPr lang="en-GB" dirty="0">
              <a:latin typeface="United Curriculum" pitchFamily="2" charset="0"/>
            </a:endParaRPr>
          </a:p>
        </p:txBody>
      </p:sp>
      <p:sp>
        <p:nvSpPr>
          <p:cNvPr id="15" name="Text Placeholder 2">
            <a:extLst>
              <a:ext uri="{FF2B5EF4-FFF2-40B4-BE49-F238E27FC236}">
                <a16:creationId xmlns:a16="http://schemas.microsoft.com/office/drawing/2014/main" id="{A3F3F8B9-2830-DCBF-DBFA-1C4917432B55}"/>
              </a:ext>
            </a:extLst>
          </p:cNvPr>
          <p:cNvSpPr txBox="1">
            <a:spLocks/>
          </p:cNvSpPr>
          <p:nvPr/>
        </p:nvSpPr>
        <p:spPr>
          <a:xfrm>
            <a:off x="3942131" y="4557544"/>
            <a:ext cx="2849443" cy="935240"/>
          </a:xfrm>
          <a:prstGeom prst="rect">
            <a:avLst/>
          </a:prstGeom>
        </p:spPr>
        <p:txBody>
          <a:bodyPr anchor="ctr"/>
          <a:lstStyle>
            <a:lvl1pPr marL="0" indent="0" algn="l" defTabSz="1320759" rtl="0" eaLnBrk="1" latinLnBrk="0" hangingPunct="1">
              <a:lnSpc>
                <a:spcPts val="2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1400" b="0" kern="1200" spc="0" baseline="0">
                <a:solidFill>
                  <a:schemeClr val="tx1"/>
                </a:solidFill>
                <a:latin typeface="ABeeZee" panose="02000000000000000000" pitchFamily="2" charset="0"/>
                <a:ea typeface="+mn-ea"/>
                <a:cs typeface="+mn-cs"/>
              </a:defRPr>
            </a:lvl1pPr>
            <a:lvl2pPr marL="990570" indent="-330190" algn="l" defTabSz="1320759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346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50949" indent="-330190" algn="l" defTabSz="1320759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88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311329" indent="-330190" algn="l" defTabSz="1320759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971709" indent="-330190" algn="l" defTabSz="1320759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632088" indent="-330190" algn="l" defTabSz="1320759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292468" indent="-330190" algn="l" defTabSz="1320759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952848" indent="-330190" algn="l" defTabSz="1320759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613227" indent="-330190" algn="l" defTabSz="1320759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72000" indent="-72000">
              <a:lnSpc>
                <a:spcPct val="100000"/>
              </a:lnSpc>
              <a:spcAft>
                <a:spcPts val="200"/>
              </a:spcAft>
              <a:buFont typeface="Arial" panose="020B0604020202020204" pitchFamily="34" charset="0"/>
              <a:buChar char="•"/>
            </a:pPr>
            <a:r>
              <a:rPr lang="en-US" dirty="0">
                <a:latin typeface="United Curriculum" pitchFamily="2" charset="0"/>
                <a:ea typeface="Roboto" panose="02000000000000000000" pitchFamily="2" charset="0"/>
              </a:rPr>
              <a:t>Humans are </a:t>
            </a:r>
            <a:r>
              <a:rPr lang="en-US" b="1" dirty="0">
                <a:latin typeface="United Curriculum" pitchFamily="2" charset="0"/>
                <a:ea typeface="Roboto" panose="02000000000000000000" pitchFamily="2" charset="0"/>
              </a:rPr>
              <a:t>omnivores</a:t>
            </a:r>
            <a:r>
              <a:rPr lang="en-US" dirty="0">
                <a:latin typeface="United Curriculum" pitchFamily="2" charset="0"/>
                <a:ea typeface="Roboto" panose="02000000000000000000" pitchFamily="2" charset="0"/>
              </a:rPr>
              <a:t>, which means they can eat plants and animals.</a:t>
            </a:r>
          </a:p>
          <a:p>
            <a:pPr marL="72000" indent="-72000">
              <a:lnSpc>
                <a:spcPct val="100000"/>
              </a:lnSpc>
              <a:spcAft>
                <a:spcPts val="200"/>
              </a:spcAft>
              <a:buFont typeface="Arial" panose="020B0604020202020204" pitchFamily="34" charset="0"/>
              <a:buChar char="•"/>
            </a:pPr>
            <a:r>
              <a:rPr lang="en-US" dirty="0">
                <a:latin typeface="United Curriculum" pitchFamily="2" charset="0"/>
                <a:ea typeface="Roboto" panose="02000000000000000000" pitchFamily="2" charset="0"/>
              </a:rPr>
              <a:t>Some humans choose to eat only plants.</a:t>
            </a:r>
            <a:endParaRPr lang="en-GB" dirty="0">
              <a:latin typeface="United Curriculum" pitchFamily="2" charset="0"/>
            </a:endParaRPr>
          </a:p>
        </p:txBody>
      </p:sp>
      <p:sp>
        <p:nvSpPr>
          <p:cNvPr id="17" name="Text Placeholder 2">
            <a:extLst>
              <a:ext uri="{FF2B5EF4-FFF2-40B4-BE49-F238E27FC236}">
                <a16:creationId xmlns:a16="http://schemas.microsoft.com/office/drawing/2014/main" id="{82F77776-BF4A-FF2E-02CB-A487523FB52B}"/>
              </a:ext>
            </a:extLst>
          </p:cNvPr>
          <p:cNvSpPr txBox="1">
            <a:spLocks/>
          </p:cNvSpPr>
          <p:nvPr/>
        </p:nvSpPr>
        <p:spPr>
          <a:xfrm>
            <a:off x="-9084" y="6661981"/>
            <a:ext cx="2075411" cy="330796"/>
          </a:xfrm>
          <a:prstGeom prst="rect">
            <a:avLst/>
          </a:prstGeom>
        </p:spPr>
        <p:txBody>
          <a:bodyPr anchor="ctr">
            <a:spAutoFit/>
          </a:bodyPr>
          <a:lstStyle>
            <a:lvl1pPr marL="0" indent="0" algn="l" defTabSz="1320759" rtl="0" eaLnBrk="1" latinLnBrk="0" hangingPunct="1">
              <a:lnSpc>
                <a:spcPts val="2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1400" b="0" kern="1200" spc="0" baseline="0">
                <a:solidFill>
                  <a:schemeClr val="tx1"/>
                </a:solidFill>
                <a:latin typeface="ABeeZee" panose="02000000000000000000" pitchFamily="2" charset="0"/>
                <a:ea typeface="+mn-ea"/>
                <a:cs typeface="+mn-cs"/>
              </a:defRPr>
            </a:lvl1pPr>
            <a:lvl2pPr marL="990570" indent="-330190" algn="l" defTabSz="1320759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346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50949" indent="-330190" algn="l" defTabSz="1320759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88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311329" indent="-330190" algn="l" defTabSz="1320759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971709" indent="-330190" algn="l" defTabSz="1320759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632088" indent="-330190" algn="l" defTabSz="1320759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292468" indent="-330190" algn="l" defTabSz="1320759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952848" indent="-330190" algn="l" defTabSz="1320759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613227" indent="-330190" algn="l" defTabSz="1320759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dirty="0">
                <a:latin typeface="United Curriculum" pitchFamily="2" charset="0"/>
              </a:rPr>
              <a:t>We see with our eyes.</a:t>
            </a:r>
            <a:endParaRPr lang="en-GB" dirty="0">
              <a:latin typeface="United Curriculum" pitchFamily="2" charset="0"/>
            </a:endParaRPr>
          </a:p>
        </p:txBody>
      </p:sp>
      <p:sp>
        <p:nvSpPr>
          <p:cNvPr id="18" name="Text Placeholder 2">
            <a:extLst>
              <a:ext uri="{FF2B5EF4-FFF2-40B4-BE49-F238E27FC236}">
                <a16:creationId xmlns:a16="http://schemas.microsoft.com/office/drawing/2014/main" id="{D45F5C67-C0D7-1606-50C0-7B3A8E328F71}"/>
              </a:ext>
            </a:extLst>
          </p:cNvPr>
          <p:cNvSpPr txBox="1">
            <a:spLocks/>
          </p:cNvSpPr>
          <p:nvPr/>
        </p:nvSpPr>
        <p:spPr>
          <a:xfrm>
            <a:off x="3130305" y="8239824"/>
            <a:ext cx="2923418" cy="330796"/>
          </a:xfrm>
          <a:prstGeom prst="rect">
            <a:avLst/>
          </a:prstGeom>
        </p:spPr>
        <p:txBody>
          <a:bodyPr anchor="ctr">
            <a:spAutoFit/>
          </a:bodyPr>
          <a:lstStyle>
            <a:lvl1pPr marL="0" indent="0" algn="l" defTabSz="1320759" rtl="0" eaLnBrk="1" latinLnBrk="0" hangingPunct="1">
              <a:lnSpc>
                <a:spcPts val="2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1400" b="0" kern="1200" spc="0" baseline="0">
                <a:solidFill>
                  <a:schemeClr val="tx1"/>
                </a:solidFill>
                <a:latin typeface="ABeeZee" panose="02000000000000000000" pitchFamily="2" charset="0"/>
                <a:ea typeface="+mn-ea"/>
                <a:cs typeface="+mn-cs"/>
              </a:defRPr>
            </a:lvl1pPr>
            <a:lvl2pPr marL="990570" indent="-330190" algn="l" defTabSz="1320759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346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50949" indent="-330190" algn="l" defTabSz="1320759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88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311329" indent="-330190" algn="l" defTabSz="1320759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971709" indent="-330190" algn="l" defTabSz="1320759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632088" indent="-330190" algn="l" defTabSz="1320759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292468" indent="-330190" algn="l" defTabSz="1320759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952848" indent="-330190" algn="l" defTabSz="1320759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613227" indent="-330190" algn="l" defTabSz="1320759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dirty="0">
                <a:latin typeface="United Curriculum" pitchFamily="2" charset="0"/>
              </a:rPr>
              <a:t>We sense touch with our skin.</a:t>
            </a:r>
            <a:endParaRPr lang="en-GB" dirty="0">
              <a:latin typeface="United Curriculum" pitchFamily="2" charset="0"/>
            </a:endParaRPr>
          </a:p>
        </p:txBody>
      </p:sp>
      <p:sp>
        <p:nvSpPr>
          <p:cNvPr id="19" name="Text Placeholder 2">
            <a:extLst>
              <a:ext uri="{FF2B5EF4-FFF2-40B4-BE49-F238E27FC236}">
                <a16:creationId xmlns:a16="http://schemas.microsoft.com/office/drawing/2014/main" id="{D1D0ABB9-3F43-FF77-DA7A-337548B5F982}"/>
              </a:ext>
            </a:extLst>
          </p:cNvPr>
          <p:cNvSpPr txBox="1">
            <a:spLocks/>
          </p:cNvSpPr>
          <p:nvPr/>
        </p:nvSpPr>
        <p:spPr>
          <a:xfrm>
            <a:off x="2040438" y="6661981"/>
            <a:ext cx="2375669" cy="330796"/>
          </a:xfrm>
          <a:prstGeom prst="rect">
            <a:avLst/>
          </a:prstGeom>
        </p:spPr>
        <p:txBody>
          <a:bodyPr anchor="ctr">
            <a:spAutoFit/>
          </a:bodyPr>
          <a:lstStyle>
            <a:lvl1pPr marL="0" indent="0" algn="l" defTabSz="1320759" rtl="0" eaLnBrk="1" latinLnBrk="0" hangingPunct="1">
              <a:lnSpc>
                <a:spcPts val="2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1400" b="0" kern="1200" spc="0" baseline="0">
                <a:solidFill>
                  <a:schemeClr val="tx1"/>
                </a:solidFill>
                <a:latin typeface="ABeeZee" panose="02000000000000000000" pitchFamily="2" charset="0"/>
                <a:ea typeface="+mn-ea"/>
                <a:cs typeface="+mn-cs"/>
              </a:defRPr>
            </a:lvl1pPr>
            <a:lvl2pPr marL="990570" indent="-330190" algn="l" defTabSz="1320759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346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50949" indent="-330190" algn="l" defTabSz="1320759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88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311329" indent="-330190" algn="l" defTabSz="1320759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971709" indent="-330190" algn="l" defTabSz="1320759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632088" indent="-330190" algn="l" defTabSz="1320759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292468" indent="-330190" algn="l" defTabSz="1320759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952848" indent="-330190" algn="l" defTabSz="1320759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613227" indent="-330190" algn="l" defTabSz="1320759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dirty="0">
                <a:latin typeface="United Curriculum" pitchFamily="2" charset="0"/>
              </a:rPr>
              <a:t>We smell with our nose.</a:t>
            </a:r>
            <a:endParaRPr lang="en-GB" dirty="0">
              <a:latin typeface="United Curriculum" pitchFamily="2" charset="0"/>
            </a:endParaRPr>
          </a:p>
        </p:txBody>
      </p:sp>
      <p:sp>
        <p:nvSpPr>
          <p:cNvPr id="20" name="Text Placeholder 2">
            <a:extLst>
              <a:ext uri="{FF2B5EF4-FFF2-40B4-BE49-F238E27FC236}">
                <a16:creationId xmlns:a16="http://schemas.microsoft.com/office/drawing/2014/main" id="{C14A2ABC-1189-658E-8765-9826799BC42C}"/>
              </a:ext>
            </a:extLst>
          </p:cNvPr>
          <p:cNvSpPr txBox="1">
            <a:spLocks/>
          </p:cNvSpPr>
          <p:nvPr/>
        </p:nvSpPr>
        <p:spPr>
          <a:xfrm>
            <a:off x="4334063" y="6661981"/>
            <a:ext cx="2494679" cy="330796"/>
          </a:xfrm>
          <a:prstGeom prst="rect">
            <a:avLst/>
          </a:prstGeom>
        </p:spPr>
        <p:txBody>
          <a:bodyPr anchor="ctr">
            <a:spAutoFit/>
          </a:bodyPr>
          <a:lstStyle>
            <a:lvl1pPr marL="0" indent="0" algn="l" defTabSz="1320759" rtl="0" eaLnBrk="1" latinLnBrk="0" hangingPunct="1">
              <a:lnSpc>
                <a:spcPts val="2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1400" b="0" kern="1200" spc="0" baseline="0">
                <a:solidFill>
                  <a:schemeClr val="tx1"/>
                </a:solidFill>
                <a:latin typeface="ABeeZee" panose="02000000000000000000" pitchFamily="2" charset="0"/>
                <a:ea typeface="+mn-ea"/>
                <a:cs typeface="+mn-cs"/>
              </a:defRPr>
            </a:lvl1pPr>
            <a:lvl2pPr marL="990570" indent="-330190" algn="l" defTabSz="1320759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346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50949" indent="-330190" algn="l" defTabSz="1320759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88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311329" indent="-330190" algn="l" defTabSz="1320759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971709" indent="-330190" algn="l" defTabSz="1320759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632088" indent="-330190" algn="l" defTabSz="1320759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292468" indent="-330190" algn="l" defTabSz="1320759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952848" indent="-330190" algn="l" defTabSz="1320759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613227" indent="-330190" algn="l" defTabSz="1320759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dirty="0">
                <a:latin typeface="United Curriculum" pitchFamily="2" charset="0"/>
              </a:rPr>
              <a:t>We taste with our tongue.</a:t>
            </a:r>
            <a:endParaRPr lang="en-GB" dirty="0">
              <a:latin typeface="United Curriculum" pitchFamily="2" charset="0"/>
            </a:endParaRPr>
          </a:p>
        </p:txBody>
      </p:sp>
      <p:sp>
        <p:nvSpPr>
          <p:cNvPr id="21" name="Rectangle 11">
            <a:extLst>
              <a:ext uri="{FF2B5EF4-FFF2-40B4-BE49-F238E27FC236}">
                <a16:creationId xmlns:a16="http://schemas.microsoft.com/office/drawing/2014/main" id="{A8E6DA65-5743-88F8-D8CF-CF575035C55E}"/>
              </a:ext>
            </a:extLst>
          </p:cNvPr>
          <p:cNvSpPr/>
          <p:nvPr/>
        </p:nvSpPr>
        <p:spPr>
          <a:xfrm flipH="1">
            <a:off x="3929982" y="4024089"/>
            <a:ext cx="2849443" cy="388819"/>
          </a:xfrm>
          <a:custGeom>
            <a:avLst/>
            <a:gdLst>
              <a:gd name="connsiteX0" fmla="*/ 0 w 3253740"/>
              <a:gd name="connsiteY0" fmla="*/ 0 h 342900"/>
              <a:gd name="connsiteX1" fmla="*/ 3253740 w 3253740"/>
              <a:gd name="connsiteY1" fmla="*/ 0 h 342900"/>
              <a:gd name="connsiteX2" fmla="*/ 3253740 w 3253740"/>
              <a:gd name="connsiteY2" fmla="*/ 342900 h 342900"/>
              <a:gd name="connsiteX3" fmla="*/ 0 w 3253740"/>
              <a:gd name="connsiteY3" fmla="*/ 342900 h 342900"/>
              <a:gd name="connsiteX4" fmla="*/ 0 w 3253740"/>
              <a:gd name="connsiteY4" fmla="*/ 0 h 342900"/>
              <a:gd name="connsiteX0" fmla="*/ 0 w 3253740"/>
              <a:gd name="connsiteY0" fmla="*/ 0 h 342900"/>
              <a:gd name="connsiteX1" fmla="*/ 3218729 w 3253740"/>
              <a:gd name="connsiteY1" fmla="*/ 0 h 342900"/>
              <a:gd name="connsiteX2" fmla="*/ 3253740 w 3253740"/>
              <a:gd name="connsiteY2" fmla="*/ 342900 h 342900"/>
              <a:gd name="connsiteX3" fmla="*/ 0 w 3253740"/>
              <a:gd name="connsiteY3" fmla="*/ 342900 h 342900"/>
              <a:gd name="connsiteX4" fmla="*/ 0 w 3253740"/>
              <a:gd name="connsiteY4" fmla="*/ 0 h 342900"/>
              <a:gd name="connsiteX0" fmla="*/ 0 w 3253740"/>
              <a:gd name="connsiteY0" fmla="*/ 0 h 342900"/>
              <a:gd name="connsiteX1" fmla="*/ 3179600 w 3253740"/>
              <a:gd name="connsiteY1" fmla="*/ 0 h 342900"/>
              <a:gd name="connsiteX2" fmla="*/ 3253740 w 3253740"/>
              <a:gd name="connsiteY2" fmla="*/ 342900 h 342900"/>
              <a:gd name="connsiteX3" fmla="*/ 0 w 3253740"/>
              <a:gd name="connsiteY3" fmla="*/ 342900 h 342900"/>
              <a:gd name="connsiteX4" fmla="*/ 0 w 3253740"/>
              <a:gd name="connsiteY4" fmla="*/ 0 h 342900"/>
              <a:gd name="connsiteX0" fmla="*/ 0 w 3253740"/>
              <a:gd name="connsiteY0" fmla="*/ 0 h 342900"/>
              <a:gd name="connsiteX1" fmla="*/ 3198135 w 3253740"/>
              <a:gd name="connsiteY1" fmla="*/ 0 h 342900"/>
              <a:gd name="connsiteX2" fmla="*/ 3253740 w 3253740"/>
              <a:gd name="connsiteY2" fmla="*/ 342900 h 342900"/>
              <a:gd name="connsiteX3" fmla="*/ 0 w 3253740"/>
              <a:gd name="connsiteY3" fmla="*/ 342900 h 342900"/>
              <a:gd name="connsiteX4" fmla="*/ 0 w 3253740"/>
              <a:gd name="connsiteY4" fmla="*/ 0 h 3429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253740" h="342900">
                <a:moveTo>
                  <a:pt x="0" y="0"/>
                </a:moveTo>
                <a:lnTo>
                  <a:pt x="3198135" y="0"/>
                </a:lnTo>
                <a:lnTo>
                  <a:pt x="3253740" y="342900"/>
                </a:lnTo>
                <a:lnTo>
                  <a:pt x="0" y="342900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lumMod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144145">
              <a:lnSpc>
                <a:spcPts val="1800"/>
              </a:lnSpc>
              <a:spcAft>
                <a:spcPts val="800"/>
              </a:spcAft>
            </a:pPr>
            <a:r>
              <a:rPr lang="en-US" sz="1600" b="1" dirty="0">
                <a:effectLst/>
                <a:latin typeface="United Curriculum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What do humans eat?</a:t>
            </a:r>
            <a:endParaRPr lang="en-GB" sz="105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pSp>
        <p:nvGrpSpPr>
          <p:cNvPr id="64" name="Group 63">
            <a:extLst>
              <a:ext uri="{FF2B5EF4-FFF2-40B4-BE49-F238E27FC236}">
                <a16:creationId xmlns:a16="http://schemas.microsoft.com/office/drawing/2014/main" id="{DA6B7AB6-1290-F4C1-9CB4-C2D335FCBDEF}"/>
              </a:ext>
            </a:extLst>
          </p:cNvPr>
          <p:cNvGrpSpPr/>
          <p:nvPr/>
        </p:nvGrpSpPr>
        <p:grpSpPr>
          <a:xfrm>
            <a:off x="-97527" y="1511539"/>
            <a:ext cx="4183718" cy="3785623"/>
            <a:chOff x="-3619525" y="1219189"/>
            <a:chExt cx="4703938" cy="4256341"/>
          </a:xfrm>
        </p:grpSpPr>
        <p:pic>
          <p:nvPicPr>
            <p:cNvPr id="22" name="Picture 21" descr="A picture containing text&#10;&#10;Description automatically generated">
              <a:extLst>
                <a:ext uri="{FF2B5EF4-FFF2-40B4-BE49-F238E27FC236}">
                  <a16:creationId xmlns:a16="http://schemas.microsoft.com/office/drawing/2014/main" id="{B729E7D7-A3FB-BB3C-F7F8-6DABF86CA19E}"/>
                </a:ext>
              </a:extLst>
            </p:cNvPr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2330460" y="1296957"/>
              <a:ext cx="1578601" cy="4178573"/>
            </a:xfrm>
            <a:prstGeom prst="rect">
              <a:avLst/>
            </a:prstGeom>
          </p:spPr>
        </p:pic>
        <p:cxnSp>
          <p:nvCxnSpPr>
            <p:cNvPr id="23" name="Straight Arrow Connector 22">
              <a:extLst>
                <a:ext uri="{FF2B5EF4-FFF2-40B4-BE49-F238E27FC236}">
                  <a16:creationId xmlns:a16="http://schemas.microsoft.com/office/drawing/2014/main" id="{0BBC8C66-CA5A-5436-50D8-CDD8F0E9BCB6}"/>
                </a:ext>
              </a:extLst>
            </p:cNvPr>
            <p:cNvCxnSpPr>
              <a:cxnSpLocks/>
              <a:stCxn id="39" idx="1"/>
            </p:cNvCxnSpPr>
            <p:nvPr/>
          </p:nvCxnSpPr>
          <p:spPr>
            <a:xfrm flipH="1">
              <a:off x="-850852" y="3305799"/>
              <a:ext cx="693923" cy="172653"/>
            </a:xfrm>
            <a:prstGeom prst="straightConnector1">
              <a:avLst/>
            </a:prstGeom>
            <a:noFill/>
            <a:ln w="19050" cap="flat" cmpd="sng" algn="ctr">
              <a:solidFill>
                <a:schemeClr val="tx1"/>
              </a:solidFill>
              <a:prstDash val="solid"/>
              <a:miter lim="800000"/>
              <a:tailEnd type="triangle"/>
            </a:ln>
            <a:effectLst/>
          </p:spPr>
        </p:cxnSp>
        <p:cxnSp>
          <p:nvCxnSpPr>
            <p:cNvPr id="24" name="Straight Arrow Connector 23">
              <a:extLst>
                <a:ext uri="{FF2B5EF4-FFF2-40B4-BE49-F238E27FC236}">
                  <a16:creationId xmlns:a16="http://schemas.microsoft.com/office/drawing/2014/main" id="{23B59F9A-B3DF-1B46-469D-1B48C9B02DD5}"/>
                </a:ext>
              </a:extLst>
            </p:cNvPr>
            <p:cNvCxnSpPr>
              <a:cxnSpLocks/>
              <a:stCxn id="37" idx="1"/>
            </p:cNvCxnSpPr>
            <p:nvPr/>
          </p:nvCxnSpPr>
          <p:spPr>
            <a:xfrm flipH="1">
              <a:off x="-1126851" y="2116939"/>
              <a:ext cx="969922" cy="161663"/>
            </a:xfrm>
            <a:prstGeom prst="straightConnector1">
              <a:avLst/>
            </a:prstGeom>
            <a:noFill/>
            <a:ln w="19050" cap="flat" cmpd="sng" algn="ctr">
              <a:solidFill>
                <a:schemeClr val="tx1"/>
              </a:solidFill>
              <a:prstDash val="solid"/>
              <a:miter lim="800000"/>
              <a:tailEnd type="triangle"/>
            </a:ln>
            <a:effectLst/>
          </p:spPr>
        </p:cxnSp>
        <p:cxnSp>
          <p:nvCxnSpPr>
            <p:cNvPr id="25" name="Straight Arrow Connector 24">
              <a:extLst>
                <a:ext uri="{FF2B5EF4-FFF2-40B4-BE49-F238E27FC236}">
                  <a16:creationId xmlns:a16="http://schemas.microsoft.com/office/drawing/2014/main" id="{C43CA4E2-3F0B-F767-C72D-CE016D248107}"/>
                </a:ext>
              </a:extLst>
            </p:cNvPr>
            <p:cNvCxnSpPr>
              <a:cxnSpLocks/>
              <a:stCxn id="38" idx="1"/>
            </p:cNvCxnSpPr>
            <p:nvPr/>
          </p:nvCxnSpPr>
          <p:spPr>
            <a:xfrm flipH="1">
              <a:off x="-1045997" y="2614894"/>
              <a:ext cx="889068" cy="244383"/>
            </a:xfrm>
            <a:prstGeom prst="straightConnector1">
              <a:avLst/>
            </a:prstGeom>
            <a:noFill/>
            <a:ln w="19050" cap="flat" cmpd="sng" algn="ctr">
              <a:solidFill>
                <a:schemeClr val="tx1"/>
              </a:solidFill>
              <a:prstDash val="solid"/>
              <a:miter lim="800000"/>
              <a:tailEnd type="triangle"/>
            </a:ln>
            <a:effectLst/>
          </p:spPr>
        </p:cxnSp>
        <p:cxnSp>
          <p:nvCxnSpPr>
            <p:cNvPr id="26" name="Straight Arrow Connector 25">
              <a:extLst>
                <a:ext uri="{FF2B5EF4-FFF2-40B4-BE49-F238E27FC236}">
                  <a16:creationId xmlns:a16="http://schemas.microsoft.com/office/drawing/2014/main" id="{497C75AD-274E-3DAC-631D-9CFA440E1F14}"/>
                </a:ext>
              </a:extLst>
            </p:cNvPr>
            <p:cNvCxnSpPr>
              <a:cxnSpLocks/>
              <a:stCxn id="40" idx="1"/>
            </p:cNvCxnSpPr>
            <p:nvPr/>
          </p:nvCxnSpPr>
          <p:spPr>
            <a:xfrm flipH="1">
              <a:off x="-1126852" y="4108777"/>
              <a:ext cx="969923" cy="214191"/>
            </a:xfrm>
            <a:prstGeom prst="straightConnector1">
              <a:avLst/>
            </a:prstGeom>
            <a:noFill/>
            <a:ln w="19050" cap="flat" cmpd="sng" algn="ctr">
              <a:solidFill>
                <a:schemeClr val="tx1"/>
              </a:solidFill>
              <a:prstDash val="solid"/>
              <a:miter lim="800000"/>
              <a:tailEnd type="triangle"/>
            </a:ln>
            <a:effectLst/>
          </p:spPr>
        </p:cxnSp>
        <p:cxnSp>
          <p:nvCxnSpPr>
            <p:cNvPr id="27" name="Straight Arrow Connector 26">
              <a:extLst>
                <a:ext uri="{FF2B5EF4-FFF2-40B4-BE49-F238E27FC236}">
                  <a16:creationId xmlns:a16="http://schemas.microsoft.com/office/drawing/2014/main" id="{436BF726-07AD-D08C-8CE2-5E34730A8A8D}"/>
                </a:ext>
              </a:extLst>
            </p:cNvPr>
            <p:cNvCxnSpPr>
              <a:cxnSpLocks/>
              <a:stCxn id="46" idx="1"/>
            </p:cNvCxnSpPr>
            <p:nvPr/>
          </p:nvCxnSpPr>
          <p:spPr>
            <a:xfrm flipH="1">
              <a:off x="-1346923" y="1392213"/>
              <a:ext cx="1189994" cy="142936"/>
            </a:xfrm>
            <a:prstGeom prst="straightConnector1">
              <a:avLst/>
            </a:prstGeom>
            <a:noFill/>
            <a:ln w="19050" cap="flat" cmpd="sng" algn="ctr">
              <a:solidFill>
                <a:schemeClr val="tx1"/>
              </a:solidFill>
              <a:prstDash val="solid"/>
              <a:miter lim="800000"/>
              <a:tailEnd type="triangle"/>
            </a:ln>
            <a:effectLst/>
          </p:spPr>
        </p:cxnSp>
        <p:cxnSp>
          <p:nvCxnSpPr>
            <p:cNvPr id="28" name="Straight Arrow Connector 27">
              <a:extLst>
                <a:ext uri="{FF2B5EF4-FFF2-40B4-BE49-F238E27FC236}">
                  <a16:creationId xmlns:a16="http://schemas.microsoft.com/office/drawing/2014/main" id="{65EED9AD-05EF-259D-D250-35596EC1A030}"/>
                </a:ext>
              </a:extLst>
            </p:cNvPr>
            <p:cNvCxnSpPr>
              <a:cxnSpLocks/>
              <a:stCxn id="41" idx="3"/>
            </p:cNvCxnSpPr>
            <p:nvPr/>
          </p:nvCxnSpPr>
          <p:spPr>
            <a:xfrm flipV="1">
              <a:off x="-2704526" y="2629412"/>
              <a:ext cx="674518" cy="336649"/>
            </a:xfrm>
            <a:prstGeom prst="straightConnector1">
              <a:avLst/>
            </a:prstGeom>
            <a:noFill/>
            <a:ln w="19050" cap="flat" cmpd="sng" algn="ctr">
              <a:solidFill>
                <a:schemeClr val="tx1"/>
              </a:solidFill>
              <a:prstDash val="solid"/>
              <a:miter lim="800000"/>
              <a:tailEnd type="triangle"/>
            </a:ln>
            <a:effectLst/>
          </p:spPr>
        </p:cxnSp>
        <p:cxnSp>
          <p:nvCxnSpPr>
            <p:cNvPr id="29" name="Straight Arrow Connector 28">
              <a:extLst>
                <a:ext uri="{FF2B5EF4-FFF2-40B4-BE49-F238E27FC236}">
                  <a16:creationId xmlns:a16="http://schemas.microsoft.com/office/drawing/2014/main" id="{9F077529-83C0-5A76-9E88-651FF4F7076D}"/>
                </a:ext>
              </a:extLst>
            </p:cNvPr>
            <p:cNvCxnSpPr>
              <a:cxnSpLocks/>
              <a:stCxn id="35" idx="3"/>
            </p:cNvCxnSpPr>
            <p:nvPr/>
          </p:nvCxnSpPr>
          <p:spPr>
            <a:xfrm>
              <a:off x="-2704526" y="5242953"/>
              <a:ext cx="702360" cy="33951"/>
            </a:xfrm>
            <a:prstGeom prst="straightConnector1">
              <a:avLst/>
            </a:prstGeom>
            <a:noFill/>
            <a:ln w="19050" cap="flat" cmpd="sng" algn="ctr">
              <a:solidFill>
                <a:schemeClr val="tx1"/>
              </a:solidFill>
              <a:prstDash val="solid"/>
              <a:miter lim="800000"/>
              <a:tailEnd type="triangle"/>
            </a:ln>
            <a:effectLst/>
          </p:spPr>
        </p:cxnSp>
        <p:cxnSp>
          <p:nvCxnSpPr>
            <p:cNvPr id="30" name="Straight Arrow Connector 29">
              <a:extLst>
                <a:ext uri="{FF2B5EF4-FFF2-40B4-BE49-F238E27FC236}">
                  <a16:creationId xmlns:a16="http://schemas.microsoft.com/office/drawing/2014/main" id="{D596D07B-08B5-D29C-4897-0ADB2C7DB56E}"/>
                </a:ext>
              </a:extLst>
            </p:cNvPr>
            <p:cNvCxnSpPr>
              <a:cxnSpLocks/>
              <a:stCxn id="42" idx="1"/>
            </p:cNvCxnSpPr>
            <p:nvPr/>
          </p:nvCxnSpPr>
          <p:spPr>
            <a:xfrm flipH="1">
              <a:off x="-894207" y="5265262"/>
              <a:ext cx="737278" cy="64009"/>
            </a:xfrm>
            <a:prstGeom prst="straightConnector1">
              <a:avLst/>
            </a:prstGeom>
            <a:noFill/>
            <a:ln w="19050" cap="flat" cmpd="sng" algn="ctr">
              <a:solidFill>
                <a:schemeClr val="tx1"/>
              </a:solidFill>
              <a:prstDash val="solid"/>
              <a:miter lim="800000"/>
              <a:tailEnd type="triangle"/>
            </a:ln>
            <a:effectLst/>
          </p:spPr>
        </p:cxnSp>
        <p:cxnSp>
          <p:nvCxnSpPr>
            <p:cNvPr id="31" name="Straight Arrow Connector 30">
              <a:extLst>
                <a:ext uri="{FF2B5EF4-FFF2-40B4-BE49-F238E27FC236}">
                  <a16:creationId xmlns:a16="http://schemas.microsoft.com/office/drawing/2014/main" id="{D3CCF518-E251-7F29-BC58-F822C1A30811}"/>
                </a:ext>
              </a:extLst>
            </p:cNvPr>
            <p:cNvCxnSpPr>
              <a:cxnSpLocks/>
              <a:stCxn id="34" idx="3"/>
            </p:cNvCxnSpPr>
            <p:nvPr/>
          </p:nvCxnSpPr>
          <p:spPr>
            <a:xfrm flipV="1">
              <a:off x="-2704526" y="4527510"/>
              <a:ext cx="736553" cy="12170"/>
            </a:xfrm>
            <a:prstGeom prst="straightConnector1">
              <a:avLst/>
            </a:prstGeom>
            <a:noFill/>
            <a:ln w="19050" cap="flat" cmpd="sng" algn="ctr">
              <a:solidFill>
                <a:schemeClr val="tx1"/>
              </a:solidFill>
              <a:prstDash val="solid"/>
              <a:miter lim="800000"/>
              <a:tailEnd type="triangle"/>
            </a:ln>
            <a:effectLst/>
          </p:spPr>
        </p:cxnSp>
        <p:cxnSp>
          <p:nvCxnSpPr>
            <p:cNvPr id="32" name="Straight Arrow Connector 31">
              <a:extLst>
                <a:ext uri="{FF2B5EF4-FFF2-40B4-BE49-F238E27FC236}">
                  <a16:creationId xmlns:a16="http://schemas.microsoft.com/office/drawing/2014/main" id="{06977A1A-5C4F-5257-58F3-C4E89716FBA3}"/>
                </a:ext>
              </a:extLst>
            </p:cNvPr>
            <p:cNvCxnSpPr>
              <a:cxnSpLocks/>
              <a:stCxn id="33" idx="3"/>
            </p:cNvCxnSpPr>
            <p:nvPr/>
          </p:nvCxnSpPr>
          <p:spPr>
            <a:xfrm flipV="1">
              <a:off x="-2704526" y="3486255"/>
              <a:ext cx="548180" cy="401587"/>
            </a:xfrm>
            <a:prstGeom prst="straightConnector1">
              <a:avLst/>
            </a:prstGeom>
            <a:noFill/>
            <a:ln w="19050" cap="flat" cmpd="sng" algn="ctr">
              <a:solidFill>
                <a:schemeClr val="tx1"/>
              </a:solidFill>
              <a:prstDash val="solid"/>
              <a:miter lim="800000"/>
              <a:tailEnd type="triangle"/>
            </a:ln>
            <a:effectLst/>
          </p:spPr>
        </p:cxnSp>
        <p:sp>
          <p:nvSpPr>
            <p:cNvPr id="33" name="TextBox 32">
              <a:extLst>
                <a:ext uri="{FF2B5EF4-FFF2-40B4-BE49-F238E27FC236}">
                  <a16:creationId xmlns:a16="http://schemas.microsoft.com/office/drawing/2014/main" id="{14D248C9-9F2D-BFC1-3119-1F2FD377AC38}"/>
                </a:ext>
              </a:extLst>
            </p:cNvPr>
            <p:cNvSpPr txBox="1"/>
            <p:nvPr/>
          </p:nvSpPr>
          <p:spPr>
            <a:xfrm>
              <a:off x="-3619525" y="3714818"/>
              <a:ext cx="914999" cy="34604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en-US" sz="1400" b="1" dirty="0">
                  <a:solidFill>
                    <a:srgbClr val="000000"/>
                  </a:solidFill>
                  <a:latin typeface="United Curriculum" pitchFamily="2" charset="0"/>
                  <a:ea typeface="Roboto" panose="02000000000000000000" pitchFamily="2" charset="0"/>
                </a:rPr>
                <a:t>hand</a:t>
              </a:r>
              <a:endParaRPr lang="en-GB" sz="1400" b="1" dirty="0">
                <a:solidFill>
                  <a:srgbClr val="000000"/>
                </a:solidFill>
                <a:latin typeface="United Curriculum" pitchFamily="2" charset="0"/>
                <a:ea typeface="Roboto" panose="02000000000000000000" pitchFamily="2" charset="0"/>
              </a:endParaRPr>
            </a:p>
          </p:txBody>
        </p:sp>
        <p:sp>
          <p:nvSpPr>
            <p:cNvPr id="34" name="TextBox 33">
              <a:extLst>
                <a:ext uri="{FF2B5EF4-FFF2-40B4-BE49-F238E27FC236}">
                  <a16:creationId xmlns:a16="http://schemas.microsoft.com/office/drawing/2014/main" id="{34781BA3-86C4-4FA7-C541-E298EC5CFA6F}"/>
                </a:ext>
              </a:extLst>
            </p:cNvPr>
            <p:cNvSpPr txBox="1"/>
            <p:nvPr/>
          </p:nvSpPr>
          <p:spPr>
            <a:xfrm>
              <a:off x="-3619525" y="4366656"/>
              <a:ext cx="914999" cy="34604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en-US" sz="1400" b="1" dirty="0">
                  <a:solidFill>
                    <a:srgbClr val="000000"/>
                  </a:solidFill>
                  <a:latin typeface="United Curriculum" pitchFamily="2" charset="0"/>
                  <a:ea typeface="Roboto" panose="02000000000000000000" pitchFamily="2" charset="0"/>
                </a:rPr>
                <a:t>leg</a:t>
              </a:r>
              <a:endParaRPr lang="en-GB" sz="1400" b="1" dirty="0">
                <a:solidFill>
                  <a:srgbClr val="000000"/>
                </a:solidFill>
                <a:latin typeface="United Curriculum" pitchFamily="2" charset="0"/>
                <a:ea typeface="Roboto" panose="02000000000000000000" pitchFamily="2" charset="0"/>
              </a:endParaRPr>
            </a:p>
          </p:txBody>
        </p:sp>
        <p:sp>
          <p:nvSpPr>
            <p:cNvPr id="35" name="TextBox 34">
              <a:extLst>
                <a:ext uri="{FF2B5EF4-FFF2-40B4-BE49-F238E27FC236}">
                  <a16:creationId xmlns:a16="http://schemas.microsoft.com/office/drawing/2014/main" id="{BE3920A2-894A-6E57-E9FA-82CC845489FB}"/>
                </a:ext>
              </a:extLst>
            </p:cNvPr>
            <p:cNvSpPr txBox="1"/>
            <p:nvPr/>
          </p:nvSpPr>
          <p:spPr>
            <a:xfrm>
              <a:off x="-3619525" y="5069929"/>
              <a:ext cx="914999" cy="34604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en-US" sz="1400" b="1" dirty="0">
                  <a:solidFill>
                    <a:srgbClr val="000000"/>
                  </a:solidFill>
                  <a:latin typeface="United Curriculum" pitchFamily="2" charset="0"/>
                  <a:ea typeface="Roboto" panose="02000000000000000000" pitchFamily="2" charset="0"/>
                </a:rPr>
                <a:t>foot</a:t>
              </a:r>
              <a:endParaRPr lang="en-GB" sz="1400" b="1" dirty="0">
                <a:solidFill>
                  <a:srgbClr val="000000"/>
                </a:solidFill>
                <a:latin typeface="United Curriculum" pitchFamily="2" charset="0"/>
                <a:ea typeface="Roboto" panose="02000000000000000000" pitchFamily="2" charset="0"/>
              </a:endParaRPr>
            </a:p>
          </p:txBody>
        </p:sp>
        <p:sp>
          <p:nvSpPr>
            <p:cNvPr id="36" name="TextBox 35">
              <a:extLst>
                <a:ext uri="{FF2B5EF4-FFF2-40B4-BE49-F238E27FC236}">
                  <a16:creationId xmlns:a16="http://schemas.microsoft.com/office/drawing/2014/main" id="{414FC064-2131-7EE3-180D-DCFF1B886808}"/>
                </a:ext>
              </a:extLst>
            </p:cNvPr>
            <p:cNvSpPr txBox="1"/>
            <p:nvPr/>
          </p:nvSpPr>
          <p:spPr>
            <a:xfrm>
              <a:off x="-3619525" y="1503428"/>
              <a:ext cx="914999" cy="34604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en-US" sz="1400" b="1" dirty="0">
                  <a:solidFill>
                    <a:srgbClr val="000000"/>
                  </a:solidFill>
                  <a:latin typeface="United Curriculum" pitchFamily="2" charset="0"/>
                  <a:ea typeface="Roboto" panose="02000000000000000000" pitchFamily="2" charset="0"/>
                </a:rPr>
                <a:t>face</a:t>
              </a:r>
              <a:endParaRPr lang="en-GB" sz="1400" b="1" dirty="0">
                <a:solidFill>
                  <a:srgbClr val="000000"/>
                </a:solidFill>
                <a:latin typeface="United Curriculum" pitchFamily="2" charset="0"/>
                <a:ea typeface="Roboto" panose="02000000000000000000" pitchFamily="2" charset="0"/>
              </a:endParaRPr>
            </a:p>
          </p:txBody>
        </p:sp>
        <p:sp>
          <p:nvSpPr>
            <p:cNvPr id="37" name="TextBox 36">
              <a:extLst>
                <a:ext uri="{FF2B5EF4-FFF2-40B4-BE49-F238E27FC236}">
                  <a16:creationId xmlns:a16="http://schemas.microsoft.com/office/drawing/2014/main" id="{0A1F439B-B892-2FA4-08A5-E21472C4FB1D}"/>
                </a:ext>
              </a:extLst>
            </p:cNvPr>
            <p:cNvSpPr txBox="1"/>
            <p:nvPr/>
          </p:nvSpPr>
          <p:spPr>
            <a:xfrm>
              <a:off x="-156929" y="1943915"/>
              <a:ext cx="1241342" cy="34604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400" b="1" dirty="0">
                  <a:solidFill>
                    <a:srgbClr val="000000"/>
                  </a:solidFill>
                  <a:latin typeface="United Curriculum" pitchFamily="2" charset="0"/>
                  <a:ea typeface="Roboto" panose="02000000000000000000" pitchFamily="2" charset="0"/>
                </a:rPr>
                <a:t>shoulder</a:t>
              </a:r>
              <a:endParaRPr lang="en-GB" sz="1400" b="1" dirty="0">
                <a:solidFill>
                  <a:srgbClr val="000000"/>
                </a:solidFill>
                <a:latin typeface="United Curriculum" pitchFamily="2" charset="0"/>
                <a:ea typeface="Roboto" panose="02000000000000000000" pitchFamily="2" charset="0"/>
              </a:endParaRPr>
            </a:p>
          </p:txBody>
        </p:sp>
        <p:sp>
          <p:nvSpPr>
            <p:cNvPr id="38" name="TextBox 37">
              <a:extLst>
                <a:ext uri="{FF2B5EF4-FFF2-40B4-BE49-F238E27FC236}">
                  <a16:creationId xmlns:a16="http://schemas.microsoft.com/office/drawing/2014/main" id="{DE0D3BD0-446B-DE39-9E3D-AB8EF8B7EC8D}"/>
                </a:ext>
              </a:extLst>
            </p:cNvPr>
            <p:cNvSpPr txBox="1"/>
            <p:nvPr/>
          </p:nvSpPr>
          <p:spPr>
            <a:xfrm>
              <a:off x="-156929" y="2441870"/>
              <a:ext cx="914999" cy="34604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400" b="1" dirty="0">
                  <a:solidFill>
                    <a:srgbClr val="000000"/>
                  </a:solidFill>
                  <a:latin typeface="United Curriculum" pitchFamily="2" charset="0"/>
                  <a:ea typeface="Roboto" panose="02000000000000000000" pitchFamily="2" charset="0"/>
                </a:rPr>
                <a:t>elbow</a:t>
              </a:r>
              <a:endParaRPr lang="en-GB" sz="1400" b="1" dirty="0">
                <a:solidFill>
                  <a:srgbClr val="000000"/>
                </a:solidFill>
                <a:latin typeface="United Curriculum" pitchFamily="2" charset="0"/>
                <a:ea typeface="Roboto" panose="02000000000000000000" pitchFamily="2" charset="0"/>
              </a:endParaRPr>
            </a:p>
          </p:txBody>
        </p:sp>
        <p:sp>
          <p:nvSpPr>
            <p:cNvPr id="39" name="TextBox 38">
              <a:extLst>
                <a:ext uri="{FF2B5EF4-FFF2-40B4-BE49-F238E27FC236}">
                  <a16:creationId xmlns:a16="http://schemas.microsoft.com/office/drawing/2014/main" id="{53DF7BE6-7250-22AC-3B78-57CB013BC907}"/>
                </a:ext>
              </a:extLst>
            </p:cNvPr>
            <p:cNvSpPr txBox="1"/>
            <p:nvPr/>
          </p:nvSpPr>
          <p:spPr>
            <a:xfrm>
              <a:off x="-156929" y="3132775"/>
              <a:ext cx="914999" cy="34604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400" b="1" dirty="0">
                  <a:solidFill>
                    <a:srgbClr val="000000"/>
                  </a:solidFill>
                  <a:latin typeface="United Curriculum" pitchFamily="2" charset="0"/>
                  <a:ea typeface="Roboto" panose="02000000000000000000" pitchFamily="2" charset="0"/>
                </a:rPr>
                <a:t>finger</a:t>
              </a:r>
              <a:endParaRPr lang="en-GB" sz="1400" b="1" dirty="0">
                <a:solidFill>
                  <a:srgbClr val="000000"/>
                </a:solidFill>
                <a:latin typeface="United Curriculum" pitchFamily="2" charset="0"/>
                <a:ea typeface="Roboto" panose="02000000000000000000" pitchFamily="2" charset="0"/>
              </a:endParaRPr>
            </a:p>
          </p:txBody>
        </p:sp>
        <p:sp>
          <p:nvSpPr>
            <p:cNvPr id="40" name="TextBox 39">
              <a:extLst>
                <a:ext uri="{FF2B5EF4-FFF2-40B4-BE49-F238E27FC236}">
                  <a16:creationId xmlns:a16="http://schemas.microsoft.com/office/drawing/2014/main" id="{06D33820-4805-D5A8-8BAA-DBC2DF861467}"/>
                </a:ext>
              </a:extLst>
            </p:cNvPr>
            <p:cNvSpPr txBox="1"/>
            <p:nvPr/>
          </p:nvSpPr>
          <p:spPr>
            <a:xfrm>
              <a:off x="-156929" y="3935753"/>
              <a:ext cx="914999" cy="34604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400" b="1" dirty="0">
                  <a:solidFill>
                    <a:srgbClr val="000000"/>
                  </a:solidFill>
                  <a:latin typeface="United Curriculum" pitchFamily="2" charset="0"/>
                  <a:ea typeface="Roboto" panose="02000000000000000000" pitchFamily="2" charset="0"/>
                </a:rPr>
                <a:t>knee</a:t>
              </a:r>
              <a:endParaRPr lang="en-GB" sz="1400" b="1" dirty="0">
                <a:solidFill>
                  <a:srgbClr val="000000"/>
                </a:solidFill>
                <a:latin typeface="United Curriculum" pitchFamily="2" charset="0"/>
                <a:ea typeface="Roboto" panose="02000000000000000000" pitchFamily="2" charset="0"/>
              </a:endParaRPr>
            </a:p>
          </p:txBody>
        </p:sp>
        <p:sp>
          <p:nvSpPr>
            <p:cNvPr id="41" name="TextBox 40">
              <a:extLst>
                <a:ext uri="{FF2B5EF4-FFF2-40B4-BE49-F238E27FC236}">
                  <a16:creationId xmlns:a16="http://schemas.microsoft.com/office/drawing/2014/main" id="{25AB618B-589E-6ECB-47D6-68BEA01F9F3E}"/>
                </a:ext>
              </a:extLst>
            </p:cNvPr>
            <p:cNvSpPr txBox="1"/>
            <p:nvPr/>
          </p:nvSpPr>
          <p:spPr>
            <a:xfrm>
              <a:off x="-3619525" y="2793036"/>
              <a:ext cx="914999" cy="34604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en-US" sz="1400" b="1" dirty="0">
                  <a:solidFill>
                    <a:srgbClr val="000000"/>
                  </a:solidFill>
                  <a:latin typeface="United Curriculum" pitchFamily="2" charset="0"/>
                  <a:ea typeface="Roboto" panose="02000000000000000000" pitchFamily="2" charset="0"/>
                </a:rPr>
                <a:t>arm</a:t>
              </a:r>
              <a:endParaRPr lang="en-GB" sz="1400" b="1" dirty="0">
                <a:solidFill>
                  <a:srgbClr val="000000"/>
                </a:solidFill>
                <a:latin typeface="United Curriculum" pitchFamily="2" charset="0"/>
                <a:ea typeface="Roboto" panose="02000000000000000000" pitchFamily="2" charset="0"/>
              </a:endParaRPr>
            </a:p>
          </p:txBody>
        </p:sp>
        <p:sp>
          <p:nvSpPr>
            <p:cNvPr id="42" name="TextBox 41">
              <a:extLst>
                <a:ext uri="{FF2B5EF4-FFF2-40B4-BE49-F238E27FC236}">
                  <a16:creationId xmlns:a16="http://schemas.microsoft.com/office/drawing/2014/main" id="{E3E26982-324D-05EF-3BE2-069826036E56}"/>
                </a:ext>
              </a:extLst>
            </p:cNvPr>
            <p:cNvSpPr txBox="1"/>
            <p:nvPr/>
          </p:nvSpPr>
          <p:spPr>
            <a:xfrm>
              <a:off x="-156929" y="5092238"/>
              <a:ext cx="914999" cy="34604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400" b="1" dirty="0">
                  <a:solidFill>
                    <a:srgbClr val="000000"/>
                  </a:solidFill>
                  <a:latin typeface="United Curriculum" pitchFamily="2" charset="0"/>
                  <a:ea typeface="Roboto" panose="02000000000000000000" pitchFamily="2" charset="0"/>
                </a:rPr>
                <a:t>toe</a:t>
              </a:r>
              <a:endParaRPr lang="en-GB" sz="1400" b="1" dirty="0">
                <a:solidFill>
                  <a:srgbClr val="000000"/>
                </a:solidFill>
                <a:latin typeface="United Curriculum" pitchFamily="2" charset="0"/>
                <a:ea typeface="Roboto" panose="02000000000000000000" pitchFamily="2" charset="0"/>
              </a:endParaRPr>
            </a:p>
          </p:txBody>
        </p:sp>
        <p:cxnSp>
          <p:nvCxnSpPr>
            <p:cNvPr id="43" name="Straight Arrow Connector 42">
              <a:extLst>
                <a:ext uri="{FF2B5EF4-FFF2-40B4-BE49-F238E27FC236}">
                  <a16:creationId xmlns:a16="http://schemas.microsoft.com/office/drawing/2014/main" id="{95C81812-E10E-F0E4-2B7E-A0C2EFCE531C}"/>
                </a:ext>
              </a:extLst>
            </p:cNvPr>
            <p:cNvCxnSpPr>
              <a:cxnSpLocks/>
              <a:stCxn id="44" idx="1"/>
            </p:cNvCxnSpPr>
            <p:nvPr/>
          </p:nvCxnSpPr>
          <p:spPr>
            <a:xfrm flipH="1">
              <a:off x="-1384523" y="1844684"/>
              <a:ext cx="1227594" cy="178294"/>
            </a:xfrm>
            <a:prstGeom prst="straightConnector1">
              <a:avLst/>
            </a:prstGeom>
            <a:noFill/>
            <a:ln w="19050" cap="flat" cmpd="sng" algn="ctr">
              <a:solidFill>
                <a:schemeClr val="tx1"/>
              </a:solidFill>
              <a:prstDash val="solid"/>
              <a:miter lim="800000"/>
              <a:tailEnd type="triangle"/>
            </a:ln>
            <a:effectLst/>
          </p:spPr>
        </p:cxnSp>
        <p:sp>
          <p:nvSpPr>
            <p:cNvPr id="44" name="TextBox 43">
              <a:extLst>
                <a:ext uri="{FF2B5EF4-FFF2-40B4-BE49-F238E27FC236}">
                  <a16:creationId xmlns:a16="http://schemas.microsoft.com/office/drawing/2014/main" id="{F8D5E76D-B776-021C-5157-A70909F8FE01}"/>
                </a:ext>
              </a:extLst>
            </p:cNvPr>
            <p:cNvSpPr txBox="1"/>
            <p:nvPr/>
          </p:nvSpPr>
          <p:spPr>
            <a:xfrm>
              <a:off x="-156929" y="1671660"/>
              <a:ext cx="914999" cy="34604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400" b="1" dirty="0">
                  <a:solidFill>
                    <a:srgbClr val="000000"/>
                  </a:solidFill>
                  <a:latin typeface="United Curriculum" pitchFamily="2" charset="0"/>
                  <a:ea typeface="Roboto" panose="02000000000000000000" pitchFamily="2" charset="0"/>
                </a:rPr>
                <a:t>neck</a:t>
              </a:r>
              <a:endParaRPr lang="en-GB" sz="1400" b="1" dirty="0">
                <a:solidFill>
                  <a:srgbClr val="000000"/>
                </a:solidFill>
                <a:latin typeface="United Curriculum" pitchFamily="2" charset="0"/>
                <a:ea typeface="Roboto" panose="02000000000000000000" pitchFamily="2" charset="0"/>
              </a:endParaRPr>
            </a:p>
          </p:txBody>
        </p:sp>
        <p:cxnSp>
          <p:nvCxnSpPr>
            <p:cNvPr id="45" name="Straight Arrow Connector 44">
              <a:extLst>
                <a:ext uri="{FF2B5EF4-FFF2-40B4-BE49-F238E27FC236}">
                  <a16:creationId xmlns:a16="http://schemas.microsoft.com/office/drawing/2014/main" id="{F53B2469-9773-9C90-A2FE-C42B356E75A4}"/>
                </a:ext>
              </a:extLst>
            </p:cNvPr>
            <p:cNvCxnSpPr>
              <a:cxnSpLocks/>
              <a:stCxn id="36" idx="3"/>
            </p:cNvCxnSpPr>
            <p:nvPr/>
          </p:nvCxnSpPr>
          <p:spPr>
            <a:xfrm>
              <a:off x="-2704526" y="1676452"/>
              <a:ext cx="1045357" cy="108359"/>
            </a:xfrm>
            <a:prstGeom prst="straightConnector1">
              <a:avLst/>
            </a:prstGeom>
            <a:noFill/>
            <a:ln w="19050" cap="flat" cmpd="sng" algn="ctr">
              <a:solidFill>
                <a:schemeClr val="tx1"/>
              </a:solidFill>
              <a:prstDash val="solid"/>
              <a:miter lim="800000"/>
              <a:tailEnd type="triangle"/>
            </a:ln>
            <a:effectLst/>
          </p:spPr>
        </p:cxnSp>
        <p:sp>
          <p:nvSpPr>
            <p:cNvPr id="46" name="TextBox 45">
              <a:extLst>
                <a:ext uri="{FF2B5EF4-FFF2-40B4-BE49-F238E27FC236}">
                  <a16:creationId xmlns:a16="http://schemas.microsoft.com/office/drawing/2014/main" id="{582547AD-BBEA-2895-2A8A-1164AA09E7A5}"/>
                </a:ext>
              </a:extLst>
            </p:cNvPr>
            <p:cNvSpPr txBox="1"/>
            <p:nvPr/>
          </p:nvSpPr>
          <p:spPr>
            <a:xfrm>
              <a:off x="-156929" y="1219189"/>
              <a:ext cx="914999" cy="34604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400" b="1" dirty="0">
                  <a:solidFill>
                    <a:srgbClr val="000000"/>
                  </a:solidFill>
                  <a:latin typeface="United Curriculum" pitchFamily="2" charset="0"/>
                  <a:ea typeface="Roboto" panose="02000000000000000000" pitchFamily="2" charset="0"/>
                </a:rPr>
                <a:t>head</a:t>
              </a:r>
              <a:endParaRPr lang="en-GB" sz="1400" b="1" dirty="0">
                <a:solidFill>
                  <a:srgbClr val="000000"/>
                </a:solidFill>
                <a:latin typeface="United Curriculum" pitchFamily="2" charset="0"/>
                <a:ea typeface="Roboto" panose="02000000000000000000" pitchFamily="2" charset="0"/>
              </a:endParaRPr>
            </a:p>
          </p:txBody>
        </p:sp>
      </p:grpSp>
      <p:grpSp>
        <p:nvGrpSpPr>
          <p:cNvPr id="7" name="Graphic 1384">
            <a:extLst>
              <a:ext uri="{FF2B5EF4-FFF2-40B4-BE49-F238E27FC236}">
                <a16:creationId xmlns:a16="http://schemas.microsoft.com/office/drawing/2014/main" id="{37314569-EF89-97DB-0C06-18E8F6E49C7D}"/>
              </a:ext>
            </a:extLst>
          </p:cNvPr>
          <p:cNvGrpSpPr/>
          <p:nvPr/>
        </p:nvGrpSpPr>
        <p:grpSpPr>
          <a:xfrm>
            <a:off x="4057298" y="1870033"/>
            <a:ext cx="1404021" cy="1812082"/>
            <a:chOff x="6225879" y="4801714"/>
            <a:chExt cx="1095831" cy="1468710"/>
          </a:xfrm>
        </p:grpSpPr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CC1FC7D1-17BC-BDDB-5226-FCE2A516867B}"/>
                </a:ext>
              </a:extLst>
            </p:cNvPr>
            <p:cNvSpPr/>
            <p:nvPr/>
          </p:nvSpPr>
          <p:spPr>
            <a:xfrm>
              <a:off x="6357585" y="4832779"/>
              <a:ext cx="845434" cy="1047171"/>
            </a:xfrm>
            <a:custGeom>
              <a:avLst/>
              <a:gdLst>
                <a:gd name="connsiteX0" fmla="*/ 804911 w 845434"/>
                <a:gd name="connsiteY0" fmla="*/ 365717 h 1047171"/>
                <a:gd name="connsiteX1" fmla="*/ 798047 w 845434"/>
                <a:gd name="connsiteY1" fmla="*/ 366743 h 1047171"/>
                <a:gd name="connsiteX2" fmla="*/ 424280 w 845434"/>
                <a:gd name="connsiteY2" fmla="*/ 0 h 1047171"/>
                <a:gd name="connsiteX3" fmla="*/ 51219 w 845434"/>
                <a:gd name="connsiteY3" fmla="*/ 361066 h 1047171"/>
                <a:gd name="connsiteX4" fmla="*/ 42303 w 845434"/>
                <a:gd name="connsiteY4" fmla="*/ 359393 h 1047171"/>
                <a:gd name="connsiteX5" fmla="*/ 0 w 845434"/>
                <a:gd name="connsiteY5" fmla="*/ 434382 h 1047171"/>
                <a:gd name="connsiteX6" fmla="*/ 42303 w 845434"/>
                <a:gd name="connsiteY6" fmla="*/ 509371 h 1047171"/>
                <a:gd name="connsiteX7" fmla="*/ 55864 w 845434"/>
                <a:gd name="connsiteY7" fmla="*/ 505426 h 1047171"/>
                <a:gd name="connsiteX8" fmla="*/ 323948 w 845434"/>
                <a:gd name="connsiteY8" fmla="*/ 821924 h 1047171"/>
                <a:gd name="connsiteX9" fmla="*/ 304476 w 845434"/>
                <a:gd name="connsiteY9" fmla="*/ 949065 h 1047171"/>
                <a:gd name="connsiteX10" fmla="*/ 410799 w 845434"/>
                <a:gd name="connsiteY10" fmla="*/ 1047118 h 1047171"/>
                <a:gd name="connsiteX11" fmla="*/ 420655 w 845434"/>
                <a:gd name="connsiteY11" fmla="*/ 1047171 h 1047171"/>
                <a:gd name="connsiteX12" fmla="*/ 529477 w 845434"/>
                <a:gd name="connsiteY12" fmla="*/ 946819 h 1047171"/>
                <a:gd name="connsiteX13" fmla="*/ 533215 w 845434"/>
                <a:gd name="connsiteY13" fmla="*/ 948738 h 1047171"/>
                <a:gd name="connsiteX14" fmla="*/ 519261 w 845434"/>
                <a:gd name="connsiteY14" fmla="*/ 841369 h 1047171"/>
                <a:gd name="connsiteX15" fmla="*/ 519261 w 845434"/>
                <a:gd name="connsiteY15" fmla="*/ 823543 h 1047171"/>
                <a:gd name="connsiteX16" fmla="*/ 792642 w 845434"/>
                <a:gd name="connsiteY16" fmla="*/ 506019 h 1047171"/>
                <a:gd name="connsiteX17" fmla="*/ 804911 w 845434"/>
                <a:gd name="connsiteY17" fmla="*/ 509371 h 1047171"/>
                <a:gd name="connsiteX18" fmla="*/ 845434 w 845434"/>
                <a:gd name="connsiteY18" fmla="*/ 437568 h 1047171"/>
                <a:gd name="connsiteX19" fmla="*/ 804911 w 845434"/>
                <a:gd name="connsiteY19" fmla="*/ 365710 h 10471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845434" h="1047171">
                  <a:moveTo>
                    <a:pt x="804911" y="365717"/>
                  </a:moveTo>
                  <a:cubicBezTo>
                    <a:pt x="802585" y="365717"/>
                    <a:pt x="800266" y="366097"/>
                    <a:pt x="798047" y="366743"/>
                  </a:cubicBezTo>
                  <a:cubicBezTo>
                    <a:pt x="775136" y="160034"/>
                    <a:pt x="616514" y="0"/>
                    <a:pt x="424280" y="0"/>
                  </a:cubicBezTo>
                  <a:cubicBezTo>
                    <a:pt x="233831" y="0"/>
                    <a:pt x="76395" y="157115"/>
                    <a:pt x="51219" y="361066"/>
                  </a:cubicBezTo>
                  <a:cubicBezTo>
                    <a:pt x="48354" y="359986"/>
                    <a:pt x="45328" y="359393"/>
                    <a:pt x="42303" y="359393"/>
                  </a:cubicBezTo>
                  <a:cubicBezTo>
                    <a:pt x="18966" y="359393"/>
                    <a:pt x="0" y="392999"/>
                    <a:pt x="0" y="434382"/>
                  </a:cubicBezTo>
                  <a:cubicBezTo>
                    <a:pt x="0" y="475765"/>
                    <a:pt x="18966" y="509371"/>
                    <a:pt x="42303" y="509371"/>
                  </a:cubicBezTo>
                  <a:cubicBezTo>
                    <a:pt x="47061" y="509371"/>
                    <a:pt x="51599" y="507965"/>
                    <a:pt x="55864" y="505426"/>
                  </a:cubicBezTo>
                  <a:cubicBezTo>
                    <a:pt x="84932" y="658490"/>
                    <a:pt x="189369" y="780754"/>
                    <a:pt x="323948" y="821924"/>
                  </a:cubicBezTo>
                  <a:cubicBezTo>
                    <a:pt x="320869" y="863426"/>
                    <a:pt x="316071" y="908901"/>
                    <a:pt x="304476" y="949065"/>
                  </a:cubicBezTo>
                  <a:cubicBezTo>
                    <a:pt x="315398" y="959141"/>
                    <a:pt x="389994" y="1027933"/>
                    <a:pt x="410799" y="1047118"/>
                  </a:cubicBezTo>
                  <a:lnTo>
                    <a:pt x="420655" y="1047171"/>
                  </a:lnTo>
                  <a:cubicBezTo>
                    <a:pt x="441166" y="1028252"/>
                    <a:pt x="529477" y="946819"/>
                    <a:pt x="529477" y="946819"/>
                  </a:cubicBezTo>
                  <a:lnTo>
                    <a:pt x="533215" y="948738"/>
                  </a:lnTo>
                  <a:cubicBezTo>
                    <a:pt x="525159" y="915645"/>
                    <a:pt x="522053" y="878634"/>
                    <a:pt x="519261" y="841369"/>
                  </a:cubicBezTo>
                  <a:lnTo>
                    <a:pt x="519261" y="823543"/>
                  </a:lnTo>
                  <a:cubicBezTo>
                    <a:pt x="656278" y="783992"/>
                    <a:pt x="762981" y="660863"/>
                    <a:pt x="792642" y="506019"/>
                  </a:cubicBezTo>
                  <a:cubicBezTo>
                    <a:pt x="796534" y="508179"/>
                    <a:pt x="800639" y="509371"/>
                    <a:pt x="804911" y="509371"/>
                  </a:cubicBezTo>
                  <a:cubicBezTo>
                    <a:pt x="827275" y="509371"/>
                    <a:pt x="845434" y="477225"/>
                    <a:pt x="845434" y="437568"/>
                  </a:cubicBezTo>
                  <a:cubicBezTo>
                    <a:pt x="845434" y="397910"/>
                    <a:pt x="827282" y="365710"/>
                    <a:pt x="804911" y="365710"/>
                  </a:cubicBezTo>
                  <a:close/>
                </a:path>
              </a:pathLst>
            </a:custGeom>
            <a:solidFill>
              <a:srgbClr val="563833"/>
            </a:solidFill>
            <a:ln w="4986" cap="flat">
              <a:solidFill>
                <a:srgbClr val="000000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GB" dirty="0">
                <a:latin typeface="United Curriculum" pitchFamily="2" charset="0"/>
              </a:endParaRPr>
            </a:p>
          </p:txBody>
        </p:sp>
        <p:grpSp>
          <p:nvGrpSpPr>
            <p:cNvPr id="47" name="Graphic 1384">
              <a:extLst>
                <a:ext uri="{FF2B5EF4-FFF2-40B4-BE49-F238E27FC236}">
                  <a16:creationId xmlns:a16="http://schemas.microsoft.com/office/drawing/2014/main" id="{7367111F-F920-5EA3-5943-9933C4FFE5EB}"/>
                </a:ext>
              </a:extLst>
            </p:cNvPr>
            <p:cNvGrpSpPr/>
            <p:nvPr/>
          </p:nvGrpSpPr>
          <p:grpSpPr>
            <a:xfrm>
              <a:off x="6541582" y="5202476"/>
              <a:ext cx="471316" cy="39555"/>
              <a:chOff x="6541582" y="5202476"/>
              <a:chExt cx="471316" cy="39555"/>
            </a:xfrm>
            <a:solidFill>
              <a:srgbClr val="010203"/>
            </a:solidFill>
          </p:grpSpPr>
          <p:sp>
            <p:nvSpPr>
              <p:cNvPr id="76" name="Freeform: Shape 75">
                <a:extLst>
                  <a:ext uri="{FF2B5EF4-FFF2-40B4-BE49-F238E27FC236}">
                    <a16:creationId xmlns:a16="http://schemas.microsoft.com/office/drawing/2014/main" id="{45B2E3B8-53D1-CA27-8A10-79AD1A481708}"/>
                  </a:ext>
                </a:extLst>
              </p:cNvPr>
              <p:cNvSpPr/>
              <p:nvPr/>
            </p:nvSpPr>
            <p:spPr>
              <a:xfrm>
                <a:off x="6854779" y="5202476"/>
                <a:ext cx="158119" cy="39555"/>
              </a:xfrm>
              <a:custGeom>
                <a:avLst/>
                <a:gdLst>
                  <a:gd name="connsiteX0" fmla="*/ 157592 w 158119"/>
                  <a:gd name="connsiteY0" fmla="*/ 34912 h 39555"/>
                  <a:gd name="connsiteX1" fmla="*/ 649 w 158119"/>
                  <a:gd name="connsiteY1" fmla="*/ 35298 h 39555"/>
                  <a:gd name="connsiteX2" fmla="*/ 4041 w 158119"/>
                  <a:gd name="connsiteY2" fmla="*/ 39296 h 39555"/>
                  <a:gd name="connsiteX3" fmla="*/ 154046 w 158119"/>
                  <a:gd name="connsiteY3" fmla="*/ 38803 h 39555"/>
                  <a:gd name="connsiteX4" fmla="*/ 157592 w 158119"/>
                  <a:gd name="connsiteY4" fmla="*/ 34912 h 3955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58119" h="39555">
                    <a:moveTo>
                      <a:pt x="157592" y="34912"/>
                    </a:moveTo>
                    <a:cubicBezTo>
                      <a:pt x="119814" y="-14275"/>
                      <a:pt x="40686" y="-9044"/>
                      <a:pt x="649" y="35298"/>
                    </a:cubicBezTo>
                    <a:cubicBezTo>
                      <a:pt x="-1250" y="37404"/>
                      <a:pt x="1362" y="40469"/>
                      <a:pt x="4041" y="39296"/>
                    </a:cubicBezTo>
                    <a:cubicBezTo>
                      <a:pt x="57893" y="15673"/>
                      <a:pt x="107619" y="17185"/>
                      <a:pt x="154046" y="38803"/>
                    </a:cubicBezTo>
                    <a:cubicBezTo>
                      <a:pt x="156632" y="40009"/>
                      <a:pt x="159271" y="37097"/>
                      <a:pt x="157592" y="34912"/>
                    </a:cubicBezTo>
                    <a:close/>
                  </a:path>
                </a:pathLst>
              </a:custGeom>
              <a:solidFill>
                <a:srgbClr val="010203"/>
              </a:solidFill>
              <a:ln w="4986" cap="flat">
                <a:solidFill>
                  <a:srgbClr val="000000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GB" dirty="0">
                  <a:latin typeface="United Curriculum" pitchFamily="2" charset="0"/>
                </a:endParaRPr>
              </a:p>
            </p:txBody>
          </p:sp>
          <p:sp>
            <p:nvSpPr>
              <p:cNvPr id="77" name="Freeform: Shape 76">
                <a:extLst>
                  <a:ext uri="{FF2B5EF4-FFF2-40B4-BE49-F238E27FC236}">
                    <a16:creationId xmlns:a16="http://schemas.microsoft.com/office/drawing/2014/main" id="{661A5670-ED92-2151-C1C7-B208ACA93825}"/>
                  </a:ext>
                </a:extLst>
              </p:cNvPr>
              <p:cNvSpPr/>
              <p:nvPr/>
            </p:nvSpPr>
            <p:spPr>
              <a:xfrm>
                <a:off x="6541582" y="5202476"/>
                <a:ext cx="158119" cy="39555"/>
              </a:xfrm>
              <a:custGeom>
                <a:avLst/>
                <a:gdLst>
                  <a:gd name="connsiteX0" fmla="*/ 528 w 158119"/>
                  <a:gd name="connsiteY0" fmla="*/ 34912 h 39555"/>
                  <a:gd name="connsiteX1" fmla="*/ 157470 w 158119"/>
                  <a:gd name="connsiteY1" fmla="*/ 35298 h 39555"/>
                  <a:gd name="connsiteX2" fmla="*/ 154078 w 158119"/>
                  <a:gd name="connsiteY2" fmla="*/ 39296 h 39555"/>
                  <a:gd name="connsiteX3" fmla="*/ 4073 w 158119"/>
                  <a:gd name="connsiteY3" fmla="*/ 38803 h 39555"/>
                  <a:gd name="connsiteX4" fmla="*/ 528 w 158119"/>
                  <a:gd name="connsiteY4" fmla="*/ 34912 h 3955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58119" h="39555">
                    <a:moveTo>
                      <a:pt x="528" y="34912"/>
                    </a:moveTo>
                    <a:cubicBezTo>
                      <a:pt x="38306" y="-14275"/>
                      <a:pt x="117433" y="-9044"/>
                      <a:pt x="157470" y="35298"/>
                    </a:cubicBezTo>
                    <a:cubicBezTo>
                      <a:pt x="159370" y="37404"/>
                      <a:pt x="156757" y="40469"/>
                      <a:pt x="154078" y="39296"/>
                    </a:cubicBezTo>
                    <a:cubicBezTo>
                      <a:pt x="100227" y="15673"/>
                      <a:pt x="50501" y="17185"/>
                      <a:pt x="4073" y="38803"/>
                    </a:cubicBezTo>
                    <a:cubicBezTo>
                      <a:pt x="1487" y="40009"/>
                      <a:pt x="-1151" y="37097"/>
                      <a:pt x="528" y="34912"/>
                    </a:cubicBezTo>
                    <a:close/>
                  </a:path>
                </a:pathLst>
              </a:custGeom>
              <a:solidFill>
                <a:srgbClr val="010203"/>
              </a:solidFill>
              <a:ln w="4986" cap="flat">
                <a:solidFill>
                  <a:srgbClr val="000000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GB" dirty="0">
                  <a:latin typeface="United Curriculum" pitchFamily="2" charset="0"/>
                </a:endParaRPr>
              </a:p>
            </p:txBody>
          </p:sp>
        </p:grpSp>
        <p:grpSp>
          <p:nvGrpSpPr>
            <p:cNvPr id="48" name="Graphic 1384">
              <a:extLst>
                <a:ext uri="{FF2B5EF4-FFF2-40B4-BE49-F238E27FC236}">
                  <a16:creationId xmlns:a16="http://schemas.microsoft.com/office/drawing/2014/main" id="{2EFF0D01-C24F-E102-D602-26629427B524}"/>
                </a:ext>
              </a:extLst>
            </p:cNvPr>
            <p:cNvGrpSpPr/>
            <p:nvPr/>
          </p:nvGrpSpPr>
          <p:grpSpPr>
            <a:xfrm>
              <a:off x="6543575" y="5243061"/>
              <a:ext cx="467735" cy="351938"/>
              <a:chOff x="6543575" y="5243061"/>
              <a:chExt cx="467735" cy="351938"/>
            </a:xfrm>
          </p:grpSpPr>
          <p:grpSp>
            <p:nvGrpSpPr>
              <p:cNvPr id="58" name="Graphic 1384">
                <a:extLst>
                  <a:ext uri="{FF2B5EF4-FFF2-40B4-BE49-F238E27FC236}">
                    <a16:creationId xmlns:a16="http://schemas.microsoft.com/office/drawing/2014/main" id="{F4A24E81-705F-2782-1BB2-145B3F8208B5}"/>
                  </a:ext>
                </a:extLst>
              </p:cNvPr>
              <p:cNvGrpSpPr/>
              <p:nvPr/>
            </p:nvGrpSpPr>
            <p:grpSpPr>
              <a:xfrm>
                <a:off x="6543575" y="5243061"/>
                <a:ext cx="154543" cy="89685"/>
                <a:chOff x="6543575" y="5243061"/>
                <a:chExt cx="154543" cy="89685"/>
              </a:xfrm>
            </p:grpSpPr>
            <p:sp>
              <p:nvSpPr>
                <p:cNvPr id="71" name="Freeform: Shape 70">
                  <a:extLst>
                    <a:ext uri="{FF2B5EF4-FFF2-40B4-BE49-F238E27FC236}">
                      <a16:creationId xmlns:a16="http://schemas.microsoft.com/office/drawing/2014/main" id="{5B21DA36-1598-4178-A79C-B1122C397BB4}"/>
                    </a:ext>
                  </a:extLst>
                </p:cNvPr>
                <p:cNvSpPr/>
                <p:nvPr/>
              </p:nvSpPr>
              <p:spPr>
                <a:xfrm>
                  <a:off x="6544102" y="5243061"/>
                  <a:ext cx="153084" cy="49456"/>
                </a:xfrm>
                <a:custGeom>
                  <a:avLst/>
                  <a:gdLst>
                    <a:gd name="connsiteX0" fmla="*/ 0 w 153084"/>
                    <a:gd name="connsiteY0" fmla="*/ 48457 h 49456"/>
                    <a:gd name="connsiteX1" fmla="*/ 153084 w 153084"/>
                    <a:gd name="connsiteY1" fmla="*/ 49456 h 4945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153084" h="49456">
                      <a:moveTo>
                        <a:pt x="0" y="48457"/>
                      </a:moveTo>
                      <a:cubicBezTo>
                        <a:pt x="38851" y="-23001"/>
                        <a:pt x="130160" y="-9220"/>
                        <a:pt x="153084" y="49456"/>
                      </a:cubicBezTo>
                    </a:path>
                  </a:pathLst>
                </a:custGeom>
                <a:solidFill>
                  <a:srgbClr val="010203"/>
                </a:solidFill>
                <a:ln w="4986" cap="flat">
                  <a:solidFill>
                    <a:srgbClr val="000000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GB" dirty="0">
                    <a:latin typeface="United Curriculum" pitchFamily="2" charset="0"/>
                  </a:endParaRPr>
                </a:p>
              </p:txBody>
            </p:sp>
            <p:sp>
              <p:nvSpPr>
                <p:cNvPr id="72" name="Freeform: Shape 71">
                  <a:extLst>
                    <a:ext uri="{FF2B5EF4-FFF2-40B4-BE49-F238E27FC236}">
                      <a16:creationId xmlns:a16="http://schemas.microsoft.com/office/drawing/2014/main" id="{E40BA818-5941-4CC2-CEA5-6AE0BD7E1EF8}"/>
                    </a:ext>
                  </a:extLst>
                </p:cNvPr>
                <p:cNvSpPr/>
                <p:nvPr/>
              </p:nvSpPr>
              <p:spPr>
                <a:xfrm>
                  <a:off x="6543575" y="5250290"/>
                  <a:ext cx="154543" cy="82457"/>
                </a:xfrm>
                <a:custGeom>
                  <a:avLst/>
                  <a:gdLst>
                    <a:gd name="connsiteX0" fmla="*/ 1460 w 154543"/>
                    <a:gd name="connsiteY0" fmla="*/ 39736 h 82457"/>
                    <a:gd name="connsiteX1" fmla="*/ 152932 w 154543"/>
                    <a:gd name="connsiteY1" fmla="*/ 41122 h 82457"/>
                    <a:gd name="connsiteX2" fmla="*/ 151199 w 154543"/>
                    <a:gd name="connsiteY2" fmla="*/ 52871 h 82457"/>
                    <a:gd name="connsiteX3" fmla="*/ 1594 w 154543"/>
                    <a:gd name="connsiteY3" fmla="*/ 47726 h 82457"/>
                    <a:gd name="connsiteX4" fmla="*/ 1467 w 154543"/>
                    <a:gd name="connsiteY4" fmla="*/ 39736 h 8245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154543" h="82457">
                      <a:moveTo>
                        <a:pt x="1460" y="39736"/>
                      </a:moveTo>
                      <a:cubicBezTo>
                        <a:pt x="55078" y="-19220"/>
                        <a:pt x="115987" y="-7325"/>
                        <a:pt x="152932" y="41122"/>
                      </a:cubicBezTo>
                      <a:cubicBezTo>
                        <a:pt x="155671" y="44714"/>
                        <a:pt x="154804" y="50211"/>
                        <a:pt x="151199" y="52871"/>
                      </a:cubicBezTo>
                      <a:cubicBezTo>
                        <a:pt x="94136" y="94900"/>
                        <a:pt x="44569" y="91228"/>
                        <a:pt x="1594" y="47726"/>
                      </a:cubicBezTo>
                      <a:cubicBezTo>
                        <a:pt x="-479" y="45627"/>
                        <a:pt x="-539" y="41935"/>
                        <a:pt x="1467" y="39736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 w="4986" cap="flat">
                  <a:solidFill>
                    <a:srgbClr val="000000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GB" dirty="0">
                    <a:latin typeface="United Curriculum" pitchFamily="2" charset="0"/>
                  </a:endParaRPr>
                </a:p>
              </p:txBody>
            </p:sp>
            <p:sp>
              <p:nvSpPr>
                <p:cNvPr id="73" name="Freeform: Shape 72">
                  <a:extLst>
                    <a:ext uri="{FF2B5EF4-FFF2-40B4-BE49-F238E27FC236}">
                      <a16:creationId xmlns:a16="http://schemas.microsoft.com/office/drawing/2014/main" id="{27B54899-5D69-B9F8-7306-F35B8F0EADE2}"/>
                    </a:ext>
                  </a:extLst>
                </p:cNvPr>
                <p:cNvSpPr/>
                <p:nvPr/>
              </p:nvSpPr>
              <p:spPr>
                <a:xfrm>
                  <a:off x="6579421" y="5250286"/>
                  <a:ext cx="82845" cy="78996"/>
                </a:xfrm>
                <a:custGeom>
                  <a:avLst/>
                  <a:gdLst>
                    <a:gd name="connsiteX0" fmla="*/ 82846 w 82845"/>
                    <a:gd name="connsiteY0" fmla="*/ 38520 h 78996"/>
                    <a:gd name="connsiteX1" fmla="*/ 58123 w 82845"/>
                    <a:gd name="connsiteY1" fmla="*/ 1489 h 78996"/>
                    <a:gd name="connsiteX2" fmla="*/ 21984 w 82845"/>
                    <a:gd name="connsiteY2" fmla="*/ 2775 h 78996"/>
                    <a:gd name="connsiteX3" fmla="*/ 0 w 82845"/>
                    <a:gd name="connsiteY3" fmla="*/ 38513 h 78996"/>
                    <a:gd name="connsiteX4" fmla="*/ 41423 w 82845"/>
                    <a:gd name="connsiteY4" fmla="*/ 78997 h 78996"/>
                    <a:gd name="connsiteX5" fmla="*/ 82846 w 82845"/>
                    <a:gd name="connsiteY5" fmla="*/ 38513 h 7899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</a:cxnLst>
                  <a:rect l="l" t="t" r="r" b="b"/>
                  <a:pathLst>
                    <a:path w="82845" h="78996">
                      <a:moveTo>
                        <a:pt x="82846" y="38520"/>
                      </a:moveTo>
                      <a:cubicBezTo>
                        <a:pt x="82846" y="21973"/>
                        <a:pt x="72677" y="7766"/>
                        <a:pt x="58123" y="1489"/>
                      </a:cubicBezTo>
                      <a:cubicBezTo>
                        <a:pt x="46481" y="-804"/>
                        <a:pt x="34319" y="-504"/>
                        <a:pt x="21984" y="2775"/>
                      </a:cubicBezTo>
                      <a:cubicBezTo>
                        <a:pt x="8910" y="9579"/>
                        <a:pt x="0" y="23026"/>
                        <a:pt x="0" y="38513"/>
                      </a:cubicBezTo>
                      <a:cubicBezTo>
                        <a:pt x="0" y="60871"/>
                        <a:pt x="18546" y="78997"/>
                        <a:pt x="41423" y="78997"/>
                      </a:cubicBezTo>
                      <a:cubicBezTo>
                        <a:pt x="64300" y="78997"/>
                        <a:pt x="82846" y="60871"/>
                        <a:pt x="82846" y="38513"/>
                      </a:cubicBezTo>
                      <a:close/>
                    </a:path>
                  </a:pathLst>
                </a:custGeom>
                <a:solidFill>
                  <a:srgbClr val="61340B"/>
                </a:solidFill>
                <a:ln w="4986" cap="flat">
                  <a:solidFill>
                    <a:srgbClr val="000000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GB" dirty="0">
                    <a:latin typeface="United Curriculum" pitchFamily="2" charset="0"/>
                  </a:endParaRPr>
                </a:p>
              </p:txBody>
            </p:sp>
            <p:sp>
              <p:nvSpPr>
                <p:cNvPr id="74" name="Freeform: Shape 73">
                  <a:extLst>
                    <a:ext uri="{FF2B5EF4-FFF2-40B4-BE49-F238E27FC236}">
                      <a16:creationId xmlns:a16="http://schemas.microsoft.com/office/drawing/2014/main" id="{1CAA9CF3-E7B7-C1A7-F87F-DD1E9A431E91}"/>
                    </a:ext>
                  </a:extLst>
                </p:cNvPr>
                <p:cNvSpPr/>
                <p:nvPr/>
              </p:nvSpPr>
              <p:spPr>
                <a:xfrm>
                  <a:off x="6598467" y="5266775"/>
                  <a:ext cx="44755" cy="42675"/>
                </a:xfrm>
                <a:custGeom>
                  <a:avLst/>
                  <a:gdLst>
                    <a:gd name="connsiteX0" fmla="*/ 44755 w 44755"/>
                    <a:gd name="connsiteY0" fmla="*/ 21338 h 42675"/>
                    <a:gd name="connsiteX1" fmla="*/ 22377 w 44755"/>
                    <a:gd name="connsiteY1" fmla="*/ 42676 h 42675"/>
                    <a:gd name="connsiteX2" fmla="*/ 0 w 44755"/>
                    <a:gd name="connsiteY2" fmla="*/ 21338 h 42675"/>
                    <a:gd name="connsiteX3" fmla="*/ 22377 w 44755"/>
                    <a:gd name="connsiteY3" fmla="*/ 0 h 42675"/>
                    <a:gd name="connsiteX4" fmla="*/ 44755 w 44755"/>
                    <a:gd name="connsiteY4" fmla="*/ 21338 h 4267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44755" h="42675">
                      <a:moveTo>
                        <a:pt x="44755" y="21338"/>
                      </a:moveTo>
                      <a:cubicBezTo>
                        <a:pt x="44755" y="33123"/>
                        <a:pt x="34736" y="42676"/>
                        <a:pt x="22377" y="42676"/>
                      </a:cubicBezTo>
                      <a:cubicBezTo>
                        <a:pt x="10019" y="42676"/>
                        <a:pt x="0" y="33123"/>
                        <a:pt x="0" y="21338"/>
                      </a:cubicBezTo>
                      <a:cubicBezTo>
                        <a:pt x="0" y="9553"/>
                        <a:pt x="10019" y="0"/>
                        <a:pt x="22377" y="0"/>
                      </a:cubicBezTo>
                      <a:cubicBezTo>
                        <a:pt x="34736" y="0"/>
                        <a:pt x="44755" y="9553"/>
                        <a:pt x="44755" y="21338"/>
                      </a:cubicBezTo>
                      <a:close/>
                    </a:path>
                  </a:pathLst>
                </a:custGeom>
                <a:solidFill>
                  <a:srgbClr val="010203"/>
                </a:solidFill>
                <a:ln w="4986" cap="flat">
                  <a:solidFill>
                    <a:srgbClr val="000000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GB" dirty="0">
                    <a:latin typeface="United Curriculum" pitchFamily="2" charset="0"/>
                  </a:endParaRPr>
                </a:p>
              </p:txBody>
            </p:sp>
            <p:sp>
              <p:nvSpPr>
                <p:cNvPr id="75" name="Freeform: Shape 74">
                  <a:extLst>
                    <a:ext uri="{FF2B5EF4-FFF2-40B4-BE49-F238E27FC236}">
                      <a16:creationId xmlns:a16="http://schemas.microsoft.com/office/drawing/2014/main" id="{F00BAC2A-56CD-505E-A5AD-718F9EFD1291}"/>
                    </a:ext>
                  </a:extLst>
                </p:cNvPr>
                <p:cNvSpPr/>
                <p:nvPr/>
              </p:nvSpPr>
              <p:spPr>
                <a:xfrm>
                  <a:off x="6623830" y="5260977"/>
                  <a:ext cx="21471" cy="20471"/>
                </a:xfrm>
                <a:custGeom>
                  <a:avLst/>
                  <a:gdLst>
                    <a:gd name="connsiteX0" fmla="*/ 21471 w 21471"/>
                    <a:gd name="connsiteY0" fmla="*/ 10236 h 20471"/>
                    <a:gd name="connsiteX1" fmla="*/ 10736 w 21471"/>
                    <a:gd name="connsiteY1" fmla="*/ 20472 h 20471"/>
                    <a:gd name="connsiteX2" fmla="*/ 0 w 21471"/>
                    <a:gd name="connsiteY2" fmla="*/ 10236 h 20471"/>
                    <a:gd name="connsiteX3" fmla="*/ 10736 w 21471"/>
                    <a:gd name="connsiteY3" fmla="*/ 0 h 20471"/>
                    <a:gd name="connsiteX4" fmla="*/ 21471 w 21471"/>
                    <a:gd name="connsiteY4" fmla="*/ 10236 h 20471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21471" h="20471">
                      <a:moveTo>
                        <a:pt x="21471" y="10236"/>
                      </a:moveTo>
                      <a:cubicBezTo>
                        <a:pt x="21471" y="15889"/>
                        <a:pt x="16665" y="20472"/>
                        <a:pt x="10736" y="20472"/>
                      </a:cubicBezTo>
                      <a:cubicBezTo>
                        <a:pt x="4806" y="20472"/>
                        <a:pt x="0" y="15889"/>
                        <a:pt x="0" y="10236"/>
                      </a:cubicBezTo>
                      <a:cubicBezTo>
                        <a:pt x="0" y="4583"/>
                        <a:pt x="4807" y="0"/>
                        <a:pt x="10736" y="0"/>
                      </a:cubicBezTo>
                      <a:cubicBezTo>
                        <a:pt x="16665" y="0"/>
                        <a:pt x="21471" y="4583"/>
                        <a:pt x="21471" y="10236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 w="4986" cap="flat">
                  <a:solidFill>
                    <a:srgbClr val="000000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GB" dirty="0">
                    <a:latin typeface="United Curriculum" pitchFamily="2" charset="0"/>
                  </a:endParaRPr>
                </a:p>
              </p:txBody>
            </p:sp>
          </p:grpSp>
          <p:grpSp>
            <p:nvGrpSpPr>
              <p:cNvPr id="59" name="Graphic 1384">
                <a:extLst>
                  <a:ext uri="{FF2B5EF4-FFF2-40B4-BE49-F238E27FC236}">
                    <a16:creationId xmlns:a16="http://schemas.microsoft.com/office/drawing/2014/main" id="{CFC6B249-BC2D-5B98-EE2C-01B1FA8AB54B}"/>
                  </a:ext>
                </a:extLst>
              </p:cNvPr>
              <p:cNvGrpSpPr/>
              <p:nvPr/>
            </p:nvGrpSpPr>
            <p:grpSpPr>
              <a:xfrm>
                <a:off x="6856767" y="5243268"/>
                <a:ext cx="154543" cy="89685"/>
                <a:chOff x="6856767" y="5243268"/>
                <a:chExt cx="154543" cy="89685"/>
              </a:xfrm>
            </p:grpSpPr>
            <p:sp>
              <p:nvSpPr>
                <p:cNvPr id="66" name="Freeform: Shape 65">
                  <a:extLst>
                    <a:ext uri="{FF2B5EF4-FFF2-40B4-BE49-F238E27FC236}">
                      <a16:creationId xmlns:a16="http://schemas.microsoft.com/office/drawing/2014/main" id="{7749C676-16A7-045E-F42C-B475C59448FF}"/>
                    </a:ext>
                  </a:extLst>
                </p:cNvPr>
                <p:cNvSpPr/>
                <p:nvPr/>
              </p:nvSpPr>
              <p:spPr>
                <a:xfrm>
                  <a:off x="6857294" y="5243268"/>
                  <a:ext cx="153083" cy="49456"/>
                </a:xfrm>
                <a:custGeom>
                  <a:avLst/>
                  <a:gdLst>
                    <a:gd name="connsiteX0" fmla="*/ 0 w 153083"/>
                    <a:gd name="connsiteY0" fmla="*/ 48457 h 49456"/>
                    <a:gd name="connsiteX1" fmla="*/ 153084 w 153083"/>
                    <a:gd name="connsiteY1" fmla="*/ 49456 h 4945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153083" h="49456">
                      <a:moveTo>
                        <a:pt x="0" y="48457"/>
                      </a:moveTo>
                      <a:cubicBezTo>
                        <a:pt x="38851" y="-23001"/>
                        <a:pt x="130160" y="-9220"/>
                        <a:pt x="153084" y="49456"/>
                      </a:cubicBezTo>
                    </a:path>
                  </a:pathLst>
                </a:custGeom>
                <a:solidFill>
                  <a:srgbClr val="010203"/>
                </a:solidFill>
                <a:ln w="4986" cap="flat">
                  <a:solidFill>
                    <a:srgbClr val="000000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GB" dirty="0">
                    <a:latin typeface="United Curriculum" pitchFamily="2" charset="0"/>
                  </a:endParaRPr>
                </a:p>
              </p:txBody>
            </p:sp>
            <p:sp>
              <p:nvSpPr>
                <p:cNvPr id="67" name="Freeform: Shape 66">
                  <a:extLst>
                    <a:ext uri="{FF2B5EF4-FFF2-40B4-BE49-F238E27FC236}">
                      <a16:creationId xmlns:a16="http://schemas.microsoft.com/office/drawing/2014/main" id="{57F8D5FC-042F-55C6-F5C5-CDBE12333A7F}"/>
                    </a:ext>
                  </a:extLst>
                </p:cNvPr>
                <p:cNvSpPr/>
                <p:nvPr/>
              </p:nvSpPr>
              <p:spPr>
                <a:xfrm>
                  <a:off x="6856767" y="5250496"/>
                  <a:ext cx="154543" cy="82457"/>
                </a:xfrm>
                <a:custGeom>
                  <a:avLst/>
                  <a:gdLst>
                    <a:gd name="connsiteX0" fmla="*/ 1460 w 154543"/>
                    <a:gd name="connsiteY0" fmla="*/ 39736 h 82457"/>
                    <a:gd name="connsiteX1" fmla="*/ 152932 w 154543"/>
                    <a:gd name="connsiteY1" fmla="*/ 41122 h 82457"/>
                    <a:gd name="connsiteX2" fmla="*/ 151199 w 154543"/>
                    <a:gd name="connsiteY2" fmla="*/ 52871 h 82457"/>
                    <a:gd name="connsiteX3" fmla="*/ 1594 w 154543"/>
                    <a:gd name="connsiteY3" fmla="*/ 47726 h 82457"/>
                    <a:gd name="connsiteX4" fmla="*/ 1467 w 154543"/>
                    <a:gd name="connsiteY4" fmla="*/ 39736 h 8245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154543" h="82457">
                      <a:moveTo>
                        <a:pt x="1460" y="39736"/>
                      </a:moveTo>
                      <a:cubicBezTo>
                        <a:pt x="55078" y="-19220"/>
                        <a:pt x="115987" y="-7325"/>
                        <a:pt x="152932" y="41122"/>
                      </a:cubicBezTo>
                      <a:cubicBezTo>
                        <a:pt x="155670" y="44714"/>
                        <a:pt x="154804" y="50211"/>
                        <a:pt x="151199" y="52871"/>
                      </a:cubicBezTo>
                      <a:cubicBezTo>
                        <a:pt x="94136" y="94900"/>
                        <a:pt x="44569" y="91228"/>
                        <a:pt x="1594" y="47726"/>
                      </a:cubicBezTo>
                      <a:cubicBezTo>
                        <a:pt x="-479" y="45627"/>
                        <a:pt x="-539" y="41935"/>
                        <a:pt x="1467" y="39736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 w="4986" cap="flat">
                  <a:solidFill>
                    <a:srgbClr val="000000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GB" dirty="0">
                    <a:latin typeface="United Curriculum" pitchFamily="2" charset="0"/>
                  </a:endParaRPr>
                </a:p>
              </p:txBody>
            </p:sp>
            <p:sp>
              <p:nvSpPr>
                <p:cNvPr id="68" name="Freeform: Shape 67">
                  <a:extLst>
                    <a:ext uri="{FF2B5EF4-FFF2-40B4-BE49-F238E27FC236}">
                      <a16:creationId xmlns:a16="http://schemas.microsoft.com/office/drawing/2014/main" id="{54333DA0-0EE3-21E9-B763-00119EF93B00}"/>
                    </a:ext>
                  </a:extLst>
                </p:cNvPr>
                <p:cNvSpPr/>
                <p:nvPr/>
              </p:nvSpPr>
              <p:spPr>
                <a:xfrm>
                  <a:off x="6892613" y="5250492"/>
                  <a:ext cx="82846" cy="78996"/>
                </a:xfrm>
                <a:custGeom>
                  <a:avLst/>
                  <a:gdLst>
                    <a:gd name="connsiteX0" fmla="*/ 82846 w 82846"/>
                    <a:gd name="connsiteY0" fmla="*/ 38520 h 78996"/>
                    <a:gd name="connsiteX1" fmla="*/ 58123 w 82846"/>
                    <a:gd name="connsiteY1" fmla="*/ 1489 h 78996"/>
                    <a:gd name="connsiteX2" fmla="*/ 21984 w 82846"/>
                    <a:gd name="connsiteY2" fmla="*/ 2775 h 78996"/>
                    <a:gd name="connsiteX3" fmla="*/ 0 w 82846"/>
                    <a:gd name="connsiteY3" fmla="*/ 38513 h 78996"/>
                    <a:gd name="connsiteX4" fmla="*/ 41423 w 82846"/>
                    <a:gd name="connsiteY4" fmla="*/ 78997 h 78996"/>
                    <a:gd name="connsiteX5" fmla="*/ 82846 w 82846"/>
                    <a:gd name="connsiteY5" fmla="*/ 38513 h 7899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</a:cxnLst>
                  <a:rect l="l" t="t" r="r" b="b"/>
                  <a:pathLst>
                    <a:path w="82846" h="78996">
                      <a:moveTo>
                        <a:pt x="82846" y="38520"/>
                      </a:moveTo>
                      <a:cubicBezTo>
                        <a:pt x="82846" y="21974"/>
                        <a:pt x="72677" y="7766"/>
                        <a:pt x="58123" y="1489"/>
                      </a:cubicBezTo>
                      <a:cubicBezTo>
                        <a:pt x="46481" y="-804"/>
                        <a:pt x="34319" y="-504"/>
                        <a:pt x="21984" y="2775"/>
                      </a:cubicBezTo>
                      <a:cubicBezTo>
                        <a:pt x="8910" y="9579"/>
                        <a:pt x="0" y="23027"/>
                        <a:pt x="0" y="38513"/>
                      </a:cubicBezTo>
                      <a:cubicBezTo>
                        <a:pt x="0" y="60871"/>
                        <a:pt x="18546" y="78997"/>
                        <a:pt x="41423" y="78997"/>
                      </a:cubicBezTo>
                      <a:cubicBezTo>
                        <a:pt x="64300" y="78997"/>
                        <a:pt x="82846" y="60871"/>
                        <a:pt x="82846" y="38513"/>
                      </a:cubicBezTo>
                      <a:close/>
                    </a:path>
                  </a:pathLst>
                </a:custGeom>
                <a:solidFill>
                  <a:srgbClr val="61340B"/>
                </a:solidFill>
                <a:ln w="4986" cap="flat">
                  <a:solidFill>
                    <a:srgbClr val="000000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GB" dirty="0">
                    <a:latin typeface="United Curriculum" pitchFamily="2" charset="0"/>
                  </a:endParaRPr>
                </a:p>
              </p:txBody>
            </p:sp>
            <p:sp>
              <p:nvSpPr>
                <p:cNvPr id="69" name="Freeform: Shape 68">
                  <a:extLst>
                    <a:ext uri="{FF2B5EF4-FFF2-40B4-BE49-F238E27FC236}">
                      <a16:creationId xmlns:a16="http://schemas.microsoft.com/office/drawing/2014/main" id="{7EBEA6A7-DC24-A832-FF16-C9F4D549C494}"/>
                    </a:ext>
                  </a:extLst>
                </p:cNvPr>
                <p:cNvSpPr/>
                <p:nvPr/>
              </p:nvSpPr>
              <p:spPr>
                <a:xfrm>
                  <a:off x="6911659" y="5266982"/>
                  <a:ext cx="44755" cy="42675"/>
                </a:xfrm>
                <a:custGeom>
                  <a:avLst/>
                  <a:gdLst>
                    <a:gd name="connsiteX0" fmla="*/ 44755 w 44755"/>
                    <a:gd name="connsiteY0" fmla="*/ 21338 h 42675"/>
                    <a:gd name="connsiteX1" fmla="*/ 22378 w 44755"/>
                    <a:gd name="connsiteY1" fmla="*/ 42676 h 42675"/>
                    <a:gd name="connsiteX2" fmla="*/ 0 w 44755"/>
                    <a:gd name="connsiteY2" fmla="*/ 21338 h 42675"/>
                    <a:gd name="connsiteX3" fmla="*/ 22378 w 44755"/>
                    <a:gd name="connsiteY3" fmla="*/ 0 h 42675"/>
                    <a:gd name="connsiteX4" fmla="*/ 44755 w 44755"/>
                    <a:gd name="connsiteY4" fmla="*/ 21338 h 4267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44755" h="42675">
                      <a:moveTo>
                        <a:pt x="44755" y="21338"/>
                      </a:moveTo>
                      <a:cubicBezTo>
                        <a:pt x="44755" y="33123"/>
                        <a:pt x="34736" y="42676"/>
                        <a:pt x="22378" y="42676"/>
                      </a:cubicBezTo>
                      <a:cubicBezTo>
                        <a:pt x="10019" y="42676"/>
                        <a:pt x="0" y="33123"/>
                        <a:pt x="0" y="21338"/>
                      </a:cubicBezTo>
                      <a:cubicBezTo>
                        <a:pt x="0" y="9553"/>
                        <a:pt x="10019" y="0"/>
                        <a:pt x="22378" y="0"/>
                      </a:cubicBezTo>
                      <a:cubicBezTo>
                        <a:pt x="34736" y="0"/>
                        <a:pt x="44755" y="9553"/>
                        <a:pt x="44755" y="21338"/>
                      </a:cubicBezTo>
                      <a:close/>
                    </a:path>
                  </a:pathLst>
                </a:custGeom>
                <a:solidFill>
                  <a:srgbClr val="010203"/>
                </a:solidFill>
                <a:ln w="4986" cap="flat">
                  <a:solidFill>
                    <a:srgbClr val="000000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GB" dirty="0">
                    <a:latin typeface="United Curriculum" pitchFamily="2" charset="0"/>
                  </a:endParaRPr>
                </a:p>
              </p:txBody>
            </p:sp>
            <p:sp>
              <p:nvSpPr>
                <p:cNvPr id="70" name="Freeform: Shape 69">
                  <a:extLst>
                    <a:ext uri="{FF2B5EF4-FFF2-40B4-BE49-F238E27FC236}">
                      <a16:creationId xmlns:a16="http://schemas.microsoft.com/office/drawing/2014/main" id="{5906B672-ACB8-5064-3F9D-6D5D74CFF99C}"/>
                    </a:ext>
                  </a:extLst>
                </p:cNvPr>
                <p:cNvSpPr/>
                <p:nvPr/>
              </p:nvSpPr>
              <p:spPr>
                <a:xfrm>
                  <a:off x="6937022" y="5261184"/>
                  <a:ext cx="21471" cy="20471"/>
                </a:xfrm>
                <a:custGeom>
                  <a:avLst/>
                  <a:gdLst>
                    <a:gd name="connsiteX0" fmla="*/ 21471 w 21471"/>
                    <a:gd name="connsiteY0" fmla="*/ 10236 h 20471"/>
                    <a:gd name="connsiteX1" fmla="*/ 10736 w 21471"/>
                    <a:gd name="connsiteY1" fmla="*/ 20472 h 20471"/>
                    <a:gd name="connsiteX2" fmla="*/ 0 w 21471"/>
                    <a:gd name="connsiteY2" fmla="*/ 10236 h 20471"/>
                    <a:gd name="connsiteX3" fmla="*/ 10736 w 21471"/>
                    <a:gd name="connsiteY3" fmla="*/ 0 h 20471"/>
                    <a:gd name="connsiteX4" fmla="*/ 21471 w 21471"/>
                    <a:gd name="connsiteY4" fmla="*/ 10236 h 20471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21471" h="20471">
                      <a:moveTo>
                        <a:pt x="21471" y="10236"/>
                      </a:moveTo>
                      <a:cubicBezTo>
                        <a:pt x="21471" y="15889"/>
                        <a:pt x="16665" y="20472"/>
                        <a:pt x="10736" y="20472"/>
                      </a:cubicBezTo>
                      <a:cubicBezTo>
                        <a:pt x="4806" y="20472"/>
                        <a:pt x="0" y="15889"/>
                        <a:pt x="0" y="10236"/>
                      </a:cubicBezTo>
                      <a:cubicBezTo>
                        <a:pt x="0" y="4583"/>
                        <a:pt x="4807" y="0"/>
                        <a:pt x="10736" y="0"/>
                      </a:cubicBezTo>
                      <a:cubicBezTo>
                        <a:pt x="16665" y="0"/>
                        <a:pt x="21471" y="4583"/>
                        <a:pt x="21471" y="10236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 w="4986" cap="flat">
                  <a:solidFill>
                    <a:srgbClr val="000000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GB" dirty="0">
                    <a:latin typeface="United Curriculum" pitchFamily="2" charset="0"/>
                  </a:endParaRPr>
                </a:p>
              </p:txBody>
            </p:sp>
          </p:grpSp>
          <p:grpSp>
            <p:nvGrpSpPr>
              <p:cNvPr id="60" name="Graphic 1384">
                <a:extLst>
                  <a:ext uri="{FF2B5EF4-FFF2-40B4-BE49-F238E27FC236}">
                    <a16:creationId xmlns:a16="http://schemas.microsoft.com/office/drawing/2014/main" id="{4C59EE35-574F-25FF-31B3-B6AA781B17DA}"/>
                  </a:ext>
                </a:extLst>
              </p:cNvPr>
              <p:cNvGrpSpPr/>
              <p:nvPr/>
            </p:nvGrpSpPr>
            <p:grpSpPr>
              <a:xfrm>
                <a:off x="6652950" y="5487469"/>
                <a:ext cx="254520" cy="107531"/>
                <a:chOff x="6652950" y="5487469"/>
                <a:chExt cx="254520" cy="107531"/>
              </a:xfrm>
            </p:grpSpPr>
            <p:sp>
              <p:nvSpPr>
                <p:cNvPr id="62" name="Freeform: Shape 61">
                  <a:extLst>
                    <a:ext uri="{FF2B5EF4-FFF2-40B4-BE49-F238E27FC236}">
                      <a16:creationId xmlns:a16="http://schemas.microsoft.com/office/drawing/2014/main" id="{A602426B-B523-5389-46BB-B5EE595C04F7}"/>
                    </a:ext>
                  </a:extLst>
                </p:cNvPr>
                <p:cNvSpPr/>
                <p:nvPr/>
              </p:nvSpPr>
              <p:spPr>
                <a:xfrm>
                  <a:off x="6652950" y="5487469"/>
                  <a:ext cx="254520" cy="107529"/>
                </a:xfrm>
                <a:custGeom>
                  <a:avLst/>
                  <a:gdLst>
                    <a:gd name="connsiteX0" fmla="*/ 13976 w 254520"/>
                    <a:gd name="connsiteY0" fmla="*/ 742 h 107529"/>
                    <a:gd name="connsiteX1" fmla="*/ 240530 w 254520"/>
                    <a:gd name="connsiteY1" fmla="*/ 516 h 107529"/>
                    <a:gd name="connsiteX2" fmla="*/ 254224 w 254520"/>
                    <a:gd name="connsiteY2" fmla="*/ 11078 h 107529"/>
                    <a:gd name="connsiteX3" fmla="*/ 190303 w 254520"/>
                    <a:gd name="connsiteY3" fmla="*/ 91032 h 107529"/>
                    <a:gd name="connsiteX4" fmla="*/ 63069 w 254520"/>
                    <a:gd name="connsiteY4" fmla="*/ 93364 h 107529"/>
                    <a:gd name="connsiteX5" fmla="*/ 321 w 254520"/>
                    <a:gd name="connsiteY5" fmla="*/ 11505 h 107529"/>
                    <a:gd name="connsiteX6" fmla="*/ 13976 w 254520"/>
                    <a:gd name="connsiteY6" fmla="*/ 736 h 10752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</a:cxnLst>
                  <a:rect l="l" t="t" r="r" b="b"/>
                  <a:pathLst>
                    <a:path w="254520" h="107529">
                      <a:moveTo>
                        <a:pt x="13976" y="742"/>
                      </a:moveTo>
                      <a:cubicBezTo>
                        <a:pt x="89491" y="23247"/>
                        <a:pt x="165014" y="23166"/>
                        <a:pt x="240530" y="516"/>
                      </a:cubicBezTo>
                      <a:cubicBezTo>
                        <a:pt x="248306" y="-1816"/>
                        <a:pt x="256157" y="4121"/>
                        <a:pt x="254224" y="11078"/>
                      </a:cubicBezTo>
                      <a:cubicBezTo>
                        <a:pt x="244348" y="46624"/>
                        <a:pt x="221171" y="73979"/>
                        <a:pt x="190303" y="91032"/>
                      </a:cubicBezTo>
                      <a:cubicBezTo>
                        <a:pt x="151613" y="112410"/>
                        <a:pt x="103079" y="112823"/>
                        <a:pt x="63069" y="93364"/>
                      </a:cubicBezTo>
                      <a:cubicBezTo>
                        <a:pt x="26610" y="75632"/>
                        <a:pt x="10570" y="47350"/>
                        <a:pt x="321" y="11505"/>
                      </a:cubicBezTo>
                      <a:cubicBezTo>
                        <a:pt x="-1691" y="4474"/>
                        <a:pt x="6099" y="-1610"/>
                        <a:pt x="13976" y="736"/>
                      </a:cubicBezTo>
                      <a:close/>
                    </a:path>
                  </a:pathLst>
                </a:custGeom>
                <a:solidFill>
                  <a:srgbClr val="0A0507"/>
                </a:solidFill>
                <a:ln w="4986" cap="flat">
                  <a:solidFill>
                    <a:srgbClr val="000000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GB" dirty="0">
                    <a:latin typeface="United Curriculum" pitchFamily="2" charset="0"/>
                  </a:endParaRPr>
                </a:p>
              </p:txBody>
            </p:sp>
            <p:sp>
              <p:nvSpPr>
                <p:cNvPr id="63" name="Freeform: Shape 62">
                  <a:extLst>
                    <a:ext uri="{FF2B5EF4-FFF2-40B4-BE49-F238E27FC236}">
                      <a16:creationId xmlns:a16="http://schemas.microsoft.com/office/drawing/2014/main" id="{766DF932-08BC-42A8-79D2-FA4AAE9AE53A}"/>
                    </a:ext>
                  </a:extLst>
                </p:cNvPr>
                <p:cNvSpPr/>
                <p:nvPr/>
              </p:nvSpPr>
              <p:spPr>
                <a:xfrm>
                  <a:off x="6667059" y="5488351"/>
                  <a:ext cx="223974" cy="42616"/>
                </a:xfrm>
                <a:custGeom>
                  <a:avLst/>
                  <a:gdLst>
                    <a:gd name="connsiteX0" fmla="*/ 0 w 223974"/>
                    <a:gd name="connsiteY0" fmla="*/ 7 h 42616"/>
                    <a:gd name="connsiteX1" fmla="*/ 4998 w 223974"/>
                    <a:gd name="connsiteY1" fmla="*/ 10242 h 42616"/>
                    <a:gd name="connsiteX2" fmla="*/ 38617 w 223974"/>
                    <a:gd name="connsiteY2" fmla="*/ 35739 h 42616"/>
                    <a:gd name="connsiteX3" fmla="*/ 185224 w 223974"/>
                    <a:gd name="connsiteY3" fmla="*/ 35606 h 42616"/>
                    <a:gd name="connsiteX4" fmla="*/ 217158 w 223974"/>
                    <a:gd name="connsiteY4" fmla="*/ 12601 h 42616"/>
                    <a:gd name="connsiteX5" fmla="*/ 223975 w 223974"/>
                    <a:gd name="connsiteY5" fmla="*/ 526 h 42616"/>
                    <a:gd name="connsiteX6" fmla="*/ 0 w 223974"/>
                    <a:gd name="connsiteY6" fmla="*/ 0 h 4261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</a:cxnLst>
                  <a:rect l="l" t="t" r="r" b="b"/>
                  <a:pathLst>
                    <a:path w="223974" h="42616">
                      <a:moveTo>
                        <a:pt x="0" y="7"/>
                      </a:moveTo>
                      <a:lnTo>
                        <a:pt x="4998" y="10242"/>
                      </a:lnTo>
                      <a:cubicBezTo>
                        <a:pt x="11455" y="23471"/>
                        <a:pt x="23903" y="33080"/>
                        <a:pt x="38617" y="35739"/>
                      </a:cubicBezTo>
                      <a:cubicBezTo>
                        <a:pt x="89277" y="44888"/>
                        <a:pt x="136217" y="44975"/>
                        <a:pt x="185224" y="35606"/>
                      </a:cubicBezTo>
                      <a:cubicBezTo>
                        <a:pt x="198805" y="33013"/>
                        <a:pt x="210461" y="24470"/>
                        <a:pt x="217158" y="12601"/>
                      </a:cubicBezTo>
                      <a:lnTo>
                        <a:pt x="223975" y="526"/>
                      </a:lnTo>
                      <a:cubicBezTo>
                        <a:pt x="150558" y="22138"/>
                        <a:pt x="73417" y="21611"/>
                        <a:pt x="0" y="0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 w="4986" cap="flat">
                  <a:solidFill>
                    <a:srgbClr val="000000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GB" dirty="0">
                    <a:latin typeface="United Curriculum" pitchFamily="2" charset="0"/>
                  </a:endParaRPr>
                </a:p>
              </p:txBody>
            </p:sp>
            <p:sp>
              <p:nvSpPr>
                <p:cNvPr id="65" name="Freeform: Shape 64">
                  <a:extLst>
                    <a:ext uri="{FF2B5EF4-FFF2-40B4-BE49-F238E27FC236}">
                      <a16:creationId xmlns:a16="http://schemas.microsoft.com/office/drawing/2014/main" id="{6BEA24B3-66E0-D99F-3BD4-C2F0E301447D}"/>
                    </a:ext>
                  </a:extLst>
                </p:cNvPr>
                <p:cNvSpPr/>
                <p:nvPr/>
              </p:nvSpPr>
              <p:spPr>
                <a:xfrm>
                  <a:off x="6703890" y="5545806"/>
                  <a:ext cx="139822" cy="49194"/>
                </a:xfrm>
                <a:custGeom>
                  <a:avLst/>
                  <a:gdLst>
                    <a:gd name="connsiteX0" fmla="*/ 0 w 139822"/>
                    <a:gd name="connsiteY0" fmla="*/ 28157 h 49194"/>
                    <a:gd name="connsiteX1" fmla="*/ 12308 w 139822"/>
                    <a:gd name="connsiteY1" fmla="*/ 35034 h 49194"/>
                    <a:gd name="connsiteX2" fmla="*/ 139543 w 139822"/>
                    <a:gd name="connsiteY2" fmla="*/ 32702 h 49194"/>
                    <a:gd name="connsiteX3" fmla="*/ 139823 w 139822"/>
                    <a:gd name="connsiteY3" fmla="*/ 32542 h 49194"/>
                    <a:gd name="connsiteX4" fmla="*/ 7 w 139822"/>
                    <a:gd name="connsiteY4" fmla="*/ 28164 h 4919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139822" h="49194">
                      <a:moveTo>
                        <a:pt x="0" y="28157"/>
                      </a:moveTo>
                      <a:cubicBezTo>
                        <a:pt x="3825" y="30596"/>
                        <a:pt x="7910" y="32895"/>
                        <a:pt x="12308" y="35034"/>
                      </a:cubicBezTo>
                      <a:cubicBezTo>
                        <a:pt x="52319" y="54486"/>
                        <a:pt x="100852" y="54073"/>
                        <a:pt x="139543" y="32702"/>
                      </a:cubicBezTo>
                      <a:cubicBezTo>
                        <a:pt x="139636" y="32648"/>
                        <a:pt x="139730" y="32595"/>
                        <a:pt x="139823" y="32542"/>
                      </a:cubicBezTo>
                      <a:cubicBezTo>
                        <a:pt x="108182" y="-9827"/>
                        <a:pt x="38904" y="-10334"/>
                        <a:pt x="7" y="28164"/>
                      </a:cubicBezTo>
                      <a:close/>
                    </a:path>
                  </a:pathLst>
                </a:custGeom>
                <a:solidFill>
                  <a:srgbClr val="97454B"/>
                </a:solidFill>
                <a:ln w="4986" cap="flat">
                  <a:solidFill>
                    <a:srgbClr val="000000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en-GB" dirty="0">
                    <a:latin typeface="United Curriculum" pitchFamily="2" charset="0"/>
                  </a:endParaRPr>
                </a:p>
              </p:txBody>
            </p:sp>
          </p:grpSp>
          <p:sp>
            <p:nvSpPr>
              <p:cNvPr id="61" name="Freeform: Shape 60">
                <a:extLst>
                  <a:ext uri="{FF2B5EF4-FFF2-40B4-BE49-F238E27FC236}">
                    <a16:creationId xmlns:a16="http://schemas.microsoft.com/office/drawing/2014/main" id="{B7402283-79D2-F9F3-CF1F-E8D4E1A99EA4}"/>
                  </a:ext>
                </a:extLst>
              </p:cNvPr>
              <p:cNvSpPr/>
              <p:nvPr/>
            </p:nvSpPr>
            <p:spPr>
              <a:xfrm>
                <a:off x="6753789" y="5309071"/>
                <a:ext cx="55124" cy="123731"/>
              </a:xfrm>
              <a:custGeom>
                <a:avLst/>
                <a:gdLst>
                  <a:gd name="connsiteX0" fmla="*/ 55125 w 55124"/>
                  <a:gd name="connsiteY0" fmla="*/ 123550 h 123731"/>
                  <a:gd name="connsiteX1" fmla="*/ 23638 w 55124"/>
                  <a:gd name="connsiteY1" fmla="*/ 121024 h 123731"/>
                  <a:gd name="connsiteX2" fmla="*/ 1094 w 55124"/>
                  <a:gd name="connsiteY2" fmla="*/ 100539 h 123731"/>
                  <a:gd name="connsiteX3" fmla="*/ 1134 w 55124"/>
                  <a:gd name="connsiteY3" fmla="*/ 80827 h 123731"/>
                  <a:gd name="connsiteX4" fmla="*/ 25537 w 55124"/>
                  <a:gd name="connsiteY4" fmla="*/ 0 h 12373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5124" h="123731">
                    <a:moveTo>
                      <a:pt x="55125" y="123550"/>
                    </a:moveTo>
                    <a:cubicBezTo>
                      <a:pt x="44549" y="123863"/>
                      <a:pt x="33747" y="124143"/>
                      <a:pt x="23638" y="121024"/>
                    </a:cubicBezTo>
                    <a:cubicBezTo>
                      <a:pt x="13528" y="117905"/>
                      <a:pt x="4059" y="110695"/>
                      <a:pt x="1094" y="100539"/>
                    </a:cubicBezTo>
                    <a:cubicBezTo>
                      <a:pt x="-759" y="94175"/>
                      <a:pt x="81" y="87371"/>
                      <a:pt x="1134" y="80827"/>
                    </a:cubicBezTo>
                    <a:cubicBezTo>
                      <a:pt x="5638" y="52958"/>
                      <a:pt x="13868" y="25696"/>
                      <a:pt x="25537" y="0"/>
                    </a:cubicBezTo>
                  </a:path>
                </a:pathLst>
              </a:custGeom>
              <a:noFill/>
              <a:ln w="4986" cap="flat">
                <a:solidFill>
                  <a:srgbClr val="000000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GB" dirty="0">
                  <a:latin typeface="United Curriculum" pitchFamily="2" charset="0"/>
                </a:endParaRPr>
              </a:p>
            </p:txBody>
          </p:sp>
        </p:grpSp>
        <p:grpSp>
          <p:nvGrpSpPr>
            <p:cNvPr id="49" name="Graphic 1384">
              <a:extLst>
                <a:ext uri="{FF2B5EF4-FFF2-40B4-BE49-F238E27FC236}">
                  <a16:creationId xmlns:a16="http://schemas.microsoft.com/office/drawing/2014/main" id="{B091AE2D-A377-EDFC-849F-159B8EC84C8D}"/>
                </a:ext>
              </a:extLst>
            </p:cNvPr>
            <p:cNvGrpSpPr/>
            <p:nvPr/>
          </p:nvGrpSpPr>
          <p:grpSpPr>
            <a:xfrm>
              <a:off x="6371886" y="5219787"/>
              <a:ext cx="812380" cy="109048"/>
              <a:chOff x="6371886" y="5219787"/>
              <a:chExt cx="812380" cy="109048"/>
            </a:xfrm>
            <a:solidFill>
              <a:srgbClr val="311E1A"/>
            </a:solidFill>
          </p:grpSpPr>
          <p:sp>
            <p:nvSpPr>
              <p:cNvPr id="56" name="Freeform: Shape 55">
                <a:extLst>
                  <a:ext uri="{FF2B5EF4-FFF2-40B4-BE49-F238E27FC236}">
                    <a16:creationId xmlns:a16="http://schemas.microsoft.com/office/drawing/2014/main" id="{B7F57B52-6CE3-B32A-8AEA-DC803B55F6E4}"/>
                  </a:ext>
                </a:extLst>
              </p:cNvPr>
              <p:cNvSpPr/>
              <p:nvPr/>
            </p:nvSpPr>
            <p:spPr>
              <a:xfrm>
                <a:off x="7149442" y="5219787"/>
                <a:ext cx="34825" cy="109048"/>
              </a:xfrm>
              <a:custGeom>
                <a:avLst/>
                <a:gdLst>
                  <a:gd name="connsiteX0" fmla="*/ 0 w 34825"/>
                  <a:gd name="connsiteY0" fmla="*/ 109049 h 109048"/>
                  <a:gd name="connsiteX1" fmla="*/ 34826 w 34825"/>
                  <a:gd name="connsiteY1" fmla="*/ 54524 h 109048"/>
                  <a:gd name="connsiteX2" fmla="*/ 4138 w 34825"/>
                  <a:gd name="connsiteY2" fmla="*/ 0 h 109048"/>
                  <a:gd name="connsiteX3" fmla="*/ 0 w 34825"/>
                  <a:gd name="connsiteY3" fmla="*/ 109042 h 10904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4825" h="109048">
                    <a:moveTo>
                      <a:pt x="0" y="109049"/>
                    </a:moveTo>
                    <a:cubicBezTo>
                      <a:pt x="15800" y="109049"/>
                      <a:pt x="34826" y="84639"/>
                      <a:pt x="34826" y="54524"/>
                    </a:cubicBezTo>
                    <a:cubicBezTo>
                      <a:pt x="34826" y="24410"/>
                      <a:pt x="19945" y="0"/>
                      <a:pt x="4138" y="0"/>
                    </a:cubicBezTo>
                    <a:cubicBezTo>
                      <a:pt x="6611" y="37358"/>
                      <a:pt x="5998" y="73910"/>
                      <a:pt x="0" y="109042"/>
                    </a:cubicBezTo>
                    <a:close/>
                  </a:path>
                </a:pathLst>
              </a:custGeom>
              <a:solidFill>
                <a:srgbClr val="311E1A"/>
              </a:solidFill>
              <a:ln w="4986" cap="flat">
                <a:solidFill>
                  <a:srgbClr val="000000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GB" dirty="0">
                  <a:latin typeface="United Curriculum" pitchFamily="2" charset="0"/>
                </a:endParaRPr>
              </a:p>
            </p:txBody>
          </p:sp>
          <p:sp>
            <p:nvSpPr>
              <p:cNvPr id="57" name="Freeform: Shape 56">
                <a:extLst>
                  <a:ext uri="{FF2B5EF4-FFF2-40B4-BE49-F238E27FC236}">
                    <a16:creationId xmlns:a16="http://schemas.microsoft.com/office/drawing/2014/main" id="{AD836D7F-D032-577C-ADD1-5225FAB05C7B}"/>
                  </a:ext>
                </a:extLst>
              </p:cNvPr>
              <p:cNvSpPr/>
              <p:nvPr/>
            </p:nvSpPr>
            <p:spPr>
              <a:xfrm>
                <a:off x="6371886" y="5219787"/>
                <a:ext cx="34825" cy="109048"/>
              </a:xfrm>
              <a:custGeom>
                <a:avLst/>
                <a:gdLst>
                  <a:gd name="connsiteX0" fmla="*/ 34826 w 34825"/>
                  <a:gd name="connsiteY0" fmla="*/ 109049 h 109048"/>
                  <a:gd name="connsiteX1" fmla="*/ 0 w 34825"/>
                  <a:gd name="connsiteY1" fmla="*/ 54524 h 109048"/>
                  <a:gd name="connsiteX2" fmla="*/ 30687 w 34825"/>
                  <a:gd name="connsiteY2" fmla="*/ 0 h 109048"/>
                  <a:gd name="connsiteX3" fmla="*/ 34826 w 34825"/>
                  <a:gd name="connsiteY3" fmla="*/ 109042 h 10904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4825" h="109048">
                    <a:moveTo>
                      <a:pt x="34826" y="109049"/>
                    </a:moveTo>
                    <a:cubicBezTo>
                      <a:pt x="19025" y="109049"/>
                      <a:pt x="0" y="84639"/>
                      <a:pt x="0" y="54524"/>
                    </a:cubicBezTo>
                    <a:cubicBezTo>
                      <a:pt x="0" y="24410"/>
                      <a:pt x="14881" y="0"/>
                      <a:pt x="30687" y="0"/>
                    </a:cubicBezTo>
                    <a:cubicBezTo>
                      <a:pt x="28215" y="37358"/>
                      <a:pt x="28828" y="73910"/>
                      <a:pt x="34826" y="109042"/>
                    </a:cubicBezTo>
                    <a:close/>
                  </a:path>
                </a:pathLst>
              </a:custGeom>
              <a:solidFill>
                <a:srgbClr val="311E1A"/>
              </a:solidFill>
              <a:ln w="4986" cap="flat">
                <a:solidFill>
                  <a:srgbClr val="000000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GB" dirty="0">
                  <a:latin typeface="United Curriculum" pitchFamily="2" charset="0"/>
                </a:endParaRPr>
              </a:p>
            </p:txBody>
          </p:sp>
        </p:grpSp>
        <p:sp>
          <p:nvSpPr>
            <p:cNvPr id="50" name="Freeform: Shape 49">
              <a:extLst>
                <a:ext uri="{FF2B5EF4-FFF2-40B4-BE49-F238E27FC236}">
                  <a16:creationId xmlns:a16="http://schemas.microsoft.com/office/drawing/2014/main" id="{DFC55077-0C9F-BAF1-6480-BDB55BFA0346}"/>
                </a:ext>
              </a:extLst>
            </p:cNvPr>
            <p:cNvSpPr/>
            <p:nvPr/>
          </p:nvSpPr>
          <p:spPr>
            <a:xfrm>
              <a:off x="6652725" y="5654829"/>
              <a:ext cx="258934" cy="263439"/>
            </a:xfrm>
            <a:custGeom>
              <a:avLst/>
              <a:gdLst>
                <a:gd name="connsiteX0" fmla="*/ 29788 w 258934"/>
                <a:gd name="connsiteY0" fmla="*/ 0 h 263439"/>
                <a:gd name="connsiteX1" fmla="*/ 127881 w 258934"/>
                <a:gd name="connsiteY1" fmla="*/ 25283 h 263439"/>
                <a:gd name="connsiteX2" fmla="*/ 226227 w 258934"/>
                <a:gd name="connsiteY2" fmla="*/ 1633 h 263439"/>
                <a:gd name="connsiteX3" fmla="*/ 258707 w 258934"/>
                <a:gd name="connsiteY3" fmla="*/ 178221 h 263439"/>
                <a:gd name="connsiteX4" fmla="*/ 129274 w 258934"/>
                <a:gd name="connsiteY4" fmla="*/ 263439 h 263439"/>
                <a:gd name="connsiteX5" fmla="*/ 113 w 258934"/>
                <a:gd name="connsiteY5" fmla="*/ 162640 h 263439"/>
                <a:gd name="connsiteX6" fmla="*/ 29788 w 258934"/>
                <a:gd name="connsiteY6" fmla="*/ 0 h 26343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58934" h="263439">
                  <a:moveTo>
                    <a:pt x="29788" y="0"/>
                  </a:moveTo>
                  <a:cubicBezTo>
                    <a:pt x="29788" y="0"/>
                    <a:pt x="86831" y="24430"/>
                    <a:pt x="127881" y="25283"/>
                  </a:cubicBezTo>
                  <a:cubicBezTo>
                    <a:pt x="168931" y="26136"/>
                    <a:pt x="226227" y="1633"/>
                    <a:pt x="226227" y="1633"/>
                  </a:cubicBezTo>
                  <a:cubicBezTo>
                    <a:pt x="226227" y="1633"/>
                    <a:pt x="219583" y="97780"/>
                    <a:pt x="258707" y="178221"/>
                  </a:cubicBezTo>
                  <a:cubicBezTo>
                    <a:pt x="263339" y="187743"/>
                    <a:pt x="196359" y="263092"/>
                    <a:pt x="129274" y="263439"/>
                  </a:cubicBezTo>
                  <a:cubicBezTo>
                    <a:pt x="69938" y="263745"/>
                    <a:pt x="-3272" y="174422"/>
                    <a:pt x="113" y="162640"/>
                  </a:cubicBezTo>
                  <a:cubicBezTo>
                    <a:pt x="19405" y="95434"/>
                    <a:pt x="29788" y="0"/>
                    <a:pt x="29788" y="0"/>
                  </a:cubicBezTo>
                  <a:close/>
                </a:path>
              </a:pathLst>
            </a:custGeom>
            <a:solidFill>
              <a:srgbClr val="311E1A"/>
            </a:solidFill>
            <a:ln w="4986" cap="flat">
              <a:solidFill>
                <a:srgbClr val="000000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GB" dirty="0">
                <a:latin typeface="United Curriculum" pitchFamily="2" charset="0"/>
              </a:endParaRPr>
            </a:p>
          </p:txBody>
        </p:sp>
        <p:sp>
          <p:nvSpPr>
            <p:cNvPr id="51" name="Freeform: Shape 50">
              <a:extLst>
                <a:ext uri="{FF2B5EF4-FFF2-40B4-BE49-F238E27FC236}">
                  <a16:creationId xmlns:a16="http://schemas.microsoft.com/office/drawing/2014/main" id="{823B5F5F-4D9F-A722-DF3A-07D9540A4F85}"/>
                </a:ext>
              </a:extLst>
            </p:cNvPr>
            <p:cNvSpPr/>
            <p:nvPr/>
          </p:nvSpPr>
          <p:spPr>
            <a:xfrm>
              <a:off x="6225879" y="5831624"/>
              <a:ext cx="1095831" cy="438800"/>
            </a:xfrm>
            <a:custGeom>
              <a:avLst/>
              <a:gdLst>
                <a:gd name="connsiteX0" fmla="*/ 1039082 w 1095831"/>
                <a:gd name="connsiteY0" fmla="*/ 203923 h 438800"/>
                <a:gd name="connsiteX1" fmla="*/ 937510 w 1095831"/>
                <a:gd name="connsiteY1" fmla="*/ 88970 h 438800"/>
                <a:gd name="connsiteX2" fmla="*/ 772997 w 1095831"/>
                <a:gd name="connsiteY2" fmla="*/ 6404 h 438800"/>
                <a:gd name="connsiteX3" fmla="*/ 756750 w 1095831"/>
                <a:gd name="connsiteY3" fmla="*/ 42209 h 438800"/>
                <a:gd name="connsiteX4" fmla="*/ 729835 w 1095831"/>
                <a:gd name="connsiteY4" fmla="*/ 77088 h 438800"/>
                <a:gd name="connsiteX5" fmla="*/ 689411 w 1095831"/>
                <a:gd name="connsiteY5" fmla="*/ 106916 h 438800"/>
                <a:gd name="connsiteX6" fmla="*/ 598142 w 1095831"/>
                <a:gd name="connsiteY6" fmla="*/ 103278 h 438800"/>
                <a:gd name="connsiteX7" fmla="*/ 566921 w 1095831"/>
                <a:gd name="connsiteY7" fmla="*/ 83632 h 438800"/>
                <a:gd name="connsiteX8" fmla="*/ 555519 w 1095831"/>
                <a:gd name="connsiteY8" fmla="*/ 68938 h 438800"/>
                <a:gd name="connsiteX9" fmla="*/ 547963 w 1095831"/>
                <a:gd name="connsiteY9" fmla="*/ 53245 h 438800"/>
                <a:gd name="connsiteX10" fmla="*/ 547916 w 1095831"/>
                <a:gd name="connsiteY10" fmla="*/ 53258 h 438800"/>
                <a:gd name="connsiteX11" fmla="*/ 540486 w 1095831"/>
                <a:gd name="connsiteY11" fmla="*/ 69931 h 438800"/>
                <a:gd name="connsiteX12" fmla="*/ 529084 w 1095831"/>
                <a:gd name="connsiteY12" fmla="*/ 84625 h 438800"/>
                <a:gd name="connsiteX13" fmla="*/ 497863 w 1095831"/>
                <a:gd name="connsiteY13" fmla="*/ 104270 h 438800"/>
                <a:gd name="connsiteX14" fmla="*/ 406594 w 1095831"/>
                <a:gd name="connsiteY14" fmla="*/ 107909 h 438800"/>
                <a:gd name="connsiteX15" fmla="*/ 366170 w 1095831"/>
                <a:gd name="connsiteY15" fmla="*/ 78081 h 438800"/>
                <a:gd name="connsiteX16" fmla="*/ 339255 w 1095831"/>
                <a:gd name="connsiteY16" fmla="*/ 43202 h 438800"/>
                <a:gd name="connsiteX17" fmla="*/ 323501 w 1095831"/>
                <a:gd name="connsiteY17" fmla="*/ 6184 h 438800"/>
                <a:gd name="connsiteX18" fmla="*/ 335536 w 1095831"/>
                <a:gd name="connsiteY18" fmla="*/ 0 h 438800"/>
                <a:gd name="connsiteX19" fmla="*/ 158329 w 1095831"/>
                <a:gd name="connsiteY19" fmla="*/ 88963 h 438800"/>
                <a:gd name="connsiteX20" fmla="*/ 56757 w 1095831"/>
                <a:gd name="connsiteY20" fmla="*/ 203916 h 438800"/>
                <a:gd name="connsiteX21" fmla="*/ 0 w 1095831"/>
                <a:gd name="connsiteY21" fmla="*/ 438800 h 438800"/>
                <a:gd name="connsiteX22" fmla="*/ 256002 w 1095831"/>
                <a:gd name="connsiteY22" fmla="*/ 438800 h 438800"/>
                <a:gd name="connsiteX23" fmla="*/ 258568 w 1095831"/>
                <a:gd name="connsiteY23" fmla="*/ 431223 h 438800"/>
                <a:gd name="connsiteX24" fmla="*/ 256955 w 1095831"/>
                <a:gd name="connsiteY24" fmla="*/ 438800 h 438800"/>
                <a:gd name="connsiteX25" fmla="*/ 838797 w 1095831"/>
                <a:gd name="connsiteY25" fmla="*/ 438800 h 438800"/>
                <a:gd name="connsiteX26" fmla="*/ 837197 w 1095831"/>
                <a:gd name="connsiteY26" fmla="*/ 431223 h 438800"/>
                <a:gd name="connsiteX27" fmla="*/ 839750 w 1095831"/>
                <a:gd name="connsiteY27" fmla="*/ 438800 h 438800"/>
                <a:gd name="connsiteX28" fmla="*/ 1095832 w 1095831"/>
                <a:gd name="connsiteY28" fmla="*/ 438800 h 438800"/>
                <a:gd name="connsiteX29" fmla="*/ 1039075 w 1095831"/>
                <a:gd name="connsiteY29" fmla="*/ 203916 h 4388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</a:cxnLst>
              <a:rect l="l" t="t" r="r" b="b"/>
              <a:pathLst>
                <a:path w="1095831" h="438800">
                  <a:moveTo>
                    <a:pt x="1039082" y="203923"/>
                  </a:moveTo>
                  <a:cubicBezTo>
                    <a:pt x="1024308" y="155609"/>
                    <a:pt x="987789" y="114207"/>
                    <a:pt x="937510" y="88970"/>
                  </a:cubicBezTo>
                  <a:lnTo>
                    <a:pt x="772997" y="6404"/>
                  </a:lnTo>
                  <a:cubicBezTo>
                    <a:pt x="773384" y="12515"/>
                    <a:pt x="758856" y="39171"/>
                    <a:pt x="756750" y="42209"/>
                  </a:cubicBezTo>
                  <a:cubicBezTo>
                    <a:pt x="748387" y="54284"/>
                    <a:pt x="739811" y="66273"/>
                    <a:pt x="729835" y="77088"/>
                  </a:cubicBezTo>
                  <a:cubicBezTo>
                    <a:pt x="718393" y="89490"/>
                    <a:pt x="704965" y="100372"/>
                    <a:pt x="689411" y="106916"/>
                  </a:cubicBezTo>
                  <a:cubicBezTo>
                    <a:pt x="660403" y="119118"/>
                    <a:pt x="626744" y="114420"/>
                    <a:pt x="598142" y="103278"/>
                  </a:cubicBezTo>
                  <a:cubicBezTo>
                    <a:pt x="586613" y="98786"/>
                    <a:pt x="575724" y="92422"/>
                    <a:pt x="566921" y="83632"/>
                  </a:cubicBezTo>
                  <a:cubicBezTo>
                    <a:pt x="562517" y="79234"/>
                    <a:pt x="558685" y="74290"/>
                    <a:pt x="555519" y="68938"/>
                  </a:cubicBezTo>
                  <a:cubicBezTo>
                    <a:pt x="554633" y="67439"/>
                    <a:pt x="548489" y="56703"/>
                    <a:pt x="547963" y="53245"/>
                  </a:cubicBezTo>
                  <a:lnTo>
                    <a:pt x="547916" y="53258"/>
                  </a:lnTo>
                  <a:cubicBezTo>
                    <a:pt x="549322" y="54551"/>
                    <a:pt x="541492" y="68225"/>
                    <a:pt x="540486" y="69931"/>
                  </a:cubicBezTo>
                  <a:cubicBezTo>
                    <a:pt x="537320" y="75283"/>
                    <a:pt x="533482" y="80227"/>
                    <a:pt x="529084" y="84625"/>
                  </a:cubicBezTo>
                  <a:cubicBezTo>
                    <a:pt x="520287" y="93408"/>
                    <a:pt x="509398" y="99772"/>
                    <a:pt x="497863" y="104270"/>
                  </a:cubicBezTo>
                  <a:cubicBezTo>
                    <a:pt x="469261" y="115413"/>
                    <a:pt x="435602" y="120111"/>
                    <a:pt x="406594" y="107909"/>
                  </a:cubicBezTo>
                  <a:cubicBezTo>
                    <a:pt x="391040" y="101365"/>
                    <a:pt x="377612" y="90483"/>
                    <a:pt x="366170" y="78081"/>
                  </a:cubicBezTo>
                  <a:cubicBezTo>
                    <a:pt x="356194" y="67272"/>
                    <a:pt x="347618" y="55277"/>
                    <a:pt x="339255" y="43202"/>
                  </a:cubicBezTo>
                  <a:cubicBezTo>
                    <a:pt x="336949" y="39877"/>
                    <a:pt x="319682" y="8137"/>
                    <a:pt x="323501" y="6184"/>
                  </a:cubicBezTo>
                  <a:cubicBezTo>
                    <a:pt x="323501" y="6184"/>
                    <a:pt x="328172" y="3785"/>
                    <a:pt x="335536" y="0"/>
                  </a:cubicBezTo>
                  <a:lnTo>
                    <a:pt x="158329" y="88963"/>
                  </a:lnTo>
                  <a:cubicBezTo>
                    <a:pt x="108049" y="114200"/>
                    <a:pt x="71464" y="155603"/>
                    <a:pt x="56757" y="203916"/>
                  </a:cubicBezTo>
                  <a:lnTo>
                    <a:pt x="0" y="438800"/>
                  </a:lnTo>
                  <a:lnTo>
                    <a:pt x="256002" y="438800"/>
                  </a:lnTo>
                  <a:lnTo>
                    <a:pt x="258568" y="431223"/>
                  </a:lnTo>
                  <a:cubicBezTo>
                    <a:pt x="258035" y="433689"/>
                    <a:pt x="257495" y="436288"/>
                    <a:pt x="256955" y="438800"/>
                  </a:cubicBezTo>
                  <a:lnTo>
                    <a:pt x="838797" y="438800"/>
                  </a:lnTo>
                  <a:cubicBezTo>
                    <a:pt x="838264" y="436288"/>
                    <a:pt x="837724" y="433682"/>
                    <a:pt x="837197" y="431223"/>
                  </a:cubicBezTo>
                  <a:lnTo>
                    <a:pt x="839750" y="438800"/>
                  </a:lnTo>
                  <a:lnTo>
                    <a:pt x="1095832" y="438800"/>
                  </a:lnTo>
                  <a:lnTo>
                    <a:pt x="1039075" y="203916"/>
                  </a:lnTo>
                  <a:close/>
                </a:path>
              </a:pathLst>
            </a:custGeom>
            <a:solidFill>
              <a:srgbClr val="A31015"/>
            </a:solidFill>
            <a:ln w="4986" cap="flat">
              <a:solidFill>
                <a:srgbClr val="000000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GB" dirty="0">
                <a:latin typeface="United Curriculum" pitchFamily="2" charset="0"/>
              </a:endParaRPr>
            </a:p>
          </p:txBody>
        </p:sp>
        <p:grpSp>
          <p:nvGrpSpPr>
            <p:cNvPr id="52" name="Graphic 1384">
              <a:extLst>
                <a:ext uri="{FF2B5EF4-FFF2-40B4-BE49-F238E27FC236}">
                  <a16:creationId xmlns:a16="http://schemas.microsoft.com/office/drawing/2014/main" id="{ACFDCA53-645F-2605-D5C5-31B4CBF9214B}"/>
                </a:ext>
              </a:extLst>
            </p:cNvPr>
            <p:cNvGrpSpPr/>
            <p:nvPr/>
          </p:nvGrpSpPr>
          <p:grpSpPr>
            <a:xfrm>
              <a:off x="6548839" y="5779618"/>
              <a:ext cx="450051" cy="167127"/>
              <a:chOff x="6548839" y="5779618"/>
              <a:chExt cx="450051" cy="167127"/>
            </a:xfrm>
            <a:solidFill>
              <a:srgbClr val="FFFFFF"/>
            </a:solidFill>
          </p:grpSpPr>
          <p:sp>
            <p:nvSpPr>
              <p:cNvPr id="54" name="Freeform: Shape 53">
                <a:extLst>
                  <a:ext uri="{FF2B5EF4-FFF2-40B4-BE49-F238E27FC236}">
                    <a16:creationId xmlns:a16="http://schemas.microsoft.com/office/drawing/2014/main" id="{0340A32E-D498-CD78-6D01-4A60D8589F7D}"/>
                  </a:ext>
                </a:extLst>
              </p:cNvPr>
              <p:cNvSpPr/>
              <p:nvPr/>
            </p:nvSpPr>
            <p:spPr>
              <a:xfrm>
                <a:off x="6548839" y="5780598"/>
                <a:ext cx="225130" cy="166148"/>
              </a:xfrm>
              <a:custGeom>
                <a:avLst/>
                <a:gdLst>
                  <a:gd name="connsiteX0" fmla="*/ 111869 w 225130"/>
                  <a:gd name="connsiteY0" fmla="*/ 7 h 166148"/>
                  <a:gd name="connsiteX1" fmla="*/ 12583 w 225130"/>
                  <a:gd name="connsiteY1" fmla="*/ 51033 h 166148"/>
                  <a:gd name="connsiteX2" fmla="*/ 547 w 225130"/>
                  <a:gd name="connsiteY2" fmla="*/ 57217 h 166148"/>
                  <a:gd name="connsiteX3" fmla="*/ 16301 w 225130"/>
                  <a:gd name="connsiteY3" fmla="*/ 94235 h 166148"/>
                  <a:gd name="connsiteX4" fmla="*/ 43217 w 225130"/>
                  <a:gd name="connsiteY4" fmla="*/ 129114 h 166148"/>
                  <a:gd name="connsiteX5" fmla="*/ 83640 w 225130"/>
                  <a:gd name="connsiteY5" fmla="*/ 158942 h 166148"/>
                  <a:gd name="connsiteX6" fmla="*/ 174910 w 225130"/>
                  <a:gd name="connsiteY6" fmla="*/ 155303 h 166148"/>
                  <a:gd name="connsiteX7" fmla="*/ 206130 w 225130"/>
                  <a:gd name="connsiteY7" fmla="*/ 135658 h 166148"/>
                  <a:gd name="connsiteX8" fmla="*/ 217532 w 225130"/>
                  <a:gd name="connsiteY8" fmla="*/ 120964 h 166148"/>
                  <a:gd name="connsiteX9" fmla="*/ 224962 w 225130"/>
                  <a:gd name="connsiteY9" fmla="*/ 104291 h 166148"/>
                  <a:gd name="connsiteX10" fmla="*/ 219551 w 225130"/>
                  <a:gd name="connsiteY10" fmla="*/ 99299 h 166148"/>
                  <a:gd name="connsiteX11" fmla="*/ 113228 w 225130"/>
                  <a:gd name="connsiteY11" fmla="*/ 1246 h 166148"/>
                  <a:gd name="connsiteX12" fmla="*/ 111875 w 225130"/>
                  <a:gd name="connsiteY12" fmla="*/ 0 h 16614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</a:cxnLst>
                <a:rect l="l" t="t" r="r" b="b"/>
                <a:pathLst>
                  <a:path w="225130" h="166148">
                    <a:moveTo>
                      <a:pt x="111869" y="7"/>
                    </a:moveTo>
                    <a:cubicBezTo>
                      <a:pt x="111869" y="7"/>
                      <a:pt x="41344" y="36252"/>
                      <a:pt x="12583" y="51033"/>
                    </a:cubicBezTo>
                    <a:cubicBezTo>
                      <a:pt x="5219" y="54818"/>
                      <a:pt x="547" y="57217"/>
                      <a:pt x="547" y="57217"/>
                    </a:cubicBezTo>
                    <a:cubicBezTo>
                      <a:pt x="-3264" y="59176"/>
                      <a:pt x="13995" y="90910"/>
                      <a:pt x="16301" y="94235"/>
                    </a:cubicBezTo>
                    <a:cubicBezTo>
                      <a:pt x="24664" y="106310"/>
                      <a:pt x="33241" y="118298"/>
                      <a:pt x="43217" y="129114"/>
                    </a:cubicBezTo>
                    <a:cubicBezTo>
                      <a:pt x="54659" y="141516"/>
                      <a:pt x="68087" y="152398"/>
                      <a:pt x="83640" y="158942"/>
                    </a:cubicBezTo>
                    <a:cubicBezTo>
                      <a:pt x="112648" y="171143"/>
                      <a:pt x="146308" y="166446"/>
                      <a:pt x="174910" y="155303"/>
                    </a:cubicBezTo>
                    <a:cubicBezTo>
                      <a:pt x="186438" y="150812"/>
                      <a:pt x="197327" y="144448"/>
                      <a:pt x="206130" y="135658"/>
                    </a:cubicBezTo>
                    <a:cubicBezTo>
                      <a:pt x="210528" y="131260"/>
                      <a:pt x="214367" y="126315"/>
                      <a:pt x="217532" y="120964"/>
                    </a:cubicBezTo>
                    <a:cubicBezTo>
                      <a:pt x="218545" y="119258"/>
                      <a:pt x="226368" y="105583"/>
                      <a:pt x="224962" y="104291"/>
                    </a:cubicBezTo>
                    <a:cubicBezTo>
                      <a:pt x="224962" y="104291"/>
                      <a:pt x="222957" y="102438"/>
                      <a:pt x="219551" y="99299"/>
                    </a:cubicBezTo>
                    <a:cubicBezTo>
                      <a:pt x="198746" y="80114"/>
                      <a:pt x="124150" y="11322"/>
                      <a:pt x="113228" y="1246"/>
                    </a:cubicBezTo>
                    <a:cubicBezTo>
                      <a:pt x="112355" y="440"/>
                      <a:pt x="111875" y="0"/>
                      <a:pt x="111875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4986" cap="flat">
                <a:solidFill>
                  <a:srgbClr val="000000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GB" dirty="0">
                  <a:latin typeface="United Curriculum" pitchFamily="2" charset="0"/>
                </a:endParaRPr>
              </a:p>
            </p:txBody>
          </p:sp>
          <p:sp>
            <p:nvSpPr>
              <p:cNvPr id="55" name="Freeform: Shape 54">
                <a:extLst>
                  <a:ext uri="{FF2B5EF4-FFF2-40B4-BE49-F238E27FC236}">
                    <a16:creationId xmlns:a16="http://schemas.microsoft.com/office/drawing/2014/main" id="{19DBC13D-4834-F78F-F430-33DD5D8DFFF6}"/>
                  </a:ext>
                </a:extLst>
              </p:cNvPr>
              <p:cNvSpPr/>
              <p:nvPr/>
            </p:nvSpPr>
            <p:spPr>
              <a:xfrm>
                <a:off x="6773808" y="5779618"/>
                <a:ext cx="225082" cy="166141"/>
              </a:xfrm>
              <a:custGeom>
                <a:avLst/>
                <a:gdLst>
                  <a:gd name="connsiteX0" fmla="*/ 4432 w 225082"/>
                  <a:gd name="connsiteY0" fmla="*/ 100339 h 166141"/>
                  <a:gd name="connsiteX1" fmla="*/ 160 w 225082"/>
                  <a:gd name="connsiteY1" fmla="*/ 104277 h 166141"/>
                  <a:gd name="connsiteX2" fmla="*/ 40 w 225082"/>
                  <a:gd name="connsiteY2" fmla="*/ 105264 h 166141"/>
                  <a:gd name="connsiteX3" fmla="*/ 7597 w 225082"/>
                  <a:gd name="connsiteY3" fmla="*/ 120957 h 166141"/>
                  <a:gd name="connsiteX4" fmla="*/ 18999 w 225082"/>
                  <a:gd name="connsiteY4" fmla="*/ 135651 h 166141"/>
                  <a:gd name="connsiteX5" fmla="*/ 50220 w 225082"/>
                  <a:gd name="connsiteY5" fmla="*/ 155297 h 166141"/>
                  <a:gd name="connsiteX6" fmla="*/ 141489 w 225082"/>
                  <a:gd name="connsiteY6" fmla="*/ 158935 h 166141"/>
                  <a:gd name="connsiteX7" fmla="*/ 181912 w 225082"/>
                  <a:gd name="connsiteY7" fmla="*/ 129107 h 166141"/>
                  <a:gd name="connsiteX8" fmla="*/ 208828 w 225082"/>
                  <a:gd name="connsiteY8" fmla="*/ 94228 h 166141"/>
                  <a:gd name="connsiteX9" fmla="*/ 225075 w 225082"/>
                  <a:gd name="connsiteY9" fmla="*/ 58423 h 166141"/>
                  <a:gd name="connsiteX10" fmla="*/ 224588 w 225082"/>
                  <a:gd name="connsiteY10" fmla="*/ 57210 h 166141"/>
                  <a:gd name="connsiteX11" fmla="*/ 116999 w 225082"/>
                  <a:gd name="connsiteY11" fmla="*/ 1919 h 166141"/>
                  <a:gd name="connsiteX12" fmla="*/ 113260 w 225082"/>
                  <a:gd name="connsiteY12" fmla="*/ 0 h 166141"/>
                  <a:gd name="connsiteX13" fmla="*/ 4438 w 225082"/>
                  <a:gd name="connsiteY13" fmla="*/ 100352 h 16614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</a:cxnLst>
                <a:rect l="l" t="t" r="r" b="b"/>
                <a:pathLst>
                  <a:path w="225082" h="166141">
                    <a:moveTo>
                      <a:pt x="4432" y="100339"/>
                    </a:moveTo>
                    <a:cubicBezTo>
                      <a:pt x="1739" y="102818"/>
                      <a:pt x="167" y="104270"/>
                      <a:pt x="160" y="104277"/>
                    </a:cubicBezTo>
                    <a:cubicBezTo>
                      <a:pt x="-13" y="104431"/>
                      <a:pt x="-33" y="104784"/>
                      <a:pt x="40" y="105264"/>
                    </a:cubicBezTo>
                    <a:cubicBezTo>
                      <a:pt x="560" y="108722"/>
                      <a:pt x="6704" y="119451"/>
                      <a:pt x="7597" y="120957"/>
                    </a:cubicBezTo>
                    <a:cubicBezTo>
                      <a:pt x="10769" y="126308"/>
                      <a:pt x="14601" y="131253"/>
                      <a:pt x="18999" y="135651"/>
                    </a:cubicBezTo>
                    <a:cubicBezTo>
                      <a:pt x="27795" y="144434"/>
                      <a:pt x="38684" y="150798"/>
                      <a:pt x="50220" y="155297"/>
                    </a:cubicBezTo>
                    <a:cubicBezTo>
                      <a:pt x="78821" y="166439"/>
                      <a:pt x="112481" y="171136"/>
                      <a:pt x="141489" y="158935"/>
                    </a:cubicBezTo>
                    <a:cubicBezTo>
                      <a:pt x="157043" y="152391"/>
                      <a:pt x="170470" y="141509"/>
                      <a:pt x="181912" y="129107"/>
                    </a:cubicBezTo>
                    <a:cubicBezTo>
                      <a:pt x="191888" y="118291"/>
                      <a:pt x="200465" y="106303"/>
                      <a:pt x="208828" y="94228"/>
                    </a:cubicBezTo>
                    <a:cubicBezTo>
                      <a:pt x="210934" y="91189"/>
                      <a:pt x="225461" y="64534"/>
                      <a:pt x="225075" y="58423"/>
                    </a:cubicBezTo>
                    <a:cubicBezTo>
                      <a:pt x="225035" y="57843"/>
                      <a:pt x="224915" y="57376"/>
                      <a:pt x="224588" y="57210"/>
                    </a:cubicBezTo>
                    <a:lnTo>
                      <a:pt x="116999" y="1919"/>
                    </a:lnTo>
                    <a:lnTo>
                      <a:pt x="113260" y="0"/>
                    </a:lnTo>
                    <a:cubicBezTo>
                      <a:pt x="113260" y="0"/>
                      <a:pt x="24957" y="81433"/>
                      <a:pt x="4438" y="100352"/>
                    </a:cubicBezTo>
                    <a:close/>
                  </a:path>
                </a:pathLst>
              </a:custGeom>
              <a:solidFill>
                <a:srgbClr val="FFFFFF"/>
              </a:solidFill>
              <a:ln w="4986" cap="flat">
                <a:solidFill>
                  <a:srgbClr val="000000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GB" dirty="0">
                  <a:latin typeface="United Curriculum" pitchFamily="2" charset="0"/>
                </a:endParaRPr>
              </a:p>
            </p:txBody>
          </p:sp>
        </p:grpSp>
        <p:sp>
          <p:nvSpPr>
            <p:cNvPr id="53" name="Freeform: Shape 52">
              <a:extLst>
                <a:ext uri="{FF2B5EF4-FFF2-40B4-BE49-F238E27FC236}">
                  <a16:creationId xmlns:a16="http://schemas.microsoft.com/office/drawing/2014/main" id="{E8F0C4F6-4614-E8EC-B9BC-1E0DF95D6FDC}"/>
                </a:ext>
              </a:extLst>
            </p:cNvPr>
            <p:cNvSpPr/>
            <p:nvPr/>
          </p:nvSpPr>
          <p:spPr>
            <a:xfrm>
              <a:off x="6398889" y="4801714"/>
              <a:ext cx="760326" cy="419918"/>
            </a:xfrm>
            <a:custGeom>
              <a:avLst/>
              <a:gdLst>
                <a:gd name="connsiteX0" fmla="*/ 743363 w 760326"/>
                <a:gd name="connsiteY0" fmla="*/ 306379 h 419918"/>
                <a:gd name="connsiteX1" fmla="*/ 743429 w 760326"/>
                <a:gd name="connsiteY1" fmla="*/ 299582 h 419918"/>
                <a:gd name="connsiteX2" fmla="*/ 742896 w 760326"/>
                <a:gd name="connsiteY2" fmla="*/ 286321 h 419918"/>
                <a:gd name="connsiteX3" fmla="*/ 737698 w 760326"/>
                <a:gd name="connsiteY3" fmla="*/ 271927 h 419918"/>
                <a:gd name="connsiteX4" fmla="*/ 734233 w 760326"/>
                <a:gd name="connsiteY4" fmla="*/ 266462 h 419918"/>
                <a:gd name="connsiteX5" fmla="*/ 734166 w 760326"/>
                <a:gd name="connsiteY5" fmla="*/ 266263 h 419918"/>
                <a:gd name="connsiteX6" fmla="*/ 733633 w 760326"/>
                <a:gd name="connsiteY6" fmla="*/ 264863 h 419918"/>
                <a:gd name="connsiteX7" fmla="*/ 733567 w 760326"/>
                <a:gd name="connsiteY7" fmla="*/ 264597 h 419918"/>
                <a:gd name="connsiteX8" fmla="*/ 727902 w 760326"/>
                <a:gd name="connsiteY8" fmla="*/ 234609 h 419918"/>
                <a:gd name="connsiteX9" fmla="*/ 718639 w 760326"/>
                <a:gd name="connsiteY9" fmla="*/ 215150 h 419918"/>
                <a:gd name="connsiteX10" fmla="*/ 712109 w 760326"/>
                <a:gd name="connsiteY10" fmla="*/ 206154 h 419918"/>
                <a:gd name="connsiteX11" fmla="*/ 704712 w 760326"/>
                <a:gd name="connsiteY11" fmla="*/ 197557 h 419918"/>
                <a:gd name="connsiteX12" fmla="*/ 702779 w 760326"/>
                <a:gd name="connsiteY12" fmla="*/ 186162 h 419918"/>
                <a:gd name="connsiteX13" fmla="*/ 698248 w 760326"/>
                <a:gd name="connsiteY13" fmla="*/ 178098 h 419918"/>
                <a:gd name="connsiteX14" fmla="*/ 681521 w 760326"/>
                <a:gd name="connsiteY14" fmla="*/ 164704 h 419918"/>
                <a:gd name="connsiteX15" fmla="*/ 675457 w 760326"/>
                <a:gd name="connsiteY15" fmla="*/ 158107 h 419918"/>
                <a:gd name="connsiteX16" fmla="*/ 675057 w 760326"/>
                <a:gd name="connsiteY16" fmla="*/ 147178 h 419918"/>
                <a:gd name="connsiteX17" fmla="*/ 666261 w 760326"/>
                <a:gd name="connsiteY17" fmla="*/ 127719 h 419918"/>
                <a:gd name="connsiteX18" fmla="*/ 650400 w 760326"/>
                <a:gd name="connsiteY18" fmla="*/ 115990 h 419918"/>
                <a:gd name="connsiteX19" fmla="*/ 629809 w 760326"/>
                <a:gd name="connsiteY19" fmla="*/ 113125 h 419918"/>
                <a:gd name="connsiteX20" fmla="*/ 629676 w 760326"/>
                <a:gd name="connsiteY20" fmla="*/ 113058 h 419918"/>
                <a:gd name="connsiteX21" fmla="*/ 629343 w 760326"/>
                <a:gd name="connsiteY21" fmla="*/ 111859 h 419918"/>
                <a:gd name="connsiteX22" fmla="*/ 626077 w 760326"/>
                <a:gd name="connsiteY22" fmla="*/ 103462 h 419918"/>
                <a:gd name="connsiteX23" fmla="*/ 612283 w 760326"/>
                <a:gd name="connsiteY23" fmla="*/ 86936 h 419918"/>
                <a:gd name="connsiteX24" fmla="*/ 595290 w 760326"/>
                <a:gd name="connsiteY24" fmla="*/ 78406 h 419918"/>
                <a:gd name="connsiteX25" fmla="*/ 586293 w 760326"/>
                <a:gd name="connsiteY25" fmla="*/ 77007 h 419918"/>
                <a:gd name="connsiteX26" fmla="*/ 577830 w 760326"/>
                <a:gd name="connsiteY26" fmla="*/ 77873 h 419918"/>
                <a:gd name="connsiteX27" fmla="*/ 576697 w 760326"/>
                <a:gd name="connsiteY27" fmla="*/ 77940 h 419918"/>
                <a:gd name="connsiteX28" fmla="*/ 575565 w 760326"/>
                <a:gd name="connsiteY28" fmla="*/ 76407 h 419918"/>
                <a:gd name="connsiteX29" fmla="*/ 572632 w 760326"/>
                <a:gd name="connsiteY29" fmla="*/ 68877 h 419918"/>
                <a:gd name="connsiteX30" fmla="*/ 567968 w 760326"/>
                <a:gd name="connsiteY30" fmla="*/ 61080 h 419918"/>
                <a:gd name="connsiteX31" fmla="*/ 553040 w 760326"/>
                <a:gd name="connsiteY31" fmla="*/ 47952 h 419918"/>
                <a:gd name="connsiteX32" fmla="*/ 542911 w 760326"/>
                <a:gd name="connsiteY32" fmla="*/ 45553 h 419918"/>
                <a:gd name="connsiteX33" fmla="*/ 536980 w 760326"/>
                <a:gd name="connsiteY33" fmla="*/ 42088 h 419918"/>
                <a:gd name="connsiteX34" fmla="*/ 519188 w 760326"/>
                <a:gd name="connsiteY34" fmla="*/ 26627 h 419918"/>
                <a:gd name="connsiteX35" fmla="*/ 483602 w 760326"/>
                <a:gd name="connsiteY35" fmla="*/ 29293 h 419918"/>
                <a:gd name="connsiteX36" fmla="*/ 477738 w 760326"/>
                <a:gd name="connsiteY36" fmla="*/ 19697 h 419918"/>
                <a:gd name="connsiteX37" fmla="*/ 451149 w 760326"/>
                <a:gd name="connsiteY37" fmla="*/ 8168 h 419918"/>
                <a:gd name="connsiteX38" fmla="*/ 422494 w 760326"/>
                <a:gd name="connsiteY38" fmla="*/ 16898 h 419918"/>
                <a:gd name="connsiteX39" fmla="*/ 420361 w 760326"/>
                <a:gd name="connsiteY39" fmla="*/ 18497 h 419918"/>
                <a:gd name="connsiteX40" fmla="*/ 418762 w 760326"/>
                <a:gd name="connsiteY40" fmla="*/ 16298 h 419918"/>
                <a:gd name="connsiteX41" fmla="*/ 385242 w 760326"/>
                <a:gd name="connsiteY41" fmla="*/ 38 h 419918"/>
                <a:gd name="connsiteX42" fmla="*/ 355988 w 760326"/>
                <a:gd name="connsiteY42" fmla="*/ 14166 h 419918"/>
                <a:gd name="connsiteX43" fmla="*/ 320402 w 760326"/>
                <a:gd name="connsiteY43" fmla="*/ 4969 h 419918"/>
                <a:gd name="connsiteX44" fmla="*/ 297212 w 760326"/>
                <a:gd name="connsiteY44" fmla="*/ 24628 h 419918"/>
                <a:gd name="connsiteX45" fmla="*/ 296545 w 760326"/>
                <a:gd name="connsiteY45" fmla="*/ 24894 h 419918"/>
                <a:gd name="connsiteX46" fmla="*/ 262559 w 760326"/>
                <a:gd name="connsiteY46" fmla="*/ 15298 h 419918"/>
                <a:gd name="connsiteX47" fmla="*/ 239502 w 760326"/>
                <a:gd name="connsiteY47" fmla="*/ 45819 h 419918"/>
                <a:gd name="connsiteX48" fmla="*/ 240368 w 760326"/>
                <a:gd name="connsiteY48" fmla="*/ 46152 h 419918"/>
                <a:gd name="connsiteX49" fmla="*/ 239302 w 760326"/>
                <a:gd name="connsiteY49" fmla="*/ 46686 h 419918"/>
                <a:gd name="connsiteX50" fmla="*/ 239502 w 760326"/>
                <a:gd name="connsiteY50" fmla="*/ 45819 h 419918"/>
                <a:gd name="connsiteX51" fmla="*/ 205516 w 760326"/>
                <a:gd name="connsiteY51" fmla="*/ 46752 h 419918"/>
                <a:gd name="connsiteX52" fmla="*/ 182459 w 760326"/>
                <a:gd name="connsiteY52" fmla="*/ 75607 h 419918"/>
                <a:gd name="connsiteX53" fmla="*/ 162067 w 760326"/>
                <a:gd name="connsiteY53" fmla="*/ 83004 h 419918"/>
                <a:gd name="connsiteX54" fmla="*/ 143741 w 760326"/>
                <a:gd name="connsiteY54" fmla="*/ 88802 h 419918"/>
                <a:gd name="connsiteX55" fmla="*/ 125282 w 760326"/>
                <a:gd name="connsiteY55" fmla="*/ 120722 h 419918"/>
                <a:gd name="connsiteX56" fmla="*/ 124682 w 760326"/>
                <a:gd name="connsiteY56" fmla="*/ 121055 h 419918"/>
                <a:gd name="connsiteX57" fmla="*/ 96294 w 760326"/>
                <a:gd name="connsiteY57" fmla="*/ 128652 h 419918"/>
                <a:gd name="connsiteX58" fmla="*/ 84832 w 760326"/>
                <a:gd name="connsiteY58" fmla="*/ 144379 h 419918"/>
                <a:gd name="connsiteX59" fmla="*/ 82366 w 760326"/>
                <a:gd name="connsiteY59" fmla="*/ 153908 h 419918"/>
                <a:gd name="connsiteX60" fmla="*/ 82366 w 760326"/>
                <a:gd name="connsiteY60" fmla="*/ 161838 h 419918"/>
                <a:gd name="connsiteX61" fmla="*/ 73503 w 760326"/>
                <a:gd name="connsiteY61" fmla="*/ 163238 h 419918"/>
                <a:gd name="connsiteX62" fmla="*/ 64907 w 760326"/>
                <a:gd name="connsiteY62" fmla="*/ 166570 h 419918"/>
                <a:gd name="connsiteX63" fmla="*/ 53045 w 760326"/>
                <a:gd name="connsiteY63" fmla="*/ 179298 h 419918"/>
                <a:gd name="connsiteX64" fmla="*/ 52512 w 760326"/>
                <a:gd name="connsiteY64" fmla="*/ 204288 h 419918"/>
                <a:gd name="connsiteX65" fmla="*/ 27855 w 760326"/>
                <a:gd name="connsiteY65" fmla="*/ 228611 h 419918"/>
                <a:gd name="connsiteX66" fmla="*/ 29055 w 760326"/>
                <a:gd name="connsiteY66" fmla="*/ 260931 h 419918"/>
                <a:gd name="connsiteX67" fmla="*/ 24656 w 760326"/>
                <a:gd name="connsiteY67" fmla="*/ 264396 h 419918"/>
                <a:gd name="connsiteX68" fmla="*/ 16660 w 760326"/>
                <a:gd name="connsiteY68" fmla="*/ 278457 h 419918"/>
                <a:gd name="connsiteX69" fmla="*/ 15660 w 760326"/>
                <a:gd name="connsiteY69" fmla="*/ 296117 h 419918"/>
                <a:gd name="connsiteX70" fmla="*/ 16926 w 760326"/>
                <a:gd name="connsiteY70" fmla="*/ 303647 h 419918"/>
                <a:gd name="connsiteX71" fmla="*/ 17659 w 760326"/>
                <a:gd name="connsiteY71" fmla="*/ 307246 h 419918"/>
                <a:gd name="connsiteX72" fmla="*/ 18526 w 760326"/>
                <a:gd name="connsiteY72" fmla="*/ 311644 h 419918"/>
                <a:gd name="connsiteX73" fmla="*/ 19592 w 760326"/>
                <a:gd name="connsiteY73" fmla="*/ 311844 h 419918"/>
                <a:gd name="connsiteX74" fmla="*/ 17593 w 760326"/>
                <a:gd name="connsiteY74" fmla="*/ 313443 h 419918"/>
                <a:gd name="connsiteX75" fmla="*/ 12795 w 760326"/>
                <a:gd name="connsiteY75" fmla="*/ 318574 h 419918"/>
                <a:gd name="connsiteX76" fmla="*/ 4865 w 760326"/>
                <a:gd name="connsiteY76" fmla="*/ 342631 h 419918"/>
                <a:gd name="connsiteX77" fmla="*/ 4998 w 760326"/>
                <a:gd name="connsiteY77" fmla="*/ 356492 h 419918"/>
                <a:gd name="connsiteX78" fmla="*/ 0 w 760326"/>
                <a:gd name="connsiteY78" fmla="*/ 407538 h 419918"/>
                <a:gd name="connsiteX79" fmla="*/ 866 w 760326"/>
                <a:gd name="connsiteY79" fmla="*/ 412469 h 419918"/>
                <a:gd name="connsiteX80" fmla="*/ 30721 w 760326"/>
                <a:gd name="connsiteY80" fmla="*/ 401673 h 419918"/>
                <a:gd name="connsiteX81" fmla="*/ 41450 w 760326"/>
                <a:gd name="connsiteY81" fmla="*/ 360424 h 419918"/>
                <a:gd name="connsiteX82" fmla="*/ 55377 w 760326"/>
                <a:gd name="connsiteY82" fmla="*/ 324505 h 419918"/>
                <a:gd name="connsiteX83" fmla="*/ 65373 w 760326"/>
                <a:gd name="connsiteY83" fmla="*/ 318641 h 419918"/>
                <a:gd name="connsiteX84" fmla="*/ 78634 w 760326"/>
                <a:gd name="connsiteY84" fmla="*/ 279191 h 419918"/>
                <a:gd name="connsiteX85" fmla="*/ 81500 w 760326"/>
                <a:gd name="connsiteY85" fmla="*/ 276325 h 419918"/>
                <a:gd name="connsiteX86" fmla="*/ 134078 w 760326"/>
                <a:gd name="connsiteY86" fmla="*/ 247270 h 419918"/>
                <a:gd name="connsiteX87" fmla="*/ 193387 w 760326"/>
                <a:gd name="connsiteY87" fmla="*/ 232609 h 419918"/>
                <a:gd name="connsiteX88" fmla="*/ 226840 w 760326"/>
                <a:gd name="connsiteY88" fmla="*/ 252735 h 419918"/>
                <a:gd name="connsiteX89" fmla="*/ 256895 w 760326"/>
                <a:gd name="connsiteY89" fmla="*/ 227812 h 419918"/>
                <a:gd name="connsiteX90" fmla="*/ 318603 w 760326"/>
                <a:gd name="connsiteY90" fmla="*/ 224813 h 419918"/>
                <a:gd name="connsiteX91" fmla="*/ 329865 w 760326"/>
                <a:gd name="connsiteY91" fmla="*/ 219815 h 419918"/>
                <a:gd name="connsiteX92" fmla="*/ 337662 w 760326"/>
                <a:gd name="connsiteY92" fmla="*/ 224013 h 419918"/>
                <a:gd name="connsiteX93" fmla="*/ 404501 w 760326"/>
                <a:gd name="connsiteY93" fmla="*/ 223813 h 419918"/>
                <a:gd name="connsiteX94" fmla="*/ 450882 w 760326"/>
                <a:gd name="connsiteY94" fmla="*/ 236874 h 419918"/>
                <a:gd name="connsiteX95" fmla="*/ 465410 w 760326"/>
                <a:gd name="connsiteY95" fmla="*/ 233009 h 419918"/>
                <a:gd name="connsiteX96" fmla="*/ 480004 w 760326"/>
                <a:gd name="connsiteY96" fmla="*/ 240539 h 419918"/>
                <a:gd name="connsiteX97" fmla="*/ 537247 w 760326"/>
                <a:gd name="connsiteY97" fmla="*/ 223347 h 419918"/>
                <a:gd name="connsiteX98" fmla="*/ 589026 w 760326"/>
                <a:gd name="connsiteY98" fmla="*/ 255067 h 419918"/>
                <a:gd name="connsiteX99" fmla="*/ 603753 w 760326"/>
                <a:gd name="connsiteY99" fmla="*/ 250069 h 419918"/>
                <a:gd name="connsiteX100" fmla="*/ 614815 w 760326"/>
                <a:gd name="connsiteY100" fmla="*/ 254734 h 419918"/>
                <a:gd name="connsiteX101" fmla="*/ 668593 w 760326"/>
                <a:gd name="connsiteY101" fmla="*/ 249936 h 419918"/>
                <a:gd name="connsiteX102" fmla="*/ 693849 w 760326"/>
                <a:gd name="connsiteY102" fmla="*/ 287121 h 419918"/>
                <a:gd name="connsiteX103" fmla="*/ 704978 w 760326"/>
                <a:gd name="connsiteY103" fmla="*/ 291319 h 419918"/>
                <a:gd name="connsiteX104" fmla="*/ 713308 w 760326"/>
                <a:gd name="connsiteY104" fmla="*/ 321973 h 419918"/>
                <a:gd name="connsiteX105" fmla="*/ 723504 w 760326"/>
                <a:gd name="connsiteY105" fmla="*/ 354759 h 419918"/>
                <a:gd name="connsiteX106" fmla="*/ 735099 w 760326"/>
                <a:gd name="connsiteY106" fmla="*/ 378217 h 419918"/>
                <a:gd name="connsiteX107" fmla="*/ 747294 w 760326"/>
                <a:gd name="connsiteY107" fmla="*/ 399808 h 419918"/>
                <a:gd name="connsiteX108" fmla="*/ 760289 w 760326"/>
                <a:gd name="connsiteY108" fmla="*/ 393211 h 419918"/>
                <a:gd name="connsiteX109" fmla="*/ 743363 w 760326"/>
                <a:gd name="connsiteY109" fmla="*/ 306379 h 419918"/>
                <a:gd name="connsiteX110" fmla="*/ 733500 w 760326"/>
                <a:gd name="connsiteY110" fmla="*/ 264796 h 419918"/>
                <a:gd name="connsiteX111" fmla="*/ 733500 w 760326"/>
                <a:gd name="connsiteY111" fmla="*/ 264263 h 419918"/>
                <a:gd name="connsiteX112" fmla="*/ 733500 w 760326"/>
                <a:gd name="connsiteY112" fmla="*/ 264796 h 4199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</a:cxnLst>
              <a:rect l="l" t="t" r="r" b="b"/>
              <a:pathLst>
                <a:path w="760326" h="419918">
                  <a:moveTo>
                    <a:pt x="743363" y="306379"/>
                  </a:moveTo>
                  <a:cubicBezTo>
                    <a:pt x="743363" y="304114"/>
                    <a:pt x="743429" y="301848"/>
                    <a:pt x="743429" y="299582"/>
                  </a:cubicBezTo>
                  <a:cubicBezTo>
                    <a:pt x="743562" y="295184"/>
                    <a:pt x="743629" y="290652"/>
                    <a:pt x="742896" y="286321"/>
                  </a:cubicBezTo>
                  <a:cubicBezTo>
                    <a:pt x="742096" y="281056"/>
                    <a:pt x="740430" y="276391"/>
                    <a:pt x="737698" y="271927"/>
                  </a:cubicBezTo>
                  <a:cubicBezTo>
                    <a:pt x="736565" y="270061"/>
                    <a:pt x="735366" y="268262"/>
                    <a:pt x="734233" y="266462"/>
                  </a:cubicBezTo>
                  <a:cubicBezTo>
                    <a:pt x="734233" y="266396"/>
                    <a:pt x="734166" y="266329"/>
                    <a:pt x="734166" y="266263"/>
                  </a:cubicBezTo>
                  <a:cubicBezTo>
                    <a:pt x="733966" y="265796"/>
                    <a:pt x="733833" y="265330"/>
                    <a:pt x="733633" y="264863"/>
                  </a:cubicBezTo>
                  <a:cubicBezTo>
                    <a:pt x="733633" y="264796"/>
                    <a:pt x="733567" y="264663"/>
                    <a:pt x="733567" y="264597"/>
                  </a:cubicBezTo>
                  <a:cubicBezTo>
                    <a:pt x="734766" y="254534"/>
                    <a:pt x="731767" y="244138"/>
                    <a:pt x="727902" y="234609"/>
                  </a:cubicBezTo>
                  <a:cubicBezTo>
                    <a:pt x="725170" y="228011"/>
                    <a:pt x="722304" y="221281"/>
                    <a:pt x="718639" y="215150"/>
                  </a:cubicBezTo>
                  <a:cubicBezTo>
                    <a:pt x="716773" y="211951"/>
                    <a:pt x="714641" y="208886"/>
                    <a:pt x="712109" y="206154"/>
                  </a:cubicBezTo>
                  <a:cubicBezTo>
                    <a:pt x="709643" y="203288"/>
                    <a:pt x="705978" y="201022"/>
                    <a:pt x="704712" y="197557"/>
                  </a:cubicBezTo>
                  <a:cubicBezTo>
                    <a:pt x="703379" y="194025"/>
                    <a:pt x="703979" y="189827"/>
                    <a:pt x="702779" y="186162"/>
                  </a:cubicBezTo>
                  <a:cubicBezTo>
                    <a:pt x="701713" y="183296"/>
                    <a:pt x="700180" y="180564"/>
                    <a:pt x="698248" y="178098"/>
                  </a:cubicBezTo>
                  <a:cubicBezTo>
                    <a:pt x="693849" y="172301"/>
                    <a:pt x="687852" y="168036"/>
                    <a:pt x="681521" y="164704"/>
                  </a:cubicBezTo>
                  <a:cubicBezTo>
                    <a:pt x="677589" y="162572"/>
                    <a:pt x="675457" y="162838"/>
                    <a:pt x="675457" y="158107"/>
                  </a:cubicBezTo>
                  <a:cubicBezTo>
                    <a:pt x="675524" y="154375"/>
                    <a:pt x="675657" y="150910"/>
                    <a:pt x="675057" y="147178"/>
                  </a:cubicBezTo>
                  <a:cubicBezTo>
                    <a:pt x="673858" y="140048"/>
                    <a:pt x="670859" y="133384"/>
                    <a:pt x="666261" y="127719"/>
                  </a:cubicBezTo>
                  <a:cubicBezTo>
                    <a:pt x="662062" y="122521"/>
                    <a:pt x="656665" y="118523"/>
                    <a:pt x="650400" y="115990"/>
                  </a:cubicBezTo>
                  <a:cubicBezTo>
                    <a:pt x="645203" y="113858"/>
                    <a:pt x="636007" y="111392"/>
                    <a:pt x="629809" y="113125"/>
                  </a:cubicBezTo>
                  <a:lnTo>
                    <a:pt x="629676" y="113058"/>
                  </a:lnTo>
                  <a:cubicBezTo>
                    <a:pt x="629476" y="112392"/>
                    <a:pt x="629343" y="111859"/>
                    <a:pt x="629343" y="111859"/>
                  </a:cubicBezTo>
                  <a:cubicBezTo>
                    <a:pt x="628543" y="108927"/>
                    <a:pt x="627477" y="106128"/>
                    <a:pt x="626077" y="103462"/>
                  </a:cubicBezTo>
                  <a:cubicBezTo>
                    <a:pt x="622879" y="96932"/>
                    <a:pt x="618014" y="91267"/>
                    <a:pt x="612283" y="86936"/>
                  </a:cubicBezTo>
                  <a:cubicBezTo>
                    <a:pt x="607152" y="83071"/>
                    <a:pt x="601487" y="80138"/>
                    <a:pt x="595290" y="78406"/>
                  </a:cubicBezTo>
                  <a:cubicBezTo>
                    <a:pt x="592291" y="77606"/>
                    <a:pt x="589359" y="77207"/>
                    <a:pt x="586293" y="77007"/>
                  </a:cubicBezTo>
                  <a:cubicBezTo>
                    <a:pt x="585094" y="76940"/>
                    <a:pt x="580096" y="77673"/>
                    <a:pt x="577830" y="77873"/>
                  </a:cubicBezTo>
                  <a:cubicBezTo>
                    <a:pt x="577164" y="77940"/>
                    <a:pt x="576764" y="78006"/>
                    <a:pt x="576697" y="77940"/>
                  </a:cubicBezTo>
                  <a:cubicBezTo>
                    <a:pt x="576364" y="77739"/>
                    <a:pt x="576031" y="77207"/>
                    <a:pt x="575565" y="76407"/>
                  </a:cubicBezTo>
                  <a:cubicBezTo>
                    <a:pt x="574432" y="74074"/>
                    <a:pt x="573232" y="69943"/>
                    <a:pt x="572632" y="68877"/>
                  </a:cubicBezTo>
                  <a:cubicBezTo>
                    <a:pt x="571300" y="66144"/>
                    <a:pt x="569700" y="63545"/>
                    <a:pt x="567968" y="61080"/>
                  </a:cubicBezTo>
                  <a:cubicBezTo>
                    <a:pt x="564036" y="55682"/>
                    <a:pt x="559171" y="50817"/>
                    <a:pt x="553040" y="47952"/>
                  </a:cubicBezTo>
                  <a:cubicBezTo>
                    <a:pt x="549842" y="46552"/>
                    <a:pt x="546443" y="45753"/>
                    <a:pt x="542911" y="45553"/>
                  </a:cubicBezTo>
                  <a:cubicBezTo>
                    <a:pt x="537580" y="45420"/>
                    <a:pt x="539846" y="46819"/>
                    <a:pt x="536980" y="42088"/>
                  </a:cubicBezTo>
                  <a:cubicBezTo>
                    <a:pt x="532715" y="35290"/>
                    <a:pt x="526451" y="29826"/>
                    <a:pt x="519188" y="26627"/>
                  </a:cubicBezTo>
                  <a:cubicBezTo>
                    <a:pt x="507259" y="21296"/>
                    <a:pt x="494331" y="22895"/>
                    <a:pt x="483602" y="29293"/>
                  </a:cubicBezTo>
                  <a:cubicBezTo>
                    <a:pt x="482136" y="25828"/>
                    <a:pt x="480204" y="22562"/>
                    <a:pt x="477738" y="19697"/>
                  </a:cubicBezTo>
                  <a:cubicBezTo>
                    <a:pt x="471140" y="12100"/>
                    <a:pt x="460811" y="9234"/>
                    <a:pt x="451149" y="8168"/>
                  </a:cubicBezTo>
                  <a:cubicBezTo>
                    <a:pt x="441553" y="7035"/>
                    <a:pt x="430890" y="10634"/>
                    <a:pt x="422494" y="16898"/>
                  </a:cubicBezTo>
                  <a:cubicBezTo>
                    <a:pt x="421761" y="17364"/>
                    <a:pt x="421028" y="17897"/>
                    <a:pt x="420361" y="18497"/>
                  </a:cubicBezTo>
                  <a:cubicBezTo>
                    <a:pt x="419895" y="17764"/>
                    <a:pt x="419295" y="17031"/>
                    <a:pt x="418762" y="16298"/>
                  </a:cubicBezTo>
                  <a:cubicBezTo>
                    <a:pt x="411032" y="5969"/>
                    <a:pt x="398770" y="-562"/>
                    <a:pt x="385242" y="38"/>
                  </a:cubicBezTo>
                  <a:cubicBezTo>
                    <a:pt x="375646" y="305"/>
                    <a:pt x="362585" y="5702"/>
                    <a:pt x="355988" y="14166"/>
                  </a:cubicBezTo>
                  <a:cubicBezTo>
                    <a:pt x="345659" y="6369"/>
                    <a:pt x="333463" y="1171"/>
                    <a:pt x="320402" y="4969"/>
                  </a:cubicBezTo>
                  <a:cubicBezTo>
                    <a:pt x="310073" y="7902"/>
                    <a:pt x="302809" y="15765"/>
                    <a:pt x="297212" y="24628"/>
                  </a:cubicBezTo>
                  <a:cubicBezTo>
                    <a:pt x="297012" y="24695"/>
                    <a:pt x="296745" y="24828"/>
                    <a:pt x="296545" y="24894"/>
                  </a:cubicBezTo>
                  <a:cubicBezTo>
                    <a:pt x="289548" y="14499"/>
                    <a:pt x="275354" y="9967"/>
                    <a:pt x="262559" y="15298"/>
                  </a:cubicBezTo>
                  <a:cubicBezTo>
                    <a:pt x="249764" y="20629"/>
                    <a:pt x="242434" y="32758"/>
                    <a:pt x="239502" y="45819"/>
                  </a:cubicBezTo>
                  <a:cubicBezTo>
                    <a:pt x="239768" y="45953"/>
                    <a:pt x="240035" y="46019"/>
                    <a:pt x="240368" y="46152"/>
                  </a:cubicBezTo>
                  <a:cubicBezTo>
                    <a:pt x="240035" y="46286"/>
                    <a:pt x="239635" y="46552"/>
                    <a:pt x="239302" y="46686"/>
                  </a:cubicBezTo>
                  <a:cubicBezTo>
                    <a:pt x="239369" y="46419"/>
                    <a:pt x="239435" y="46086"/>
                    <a:pt x="239502" y="45819"/>
                  </a:cubicBezTo>
                  <a:cubicBezTo>
                    <a:pt x="228306" y="41421"/>
                    <a:pt x="216378" y="39689"/>
                    <a:pt x="205516" y="46752"/>
                  </a:cubicBezTo>
                  <a:cubicBezTo>
                    <a:pt x="194654" y="53949"/>
                    <a:pt x="191788" y="67410"/>
                    <a:pt x="182459" y="75607"/>
                  </a:cubicBezTo>
                  <a:cubicBezTo>
                    <a:pt x="177327" y="80005"/>
                    <a:pt x="168398" y="81538"/>
                    <a:pt x="162067" y="83004"/>
                  </a:cubicBezTo>
                  <a:cubicBezTo>
                    <a:pt x="155536" y="84470"/>
                    <a:pt x="149672" y="85403"/>
                    <a:pt x="143741" y="88802"/>
                  </a:cubicBezTo>
                  <a:cubicBezTo>
                    <a:pt x="132213" y="95732"/>
                    <a:pt x="125882" y="107594"/>
                    <a:pt x="125282" y="120722"/>
                  </a:cubicBezTo>
                  <a:lnTo>
                    <a:pt x="124682" y="121055"/>
                  </a:lnTo>
                  <a:cubicBezTo>
                    <a:pt x="114753" y="119589"/>
                    <a:pt x="104624" y="121988"/>
                    <a:pt x="96294" y="128652"/>
                  </a:cubicBezTo>
                  <a:cubicBezTo>
                    <a:pt x="91163" y="132784"/>
                    <a:pt x="87164" y="138181"/>
                    <a:pt x="84832" y="144379"/>
                  </a:cubicBezTo>
                  <a:cubicBezTo>
                    <a:pt x="83566" y="147511"/>
                    <a:pt x="82766" y="150576"/>
                    <a:pt x="82366" y="153908"/>
                  </a:cubicBezTo>
                  <a:cubicBezTo>
                    <a:pt x="82233" y="155241"/>
                    <a:pt x="82433" y="161639"/>
                    <a:pt x="82366" y="161838"/>
                  </a:cubicBezTo>
                  <a:cubicBezTo>
                    <a:pt x="81167" y="163171"/>
                    <a:pt x="75236" y="162905"/>
                    <a:pt x="73503" y="163238"/>
                  </a:cubicBezTo>
                  <a:cubicBezTo>
                    <a:pt x="70504" y="163904"/>
                    <a:pt x="67639" y="165037"/>
                    <a:pt x="64907" y="166570"/>
                  </a:cubicBezTo>
                  <a:cubicBezTo>
                    <a:pt x="59975" y="169435"/>
                    <a:pt x="55577" y="174100"/>
                    <a:pt x="53045" y="179298"/>
                  </a:cubicBezTo>
                  <a:cubicBezTo>
                    <a:pt x="49113" y="187295"/>
                    <a:pt x="49246" y="196424"/>
                    <a:pt x="52512" y="204288"/>
                  </a:cubicBezTo>
                  <a:cubicBezTo>
                    <a:pt x="41383" y="208419"/>
                    <a:pt x="32120" y="217083"/>
                    <a:pt x="27855" y="228611"/>
                  </a:cubicBezTo>
                  <a:cubicBezTo>
                    <a:pt x="23790" y="239273"/>
                    <a:pt x="24590" y="250935"/>
                    <a:pt x="29055" y="260931"/>
                  </a:cubicBezTo>
                  <a:cubicBezTo>
                    <a:pt x="27522" y="261998"/>
                    <a:pt x="25989" y="263130"/>
                    <a:pt x="24656" y="264396"/>
                  </a:cubicBezTo>
                  <a:cubicBezTo>
                    <a:pt x="20725" y="268195"/>
                    <a:pt x="18192" y="273260"/>
                    <a:pt x="16660" y="278457"/>
                  </a:cubicBezTo>
                  <a:cubicBezTo>
                    <a:pt x="15060" y="284122"/>
                    <a:pt x="14994" y="290253"/>
                    <a:pt x="15660" y="296117"/>
                  </a:cubicBezTo>
                  <a:cubicBezTo>
                    <a:pt x="15993" y="298649"/>
                    <a:pt x="16393" y="301115"/>
                    <a:pt x="16926" y="303647"/>
                  </a:cubicBezTo>
                  <a:cubicBezTo>
                    <a:pt x="17126" y="304847"/>
                    <a:pt x="17393" y="306046"/>
                    <a:pt x="17659" y="307246"/>
                  </a:cubicBezTo>
                  <a:cubicBezTo>
                    <a:pt x="17859" y="308645"/>
                    <a:pt x="18392" y="310178"/>
                    <a:pt x="18526" y="311644"/>
                  </a:cubicBezTo>
                  <a:cubicBezTo>
                    <a:pt x="18859" y="311710"/>
                    <a:pt x="19259" y="311777"/>
                    <a:pt x="19592" y="311844"/>
                  </a:cubicBezTo>
                  <a:cubicBezTo>
                    <a:pt x="18992" y="312310"/>
                    <a:pt x="18259" y="312843"/>
                    <a:pt x="17593" y="313443"/>
                  </a:cubicBezTo>
                  <a:cubicBezTo>
                    <a:pt x="15794" y="314976"/>
                    <a:pt x="14128" y="316708"/>
                    <a:pt x="12795" y="318574"/>
                  </a:cubicBezTo>
                  <a:cubicBezTo>
                    <a:pt x="7597" y="325372"/>
                    <a:pt x="5531" y="333901"/>
                    <a:pt x="4865" y="342631"/>
                  </a:cubicBezTo>
                  <a:cubicBezTo>
                    <a:pt x="4531" y="347096"/>
                    <a:pt x="4798" y="351827"/>
                    <a:pt x="4998" y="356492"/>
                  </a:cubicBezTo>
                  <a:cubicBezTo>
                    <a:pt x="5664" y="373219"/>
                    <a:pt x="666" y="390611"/>
                    <a:pt x="0" y="407538"/>
                  </a:cubicBezTo>
                  <a:cubicBezTo>
                    <a:pt x="0" y="407538"/>
                    <a:pt x="400" y="409471"/>
                    <a:pt x="866" y="412469"/>
                  </a:cubicBezTo>
                  <a:cubicBezTo>
                    <a:pt x="3865" y="431728"/>
                    <a:pt x="27255" y="408337"/>
                    <a:pt x="30721" y="401673"/>
                  </a:cubicBezTo>
                  <a:cubicBezTo>
                    <a:pt x="37251" y="389079"/>
                    <a:pt x="39317" y="374285"/>
                    <a:pt x="41450" y="360424"/>
                  </a:cubicBezTo>
                  <a:cubicBezTo>
                    <a:pt x="43449" y="347296"/>
                    <a:pt x="44848" y="332169"/>
                    <a:pt x="55377" y="324505"/>
                  </a:cubicBezTo>
                  <a:cubicBezTo>
                    <a:pt x="58509" y="322173"/>
                    <a:pt x="62174" y="320840"/>
                    <a:pt x="65373" y="318641"/>
                  </a:cubicBezTo>
                  <a:cubicBezTo>
                    <a:pt x="76769" y="310977"/>
                    <a:pt x="81900" y="292318"/>
                    <a:pt x="78634" y="279191"/>
                  </a:cubicBezTo>
                  <a:cubicBezTo>
                    <a:pt x="78168" y="277458"/>
                    <a:pt x="79701" y="275859"/>
                    <a:pt x="81500" y="276325"/>
                  </a:cubicBezTo>
                  <a:cubicBezTo>
                    <a:pt x="102691" y="281789"/>
                    <a:pt x="126948" y="268595"/>
                    <a:pt x="134078" y="247270"/>
                  </a:cubicBezTo>
                  <a:cubicBezTo>
                    <a:pt x="151738" y="264396"/>
                    <a:pt x="185324" y="255867"/>
                    <a:pt x="193387" y="232609"/>
                  </a:cubicBezTo>
                  <a:cubicBezTo>
                    <a:pt x="199252" y="245404"/>
                    <a:pt x="213179" y="253734"/>
                    <a:pt x="226840" y="252735"/>
                  </a:cubicBezTo>
                  <a:cubicBezTo>
                    <a:pt x="240502" y="251669"/>
                    <a:pt x="253030" y="241339"/>
                    <a:pt x="256895" y="227812"/>
                  </a:cubicBezTo>
                  <a:cubicBezTo>
                    <a:pt x="275820" y="238940"/>
                    <a:pt x="300877" y="237741"/>
                    <a:pt x="318603" y="224813"/>
                  </a:cubicBezTo>
                  <a:cubicBezTo>
                    <a:pt x="322068" y="222347"/>
                    <a:pt x="325667" y="219281"/>
                    <a:pt x="329865" y="219815"/>
                  </a:cubicBezTo>
                  <a:cubicBezTo>
                    <a:pt x="332797" y="220148"/>
                    <a:pt x="335263" y="222214"/>
                    <a:pt x="337662" y="224013"/>
                  </a:cubicBezTo>
                  <a:cubicBezTo>
                    <a:pt x="356987" y="238540"/>
                    <a:pt x="385376" y="238407"/>
                    <a:pt x="404501" y="223813"/>
                  </a:cubicBezTo>
                  <a:cubicBezTo>
                    <a:pt x="415563" y="237141"/>
                    <a:pt x="434822" y="242539"/>
                    <a:pt x="450882" y="236874"/>
                  </a:cubicBezTo>
                  <a:cubicBezTo>
                    <a:pt x="455680" y="235142"/>
                    <a:pt x="460345" y="232543"/>
                    <a:pt x="465410" y="233009"/>
                  </a:cubicBezTo>
                  <a:cubicBezTo>
                    <a:pt x="470874" y="233476"/>
                    <a:pt x="475339" y="237541"/>
                    <a:pt x="480004" y="240539"/>
                  </a:cubicBezTo>
                  <a:cubicBezTo>
                    <a:pt x="499196" y="252401"/>
                    <a:pt x="527451" y="243938"/>
                    <a:pt x="537247" y="223347"/>
                  </a:cubicBezTo>
                  <a:cubicBezTo>
                    <a:pt x="539379" y="247270"/>
                    <a:pt x="567568" y="264530"/>
                    <a:pt x="589026" y="255067"/>
                  </a:cubicBezTo>
                  <a:cubicBezTo>
                    <a:pt x="593824" y="252935"/>
                    <a:pt x="598489" y="249669"/>
                    <a:pt x="603753" y="250069"/>
                  </a:cubicBezTo>
                  <a:cubicBezTo>
                    <a:pt x="607685" y="250402"/>
                    <a:pt x="611217" y="252801"/>
                    <a:pt x="614815" y="254734"/>
                  </a:cubicBezTo>
                  <a:cubicBezTo>
                    <a:pt x="631608" y="263863"/>
                    <a:pt x="653599" y="262197"/>
                    <a:pt x="668593" y="249936"/>
                  </a:cubicBezTo>
                  <a:cubicBezTo>
                    <a:pt x="674857" y="264796"/>
                    <a:pt x="677523" y="283655"/>
                    <a:pt x="693849" y="287121"/>
                  </a:cubicBezTo>
                  <a:cubicBezTo>
                    <a:pt x="699580" y="288386"/>
                    <a:pt x="699914" y="288386"/>
                    <a:pt x="704978" y="291319"/>
                  </a:cubicBezTo>
                  <a:cubicBezTo>
                    <a:pt x="715307" y="297450"/>
                    <a:pt x="712042" y="312044"/>
                    <a:pt x="713308" y="321973"/>
                  </a:cubicBezTo>
                  <a:cubicBezTo>
                    <a:pt x="714708" y="333302"/>
                    <a:pt x="718040" y="344697"/>
                    <a:pt x="723504" y="354759"/>
                  </a:cubicBezTo>
                  <a:cubicBezTo>
                    <a:pt x="727636" y="362423"/>
                    <a:pt x="731567" y="370287"/>
                    <a:pt x="735099" y="378217"/>
                  </a:cubicBezTo>
                  <a:cubicBezTo>
                    <a:pt x="738098" y="384947"/>
                    <a:pt x="739831" y="396676"/>
                    <a:pt x="747294" y="399808"/>
                  </a:cubicBezTo>
                  <a:cubicBezTo>
                    <a:pt x="752559" y="402007"/>
                    <a:pt x="760955" y="400208"/>
                    <a:pt x="760289" y="393211"/>
                  </a:cubicBezTo>
                  <a:cubicBezTo>
                    <a:pt x="757424" y="367154"/>
                    <a:pt x="760355" y="331636"/>
                    <a:pt x="743363" y="306379"/>
                  </a:cubicBezTo>
                  <a:close/>
                  <a:moveTo>
                    <a:pt x="733500" y="264796"/>
                  </a:moveTo>
                  <a:cubicBezTo>
                    <a:pt x="733433" y="264130"/>
                    <a:pt x="733367" y="263930"/>
                    <a:pt x="733500" y="264263"/>
                  </a:cubicBezTo>
                  <a:lnTo>
                    <a:pt x="733500" y="264796"/>
                  </a:lnTo>
                  <a:close/>
                </a:path>
              </a:pathLst>
            </a:custGeom>
            <a:solidFill>
              <a:srgbClr val="010203"/>
            </a:solidFill>
            <a:ln w="4986" cap="flat">
              <a:solidFill>
                <a:srgbClr val="000000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GB" dirty="0">
                <a:latin typeface="United Curriculum" pitchFamily="2" charset="0"/>
              </a:endParaRPr>
            </a:p>
          </p:txBody>
        </p:sp>
      </p:grpSp>
      <p:sp>
        <p:nvSpPr>
          <p:cNvPr id="79" name="Text Placeholder 2">
            <a:extLst>
              <a:ext uri="{FF2B5EF4-FFF2-40B4-BE49-F238E27FC236}">
                <a16:creationId xmlns:a16="http://schemas.microsoft.com/office/drawing/2014/main" id="{E83FCE18-BFE0-10A3-AA75-43BEFA42F0CC}"/>
              </a:ext>
            </a:extLst>
          </p:cNvPr>
          <p:cNvSpPr txBox="1">
            <a:spLocks/>
          </p:cNvSpPr>
          <p:nvPr/>
        </p:nvSpPr>
        <p:spPr>
          <a:xfrm>
            <a:off x="5772656" y="3191246"/>
            <a:ext cx="929887" cy="365533"/>
          </a:xfrm>
          <a:prstGeom prst="rect">
            <a:avLst/>
          </a:prstGeom>
          <a:ln w="28575">
            <a:noFill/>
          </a:ln>
        </p:spPr>
        <p:txBody>
          <a:bodyPr anchor="ctr"/>
          <a:lstStyle>
            <a:lvl1pPr marL="330190" indent="-330190" algn="l" defTabSz="1320759" rtl="0" eaLnBrk="1" latinLnBrk="0" hangingPunct="1">
              <a:lnSpc>
                <a:spcPct val="90000"/>
              </a:lnSpc>
              <a:spcBef>
                <a:spcPts val="1444"/>
              </a:spcBef>
              <a:buFont typeface="Arial" panose="020B0604020202020204" pitchFamily="34" charset="0"/>
              <a:buChar char="•"/>
              <a:defRPr sz="404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990570" indent="-330190" algn="l" defTabSz="1320759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346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50949" indent="-330190" algn="l" defTabSz="1320759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88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311329" indent="-330190" algn="l" defTabSz="1320759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971709" indent="-330190" algn="l" defTabSz="1320759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632088" indent="-330190" algn="l" defTabSz="1320759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292468" indent="-330190" algn="l" defTabSz="1320759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952848" indent="-330190" algn="l" defTabSz="1320759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613227" indent="-330190" algn="l" defTabSz="1320759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00000"/>
              </a:lnSpc>
              <a:buFont typeface="Arial" panose="020B0604020202020204" pitchFamily="34" charset="0"/>
              <a:buNone/>
            </a:pPr>
            <a:r>
              <a:rPr lang="en-GB" sz="1400" b="1" dirty="0">
                <a:latin typeface="United Curriculum" pitchFamily="2" charset="0"/>
              </a:rPr>
              <a:t>mouth</a:t>
            </a:r>
          </a:p>
        </p:txBody>
      </p:sp>
      <p:sp>
        <p:nvSpPr>
          <p:cNvPr id="80" name="Text Placeholder 2">
            <a:extLst>
              <a:ext uri="{FF2B5EF4-FFF2-40B4-BE49-F238E27FC236}">
                <a16:creationId xmlns:a16="http://schemas.microsoft.com/office/drawing/2014/main" id="{8DACAEA6-4026-8145-49A5-99CCF4F42DFC}"/>
              </a:ext>
            </a:extLst>
          </p:cNvPr>
          <p:cNvSpPr txBox="1">
            <a:spLocks/>
          </p:cNvSpPr>
          <p:nvPr/>
        </p:nvSpPr>
        <p:spPr>
          <a:xfrm>
            <a:off x="5772656" y="2076685"/>
            <a:ext cx="929887" cy="365533"/>
          </a:xfrm>
          <a:prstGeom prst="rect">
            <a:avLst/>
          </a:prstGeom>
          <a:ln w="28575">
            <a:noFill/>
          </a:ln>
        </p:spPr>
        <p:txBody>
          <a:bodyPr anchor="ctr"/>
          <a:lstStyle>
            <a:lvl1pPr marL="330190" indent="-330190" algn="l" defTabSz="1320759" rtl="0" eaLnBrk="1" latinLnBrk="0" hangingPunct="1">
              <a:lnSpc>
                <a:spcPct val="90000"/>
              </a:lnSpc>
              <a:spcBef>
                <a:spcPts val="1444"/>
              </a:spcBef>
              <a:buFont typeface="Arial" panose="020B0604020202020204" pitchFamily="34" charset="0"/>
              <a:buChar char="•"/>
              <a:defRPr sz="404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990570" indent="-330190" algn="l" defTabSz="1320759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346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50949" indent="-330190" algn="l" defTabSz="1320759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88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311329" indent="-330190" algn="l" defTabSz="1320759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971709" indent="-330190" algn="l" defTabSz="1320759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632088" indent="-330190" algn="l" defTabSz="1320759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292468" indent="-330190" algn="l" defTabSz="1320759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952848" indent="-330190" algn="l" defTabSz="1320759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613227" indent="-330190" algn="l" defTabSz="1320759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00000"/>
              </a:lnSpc>
              <a:buFont typeface="Arial" panose="020B0604020202020204" pitchFamily="34" charset="0"/>
              <a:buNone/>
            </a:pPr>
            <a:r>
              <a:rPr lang="en-GB" sz="1400" b="1" dirty="0">
                <a:latin typeface="United Curriculum" pitchFamily="2" charset="0"/>
              </a:rPr>
              <a:t>ears</a:t>
            </a:r>
          </a:p>
        </p:txBody>
      </p:sp>
      <p:sp>
        <p:nvSpPr>
          <p:cNvPr id="81" name="Text Placeholder 2">
            <a:extLst>
              <a:ext uri="{FF2B5EF4-FFF2-40B4-BE49-F238E27FC236}">
                <a16:creationId xmlns:a16="http://schemas.microsoft.com/office/drawing/2014/main" id="{B0F6685D-F682-F5B7-7A4E-A4AEB5CC80C5}"/>
              </a:ext>
            </a:extLst>
          </p:cNvPr>
          <p:cNvSpPr txBox="1">
            <a:spLocks/>
          </p:cNvSpPr>
          <p:nvPr/>
        </p:nvSpPr>
        <p:spPr>
          <a:xfrm>
            <a:off x="5783858" y="2638101"/>
            <a:ext cx="929887" cy="365533"/>
          </a:xfrm>
          <a:prstGeom prst="rect">
            <a:avLst/>
          </a:prstGeom>
          <a:ln w="28575">
            <a:noFill/>
          </a:ln>
        </p:spPr>
        <p:txBody>
          <a:bodyPr anchor="ctr"/>
          <a:lstStyle>
            <a:lvl1pPr marL="330190" indent="-330190" algn="l" defTabSz="1320759" rtl="0" eaLnBrk="1" latinLnBrk="0" hangingPunct="1">
              <a:lnSpc>
                <a:spcPct val="90000"/>
              </a:lnSpc>
              <a:spcBef>
                <a:spcPts val="1444"/>
              </a:spcBef>
              <a:buFont typeface="Arial" panose="020B0604020202020204" pitchFamily="34" charset="0"/>
              <a:buChar char="•"/>
              <a:defRPr sz="404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990570" indent="-330190" algn="l" defTabSz="1320759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346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50949" indent="-330190" algn="l" defTabSz="1320759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88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311329" indent="-330190" algn="l" defTabSz="1320759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971709" indent="-330190" algn="l" defTabSz="1320759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632088" indent="-330190" algn="l" defTabSz="1320759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292468" indent="-330190" algn="l" defTabSz="1320759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952848" indent="-330190" algn="l" defTabSz="1320759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613227" indent="-330190" algn="l" defTabSz="1320759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00000"/>
              </a:lnSpc>
              <a:buFont typeface="Arial" panose="020B0604020202020204" pitchFamily="34" charset="0"/>
              <a:buNone/>
            </a:pPr>
            <a:r>
              <a:rPr lang="en-GB" sz="1400" b="1" dirty="0">
                <a:latin typeface="United Curriculum" pitchFamily="2" charset="0"/>
              </a:rPr>
              <a:t>nose</a:t>
            </a:r>
          </a:p>
        </p:txBody>
      </p:sp>
      <p:sp>
        <p:nvSpPr>
          <p:cNvPr id="82" name="Text Placeholder 2">
            <a:extLst>
              <a:ext uri="{FF2B5EF4-FFF2-40B4-BE49-F238E27FC236}">
                <a16:creationId xmlns:a16="http://schemas.microsoft.com/office/drawing/2014/main" id="{B699E558-14C2-AD63-6984-0EC4B6EE49AB}"/>
              </a:ext>
            </a:extLst>
          </p:cNvPr>
          <p:cNvSpPr txBox="1">
            <a:spLocks/>
          </p:cNvSpPr>
          <p:nvPr/>
        </p:nvSpPr>
        <p:spPr>
          <a:xfrm>
            <a:off x="5790542" y="1580899"/>
            <a:ext cx="929887" cy="365533"/>
          </a:xfrm>
          <a:prstGeom prst="rect">
            <a:avLst/>
          </a:prstGeom>
          <a:ln w="28575">
            <a:noFill/>
          </a:ln>
        </p:spPr>
        <p:txBody>
          <a:bodyPr anchor="ctr"/>
          <a:lstStyle>
            <a:lvl1pPr marL="330190" indent="-330190" algn="l" defTabSz="1320759" rtl="0" eaLnBrk="1" latinLnBrk="0" hangingPunct="1">
              <a:lnSpc>
                <a:spcPct val="90000"/>
              </a:lnSpc>
              <a:spcBef>
                <a:spcPts val="1444"/>
              </a:spcBef>
              <a:buFont typeface="Arial" panose="020B0604020202020204" pitchFamily="34" charset="0"/>
              <a:buChar char="•"/>
              <a:defRPr sz="404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990570" indent="-330190" algn="l" defTabSz="1320759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346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50949" indent="-330190" algn="l" defTabSz="1320759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88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311329" indent="-330190" algn="l" defTabSz="1320759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971709" indent="-330190" algn="l" defTabSz="1320759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632088" indent="-330190" algn="l" defTabSz="1320759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292468" indent="-330190" algn="l" defTabSz="1320759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952848" indent="-330190" algn="l" defTabSz="1320759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613227" indent="-330190" algn="l" defTabSz="1320759" rtl="0" eaLnBrk="1" latinLnBrk="0" hangingPunct="1">
              <a:lnSpc>
                <a:spcPct val="90000"/>
              </a:lnSpc>
              <a:spcBef>
                <a:spcPts val="722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00000"/>
              </a:lnSpc>
              <a:buFont typeface="Arial" panose="020B0604020202020204" pitchFamily="34" charset="0"/>
              <a:buNone/>
            </a:pPr>
            <a:r>
              <a:rPr lang="en-GB" sz="1400" b="1" dirty="0">
                <a:latin typeface="United Curriculum" pitchFamily="2" charset="0"/>
              </a:rPr>
              <a:t>eyes</a:t>
            </a:r>
          </a:p>
        </p:txBody>
      </p:sp>
      <p:cxnSp>
        <p:nvCxnSpPr>
          <p:cNvPr id="83" name="Straight Arrow Connector 82">
            <a:extLst>
              <a:ext uri="{FF2B5EF4-FFF2-40B4-BE49-F238E27FC236}">
                <a16:creationId xmlns:a16="http://schemas.microsoft.com/office/drawing/2014/main" id="{74E5C0B8-21C6-341C-3779-78A55B2B7326}"/>
              </a:ext>
            </a:extLst>
          </p:cNvPr>
          <p:cNvCxnSpPr>
            <a:cxnSpLocks/>
          </p:cNvCxnSpPr>
          <p:nvPr/>
        </p:nvCxnSpPr>
        <p:spPr>
          <a:xfrm flipH="1">
            <a:off x="5283120" y="2241212"/>
            <a:ext cx="660060" cy="181700"/>
          </a:xfrm>
          <a:prstGeom prst="straightConnector1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7" name="Straight Arrow Connector 86">
            <a:extLst>
              <a:ext uri="{FF2B5EF4-FFF2-40B4-BE49-F238E27FC236}">
                <a16:creationId xmlns:a16="http://schemas.microsoft.com/office/drawing/2014/main" id="{5FF01576-E969-5F3C-C97B-6C38C8B9AA3A}"/>
              </a:ext>
            </a:extLst>
          </p:cNvPr>
          <p:cNvCxnSpPr>
            <a:cxnSpLocks/>
          </p:cNvCxnSpPr>
          <p:nvPr/>
        </p:nvCxnSpPr>
        <p:spPr>
          <a:xfrm flipH="1" flipV="1">
            <a:off x="4867123" y="2603289"/>
            <a:ext cx="1076057" cy="206458"/>
          </a:xfrm>
          <a:prstGeom prst="straightConnector1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9" name="Straight Arrow Connector 88">
            <a:extLst>
              <a:ext uri="{FF2B5EF4-FFF2-40B4-BE49-F238E27FC236}">
                <a16:creationId xmlns:a16="http://schemas.microsoft.com/office/drawing/2014/main" id="{5E754BEC-C6BB-99F3-D337-9C18C87C8E20}"/>
              </a:ext>
            </a:extLst>
          </p:cNvPr>
          <p:cNvCxnSpPr>
            <a:cxnSpLocks/>
            <a:endCxn id="76" idx="3"/>
          </p:cNvCxnSpPr>
          <p:nvPr/>
        </p:nvCxnSpPr>
        <p:spPr>
          <a:xfrm flipH="1">
            <a:off x="5060439" y="1791315"/>
            <a:ext cx="882741" cy="621050"/>
          </a:xfrm>
          <a:prstGeom prst="straightConnector1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8" name="Straight Arrow Connector 97">
            <a:extLst>
              <a:ext uri="{FF2B5EF4-FFF2-40B4-BE49-F238E27FC236}">
                <a16:creationId xmlns:a16="http://schemas.microsoft.com/office/drawing/2014/main" id="{64F2F983-5659-793C-F4BB-1B3B7A4EEFA1}"/>
              </a:ext>
            </a:extLst>
          </p:cNvPr>
          <p:cNvCxnSpPr>
            <a:cxnSpLocks/>
          </p:cNvCxnSpPr>
          <p:nvPr/>
        </p:nvCxnSpPr>
        <p:spPr>
          <a:xfrm flipH="1" flipV="1">
            <a:off x="4797666" y="2806488"/>
            <a:ext cx="1077442" cy="547156"/>
          </a:xfrm>
          <a:prstGeom prst="straightConnector1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0" name="Rectangle 11">
            <a:extLst>
              <a:ext uri="{FF2B5EF4-FFF2-40B4-BE49-F238E27FC236}">
                <a16:creationId xmlns:a16="http://schemas.microsoft.com/office/drawing/2014/main" id="{25C111BF-8309-46F9-C320-BE05C029B1A5}"/>
              </a:ext>
            </a:extLst>
          </p:cNvPr>
          <p:cNvSpPr/>
          <p:nvPr/>
        </p:nvSpPr>
        <p:spPr>
          <a:xfrm>
            <a:off x="38781" y="1049048"/>
            <a:ext cx="5886702" cy="368300"/>
          </a:xfrm>
          <a:custGeom>
            <a:avLst/>
            <a:gdLst>
              <a:gd name="connsiteX0" fmla="*/ 0 w 3253740"/>
              <a:gd name="connsiteY0" fmla="*/ 0 h 342900"/>
              <a:gd name="connsiteX1" fmla="*/ 3253740 w 3253740"/>
              <a:gd name="connsiteY1" fmla="*/ 0 h 342900"/>
              <a:gd name="connsiteX2" fmla="*/ 3253740 w 3253740"/>
              <a:gd name="connsiteY2" fmla="*/ 342900 h 342900"/>
              <a:gd name="connsiteX3" fmla="*/ 0 w 3253740"/>
              <a:gd name="connsiteY3" fmla="*/ 342900 h 342900"/>
              <a:gd name="connsiteX4" fmla="*/ 0 w 3253740"/>
              <a:gd name="connsiteY4" fmla="*/ 0 h 342900"/>
              <a:gd name="connsiteX0" fmla="*/ 0 w 3253740"/>
              <a:gd name="connsiteY0" fmla="*/ 0 h 342900"/>
              <a:gd name="connsiteX1" fmla="*/ 3218729 w 3253740"/>
              <a:gd name="connsiteY1" fmla="*/ 0 h 342900"/>
              <a:gd name="connsiteX2" fmla="*/ 3253740 w 3253740"/>
              <a:gd name="connsiteY2" fmla="*/ 342900 h 342900"/>
              <a:gd name="connsiteX3" fmla="*/ 0 w 3253740"/>
              <a:gd name="connsiteY3" fmla="*/ 342900 h 342900"/>
              <a:gd name="connsiteX4" fmla="*/ 0 w 3253740"/>
              <a:gd name="connsiteY4" fmla="*/ 0 h 342900"/>
              <a:gd name="connsiteX0" fmla="*/ 0 w 3253740"/>
              <a:gd name="connsiteY0" fmla="*/ 0 h 342900"/>
              <a:gd name="connsiteX1" fmla="*/ 3179600 w 3253740"/>
              <a:gd name="connsiteY1" fmla="*/ 0 h 342900"/>
              <a:gd name="connsiteX2" fmla="*/ 3253740 w 3253740"/>
              <a:gd name="connsiteY2" fmla="*/ 342900 h 342900"/>
              <a:gd name="connsiteX3" fmla="*/ 0 w 3253740"/>
              <a:gd name="connsiteY3" fmla="*/ 342900 h 342900"/>
              <a:gd name="connsiteX4" fmla="*/ 0 w 3253740"/>
              <a:gd name="connsiteY4" fmla="*/ 0 h 342900"/>
              <a:gd name="connsiteX0" fmla="*/ 0 w 3253740"/>
              <a:gd name="connsiteY0" fmla="*/ 0 h 342900"/>
              <a:gd name="connsiteX1" fmla="*/ 3198135 w 3253740"/>
              <a:gd name="connsiteY1" fmla="*/ 0 h 342900"/>
              <a:gd name="connsiteX2" fmla="*/ 3253740 w 3253740"/>
              <a:gd name="connsiteY2" fmla="*/ 342900 h 342900"/>
              <a:gd name="connsiteX3" fmla="*/ 0 w 3253740"/>
              <a:gd name="connsiteY3" fmla="*/ 342900 h 342900"/>
              <a:gd name="connsiteX4" fmla="*/ 0 w 3253740"/>
              <a:gd name="connsiteY4" fmla="*/ 0 h 3429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253740" h="342900">
                <a:moveTo>
                  <a:pt x="0" y="0"/>
                </a:moveTo>
                <a:lnTo>
                  <a:pt x="3198135" y="0"/>
                </a:lnTo>
                <a:lnTo>
                  <a:pt x="3253740" y="342900"/>
                </a:lnTo>
                <a:lnTo>
                  <a:pt x="0" y="342900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lumMod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144145">
              <a:lnSpc>
                <a:spcPts val="1800"/>
              </a:lnSpc>
              <a:spcAft>
                <a:spcPts val="800"/>
              </a:spcAft>
            </a:pPr>
            <a:r>
              <a:rPr lang="en-US" sz="1600" b="1" dirty="0">
                <a:latin typeface="United Curriculum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Parts of the Human Body</a:t>
            </a:r>
            <a:endParaRPr lang="en-GB" sz="105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60265001"/>
      </p:ext>
    </p:extLst>
  </p:cSld>
  <p:clrMapOvr>
    <a:masterClrMapping/>
  </p:clrMapOvr>
</p:sld>
</file>

<file path=ppt/theme/theme1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13B2C33678990A47B1AF89009D1432DE" ma:contentTypeVersion="20" ma:contentTypeDescription="Create a new document." ma:contentTypeScope="" ma:versionID="84df53de33849cc1350260a811e69c19">
  <xsd:schema xmlns:xsd="http://www.w3.org/2001/XMLSchema" xmlns:xs="http://www.w3.org/2001/XMLSchema" xmlns:p="http://schemas.microsoft.com/office/2006/metadata/properties" xmlns:ns1="http://schemas.microsoft.com/sharepoint/v3" xmlns:ns2="7cdbce52-7c58-4c49-97cb-d953267058b2" xmlns:ns3="84283a62-dbf0-4bf3-9286-04d2ea05a3ac" targetNamespace="http://schemas.microsoft.com/office/2006/metadata/properties" ma:root="true" ma:fieldsID="ee46e78e683096a74f44652e7f9427d2" ns1:_="" ns2:_="" ns3:_="">
    <xsd:import namespace="http://schemas.microsoft.com/sharepoint/v3"/>
    <xsd:import namespace="7cdbce52-7c58-4c49-97cb-d953267058b2"/>
    <xsd:import namespace="84283a62-dbf0-4bf3-9286-04d2ea05a3ac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DateTaken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LengthInSeconds" minOccurs="0"/>
                <xsd:element ref="ns2:MediaServiceLocation" minOccurs="0"/>
                <xsd:element ref="ns2:lcf76f155ced4ddcb4097134ff3c332f" minOccurs="0"/>
                <xsd:element ref="ns3:TaxCatchAll" minOccurs="0"/>
                <xsd:element ref="ns1:_ip_UnifiedCompliancePolicyProperties" minOccurs="0"/>
                <xsd:element ref="ns1:_ip_UnifiedCompliancePolicyUIAction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_ip_UnifiedCompliancePolicyProperties" ma:index="24" nillable="true" ma:displayName="Unified Compliance Policy Properties" ma:hidden="true" ma:internalName="_ip_UnifiedCompliancePolicyProperties">
      <xsd:simpleType>
        <xsd:restriction base="dms:Note"/>
      </xsd:simpleType>
    </xsd:element>
    <xsd:element name="_ip_UnifiedCompliancePolicyUIAction" ma:index="25" nillable="true" ma:displayName="Unified Compliance Policy UI Action" ma:hidden="true" ma:internalName="_ip_UnifiedCompliancePolicyUIAction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cdbce52-7c58-4c49-97cb-d953267058b2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MediaServiceAutoTags" ma:internalName="MediaServiceAutoTags" ma:readOnly="true">
      <xsd:simpleType>
        <xsd:restriction base="dms:Text"/>
      </xsd:simpleType>
    </xsd:element>
    <xsd:element name="MediaServiceDateTaken" ma:index="11" nillable="true" ma:displayName="MediaServiceDateTaken" ma:hidden="true" ma:internalName="MediaServiceDateTaken" ma:readOnly="true">
      <xsd:simpleType>
        <xsd:restriction base="dms:Text"/>
      </xsd:simpleType>
    </xsd:element>
    <xsd:element name="MediaServiceOCR" ma:index="12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7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8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19" nillable="true" ma:displayName="Length (seconds)" ma:internalName="MediaLengthInSeconds" ma:readOnly="true">
      <xsd:simpleType>
        <xsd:restriction base="dms:Unknown"/>
      </xsd:simpleType>
    </xsd:element>
    <xsd:element name="MediaServiceLocation" ma:index="20" nillable="true" ma:displayName="Location" ma:internalName="MediaServiceLocation" ma:readOnly="true">
      <xsd:simpleType>
        <xsd:restriction base="dms:Text"/>
      </xsd:simpleType>
    </xsd:element>
    <xsd:element name="lcf76f155ced4ddcb4097134ff3c332f" ma:index="22" nillable="true" ma:taxonomy="true" ma:internalName="lcf76f155ced4ddcb4097134ff3c332f" ma:taxonomyFieldName="MediaServiceImageTags" ma:displayName="Image Tags" ma:readOnly="false" ma:fieldId="{5cf76f15-5ced-4ddc-b409-7134ff3c332f}" ma:taxonomyMulti="true" ma:sspId="a547d1d0-3da5-4772-b279-2d11b77b4c5c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6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7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4283a62-dbf0-4bf3-9286-04d2ea05a3ac" elementFormDefault="qualified">
    <xsd:import namespace="http://schemas.microsoft.com/office/2006/documentManagement/types"/>
    <xsd:import namespace="http://schemas.microsoft.com/office/infopath/2007/PartnerControls"/>
    <xsd:element name="SharedWithUsers" ma:index="15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6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3" nillable="true" ma:displayName="Taxonomy Catch All Column" ma:hidden="true" ma:list="{f5470466-aab1-4554-a355-bc87322591bc}" ma:internalName="TaxCatchAll" ma:showField="CatchAllData" ma:web="84283a62-dbf0-4bf3-9286-04d2ea05a3a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84283a62-dbf0-4bf3-9286-04d2ea05a3ac" xsi:nil="true"/>
    <_ip_UnifiedCompliancePolicyUIAction xmlns="http://schemas.microsoft.com/sharepoint/v3" xsi:nil="true"/>
    <_ip_UnifiedCompliancePolicyProperties xmlns="http://schemas.microsoft.com/sharepoint/v3" xsi:nil="true"/>
    <lcf76f155ced4ddcb4097134ff3c332f xmlns="7cdbce52-7c58-4c49-97cb-d953267058b2">
      <Terms xmlns="http://schemas.microsoft.com/office/infopath/2007/PartnerControls"/>
    </lcf76f155ced4ddcb4097134ff3c332f>
    <SharedWithUsers xmlns="84283a62-dbf0-4bf3-9286-04d2ea05a3ac">
      <UserInfo>
        <DisplayName/>
        <AccountId xsi:nil="true"/>
        <AccountType/>
      </UserInfo>
    </SharedWithUsers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325F7165-254B-448F-818E-AB3F4D38FF95}"/>
</file>

<file path=customXml/itemProps2.xml><?xml version="1.0" encoding="utf-8"?>
<ds:datastoreItem xmlns:ds="http://schemas.openxmlformats.org/officeDocument/2006/customXml" ds:itemID="{AF20F8DA-C4FB-4450-BACC-F5A742E79B9F}">
  <ds:schemaRefs>
    <ds:schemaRef ds:uri="bd16e5ec-bc09-46c2-b8b3-4338badcf7f0"/>
    <ds:schemaRef ds:uri="http://schemas.openxmlformats.org/package/2006/metadata/core-properties"/>
    <ds:schemaRef ds:uri="http://purl.org/dc/terms/"/>
    <ds:schemaRef ds:uri="http://purl.org/dc/dcmitype/"/>
    <ds:schemaRef ds:uri="http://www.w3.org/XML/1998/namespace"/>
    <ds:schemaRef ds:uri="http://schemas.microsoft.com/office/infopath/2007/PartnerControls"/>
    <ds:schemaRef ds:uri="http://schemas.microsoft.com/office/2006/documentManagement/types"/>
    <ds:schemaRef ds:uri="http://purl.org/dc/elements/1.1/"/>
    <ds:schemaRef ds:uri="d30823e6-3702-4941-af94-3ad4b935a5a3"/>
    <ds:schemaRef ds:uri="http://schemas.microsoft.com/office/2006/metadata/properties"/>
  </ds:schemaRefs>
</ds:datastoreItem>
</file>

<file path=customXml/itemProps3.xml><?xml version="1.0" encoding="utf-8"?>
<ds:datastoreItem xmlns:ds="http://schemas.openxmlformats.org/officeDocument/2006/customXml" ds:itemID="{FF2A31F0-0284-4FFD-850E-478562CD718B}">
  <ds:schemaRefs>
    <ds:schemaRef ds:uri="http://schemas.microsoft.com/sharepoint/v3/contenttype/forms"/>
  </ds:schemaRefs>
</ds:datastoreItem>
</file>

<file path=docMetadata/LabelInfo.xml><?xml version="1.0" encoding="utf-8"?>
<clbl:labelList xmlns:clbl="http://schemas.microsoft.com/office/2020/mipLabelMetadata">
  <clbl:label id="{a4d068aa-090e-4f55-a950-b1b95cea1c6b}" enabled="0" method="" siteId="{a4d068aa-090e-4f55-a950-b1b95cea1c6b}" removed="1"/>
</clbl:labelList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</TotalTime>
  <Words>113</Words>
  <Application>Microsoft Office PowerPoint</Application>
  <PresentationFormat>A4 Paper (210x297 mm)</PresentationFormat>
  <Paragraphs>32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Roboto</vt:lpstr>
      <vt:lpstr>United Curriculum</vt:lpstr>
      <vt:lpstr>Calibri</vt:lpstr>
      <vt:lpstr>Arial</vt:lpstr>
      <vt:lpstr>Custom Design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Jessica Quinn</dc:creator>
  <cp:lastModifiedBy>Elizabeth Lupton</cp:lastModifiedBy>
  <cp:revision>10</cp:revision>
  <dcterms:created xsi:type="dcterms:W3CDTF">2021-04-22T13:12:58Z</dcterms:created>
  <dcterms:modified xsi:type="dcterms:W3CDTF">2024-12-11T13:15:21Z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0x01010013B2C33678990A47B1AF89009D1432DE</vt:lpwstr>
  </property>
  <property fmtid="{D5CDD505-2E9C-101B-9397-08002B2CF9AE}" pid="3" name="MediaServiceImageTags">
    <vt:lpwstr/>
  </property>
  <property fmtid="{D5CDD505-2E9C-101B-9397-08002B2CF9AE}" pid="4" name="Order">
    <vt:r8>2017700</vt:r8>
  </property>
  <property fmtid="{D5CDD505-2E9C-101B-9397-08002B2CF9AE}" pid="5" name="_SourceUrl">
    <vt:lpwstr/>
  </property>
  <property fmtid="{D5CDD505-2E9C-101B-9397-08002B2CF9AE}" pid="6" name="_SharedFileIndex">
    <vt:lpwstr/>
  </property>
  <property fmtid="{D5CDD505-2E9C-101B-9397-08002B2CF9AE}" pid="7" name="ComplianceAssetId">
    <vt:lpwstr/>
  </property>
  <property fmtid="{D5CDD505-2E9C-101B-9397-08002B2CF9AE}" pid="8" name="_ExtendedDescription">
    <vt:lpwstr/>
  </property>
  <property fmtid="{D5CDD505-2E9C-101B-9397-08002B2CF9AE}" pid="9" name="TriggerFlowInfo">
    <vt:lpwstr/>
  </property>
</Properties>
</file>