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56" r:id="rId5"/>
  </p:sldIdLst>
  <p:sldSz cx="6858000" cy="9906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9A49169-ADB6-A57D-EED4-E1DE110A5621}" name="Ella Hamilton" initials="EH" userId="f617ced5a7992cae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88A442"/>
    <a:srgbClr val="CAC3DF"/>
    <a:srgbClr val="553F6D"/>
    <a:srgbClr val="D7D1E7"/>
    <a:srgbClr val="99B567"/>
    <a:srgbClr val="335A85"/>
    <a:srgbClr val="FFFFEF"/>
    <a:srgbClr val="FFFFFF"/>
    <a:srgbClr val="4E83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71" autoAdjust="0"/>
    <p:restoredTop sz="89467" autoAdjust="0"/>
  </p:normalViewPr>
  <p:slideViewPr>
    <p:cSldViewPr snapToGrid="0">
      <p:cViewPr varScale="1">
        <p:scale>
          <a:sx n="77" d="100"/>
          <a:sy n="77" d="100"/>
        </p:scale>
        <p:origin x="264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B3416352-0046-4C8B-8FB9-2B35D4711D01}"/>
    <pc:docChg chg="modSld">
      <pc:chgData name="Elizabeth Lupton" userId="f1d8bff2-aebb-46ae-b972-0f228aff2aaf" providerId="ADAL" clId="{B3416352-0046-4C8B-8FB9-2B35D4711D01}" dt="2024-09-09T09:08:24.528" v="0" actId="113"/>
      <pc:docMkLst>
        <pc:docMk/>
      </pc:docMkLst>
      <pc:sldChg chg="modSp mod">
        <pc:chgData name="Elizabeth Lupton" userId="f1d8bff2-aebb-46ae-b972-0f228aff2aaf" providerId="ADAL" clId="{B3416352-0046-4C8B-8FB9-2B35D4711D01}" dt="2024-09-09T09:08:24.528" v="0" actId="113"/>
        <pc:sldMkLst>
          <pc:docMk/>
          <pc:sldMk cId="1827672941" sldId="256"/>
        </pc:sldMkLst>
        <pc:spChg chg="mod">
          <ac:chgData name="Elizabeth Lupton" userId="f1d8bff2-aebb-46ae-b972-0f228aff2aaf" providerId="ADAL" clId="{B3416352-0046-4C8B-8FB9-2B35D4711D01}" dt="2024-09-09T09:08:24.528" v="0" actId="113"/>
          <ac:spMkLst>
            <pc:docMk/>
            <pc:sldMk cId="1827672941" sldId="256"/>
            <ac:spMk id="7" creationId="{A52227FB-D433-CC85-E9D7-5BD3DDCBCBC0}"/>
          </ac:spMkLst>
        </pc:spChg>
      </pc:sldChg>
    </pc:docChg>
  </pc:docChgLst>
  <pc:docChgLst>
    <pc:chgData name="Elizabeth Lupton" userId="f1d8bff2-aebb-46ae-b972-0f228aff2aaf" providerId="ADAL" clId="{B3AB0D9F-29BF-4963-B24E-E5425F8AE972}"/>
    <pc:docChg chg="custSel modSld">
      <pc:chgData name="Elizabeth Lupton" userId="f1d8bff2-aebb-46ae-b972-0f228aff2aaf" providerId="ADAL" clId="{B3AB0D9F-29BF-4963-B24E-E5425F8AE972}" dt="2024-06-07T10:40:54.350" v="179" actId="113"/>
      <pc:docMkLst>
        <pc:docMk/>
      </pc:docMkLst>
      <pc:sldChg chg="modNotesTx">
        <pc:chgData name="Elizabeth Lupton" userId="f1d8bff2-aebb-46ae-b972-0f228aff2aaf" providerId="ADAL" clId="{B3AB0D9F-29BF-4963-B24E-E5425F8AE972}" dt="2024-06-07T10:40:54.350" v="179" actId="113"/>
        <pc:sldMkLst>
          <pc:docMk/>
          <pc:sldMk cId="1827672941" sldId="256"/>
        </pc:sldMkLst>
      </pc:sldChg>
    </pc:docChg>
  </pc:docChgLst>
  <pc:docChgLst>
    <pc:chgData name="Elizabeth Lupton" userId="f1d8bff2-aebb-46ae-b972-0f228aff2aaf" providerId="ADAL" clId="{C019F80C-BF04-4C1E-96DA-4076C62461D5}"/>
    <pc:docChg chg="custSel modSld">
      <pc:chgData name="Elizabeth Lupton" userId="f1d8bff2-aebb-46ae-b972-0f228aff2aaf" providerId="ADAL" clId="{C019F80C-BF04-4C1E-96DA-4076C62461D5}" dt="2023-05-16T11:17:14.557" v="30" actId="1076"/>
      <pc:docMkLst>
        <pc:docMk/>
      </pc:docMkLst>
      <pc:sldChg chg="addSp delSp modSp mod">
        <pc:chgData name="Elizabeth Lupton" userId="f1d8bff2-aebb-46ae-b972-0f228aff2aaf" providerId="ADAL" clId="{C019F80C-BF04-4C1E-96DA-4076C62461D5}" dt="2023-05-16T11:17:14.557" v="30" actId="1076"/>
        <pc:sldMkLst>
          <pc:docMk/>
          <pc:sldMk cId="1827672941" sldId="256"/>
        </pc:sldMkLst>
        <pc:spChg chg="mod">
          <ac:chgData name="Elizabeth Lupton" userId="f1d8bff2-aebb-46ae-b972-0f228aff2aaf" providerId="ADAL" clId="{C019F80C-BF04-4C1E-96DA-4076C62461D5}" dt="2023-05-16T11:16:03.043" v="6" actId="1076"/>
          <ac:spMkLst>
            <pc:docMk/>
            <pc:sldMk cId="1827672941" sldId="256"/>
            <ac:spMk id="124" creationId="{CE1D58B6-E323-A5C7-3F66-492174CD6A52}"/>
          </ac:spMkLst>
        </pc:spChg>
        <pc:picChg chg="add mod">
          <ac:chgData name="Elizabeth Lupton" userId="f1d8bff2-aebb-46ae-b972-0f228aff2aaf" providerId="ADAL" clId="{C019F80C-BF04-4C1E-96DA-4076C62461D5}" dt="2023-05-16T11:16:05.148" v="7" actId="1076"/>
          <ac:picMkLst>
            <pc:docMk/>
            <pc:sldMk cId="1827672941" sldId="256"/>
            <ac:picMk id="2" creationId="{2241E270-B516-7833-AD0B-F30C9DC9B55B}"/>
          </ac:picMkLst>
        </pc:picChg>
        <pc:picChg chg="add mod">
          <ac:chgData name="Elizabeth Lupton" userId="f1d8bff2-aebb-46ae-b972-0f228aff2aaf" providerId="ADAL" clId="{C019F80C-BF04-4C1E-96DA-4076C62461D5}" dt="2023-05-16T11:16:23.154" v="11" actId="1076"/>
          <ac:picMkLst>
            <pc:docMk/>
            <pc:sldMk cId="1827672941" sldId="256"/>
            <ac:picMk id="6" creationId="{418513F9-83A2-8274-D72B-DE17D1CAA5B1}"/>
          </ac:picMkLst>
        </pc:picChg>
        <pc:picChg chg="add mod">
          <ac:chgData name="Elizabeth Lupton" userId="f1d8bff2-aebb-46ae-b972-0f228aff2aaf" providerId="ADAL" clId="{C019F80C-BF04-4C1E-96DA-4076C62461D5}" dt="2023-05-16T11:16:53.946" v="24" actId="1076"/>
          <ac:picMkLst>
            <pc:docMk/>
            <pc:sldMk cId="1827672941" sldId="256"/>
            <ac:picMk id="9" creationId="{254CFA66-8FF2-FEE7-F209-3DBC597B51F9}"/>
          </ac:picMkLst>
        </pc:picChg>
        <pc:picChg chg="add mod">
          <ac:chgData name="Elizabeth Lupton" userId="f1d8bff2-aebb-46ae-b972-0f228aff2aaf" providerId="ADAL" clId="{C019F80C-BF04-4C1E-96DA-4076C62461D5}" dt="2023-05-16T11:16:52.690" v="23" actId="1076"/>
          <ac:picMkLst>
            <pc:docMk/>
            <pc:sldMk cId="1827672941" sldId="256"/>
            <ac:picMk id="10" creationId="{F8362CCF-78BA-4700-E222-AD3B8D3209FB}"/>
          </ac:picMkLst>
        </pc:picChg>
        <pc:picChg chg="add mod">
          <ac:chgData name="Elizabeth Lupton" userId="f1d8bff2-aebb-46ae-b972-0f228aff2aaf" providerId="ADAL" clId="{C019F80C-BF04-4C1E-96DA-4076C62461D5}" dt="2023-05-16T11:17:14.557" v="30" actId="1076"/>
          <ac:picMkLst>
            <pc:docMk/>
            <pc:sldMk cId="1827672941" sldId="256"/>
            <ac:picMk id="26" creationId="{F35A6B51-1065-49E6-F89D-D622F25CFF13}"/>
          </ac:picMkLst>
        </pc:picChg>
        <pc:picChg chg="del">
          <ac:chgData name="Elizabeth Lupton" userId="f1d8bff2-aebb-46ae-b972-0f228aff2aaf" providerId="ADAL" clId="{C019F80C-BF04-4C1E-96DA-4076C62461D5}" dt="2023-05-16T11:15:30.053" v="0" actId="478"/>
          <ac:picMkLst>
            <pc:docMk/>
            <pc:sldMk cId="1827672941" sldId="256"/>
            <ac:picMk id="125" creationId="{58B8860D-D82B-65D4-E06E-532AFA59A297}"/>
          </ac:picMkLst>
        </pc:picChg>
        <pc:picChg chg="del">
          <ac:chgData name="Elizabeth Lupton" userId="f1d8bff2-aebb-46ae-b972-0f228aff2aaf" providerId="ADAL" clId="{C019F80C-BF04-4C1E-96DA-4076C62461D5}" dt="2023-05-16T11:16:55.531" v="25" actId="478"/>
          <ac:picMkLst>
            <pc:docMk/>
            <pc:sldMk cId="1827672941" sldId="256"/>
            <ac:picMk id="144" creationId="{40022928-AE48-4D44-8E51-E6193653F8B7}"/>
          </ac:picMkLst>
        </pc:picChg>
        <pc:picChg chg="del">
          <ac:chgData name="Elizabeth Lupton" userId="f1d8bff2-aebb-46ae-b972-0f228aff2aaf" providerId="ADAL" clId="{C019F80C-BF04-4C1E-96DA-4076C62461D5}" dt="2023-05-16T11:16:16.388" v="8" actId="478"/>
          <ac:picMkLst>
            <pc:docMk/>
            <pc:sldMk cId="1827672941" sldId="256"/>
            <ac:picMk id="146" creationId="{D6A9DA50-03B5-4ECE-823E-40B8C6FD6D93}"/>
          </ac:picMkLst>
        </pc:picChg>
        <pc:picChg chg="del">
          <ac:chgData name="Elizabeth Lupton" userId="f1d8bff2-aebb-46ae-b972-0f228aff2aaf" providerId="ADAL" clId="{C019F80C-BF04-4C1E-96DA-4076C62461D5}" dt="2023-05-16T11:16:39.215" v="18" actId="478"/>
          <ac:picMkLst>
            <pc:docMk/>
            <pc:sldMk cId="1827672941" sldId="256"/>
            <ac:picMk id="147" creationId="{DD4C0033-58B2-4982-AFE0-1AAD080D3997}"/>
          </ac:picMkLst>
        </pc:picChg>
        <pc:picChg chg="del">
          <ac:chgData name="Elizabeth Lupton" userId="f1d8bff2-aebb-46ae-b972-0f228aff2aaf" providerId="ADAL" clId="{C019F80C-BF04-4C1E-96DA-4076C62461D5}" dt="2023-05-16T11:16:24.414" v="12" actId="478"/>
          <ac:picMkLst>
            <pc:docMk/>
            <pc:sldMk cId="1827672941" sldId="256"/>
            <ac:picMk id="153" creationId="{0BC0E35D-026E-602C-1E62-79CB46B58FAB}"/>
          </ac:picMkLst>
        </pc:picChg>
      </pc:sldChg>
    </pc:docChg>
  </pc:docChgLst>
  <pc:docChgLst>
    <pc:chgData name="Charlie Cutler" userId="c5b094de-3707-4aae-994d-70175e9a1467" providerId="ADAL" clId="{CC34F7FF-2253-4EAD-94B3-DD97355C91EF}"/>
    <pc:docChg chg="undo redo custSel modSld">
      <pc:chgData name="Charlie Cutler" userId="c5b094de-3707-4aae-994d-70175e9a1467" providerId="ADAL" clId="{CC34F7FF-2253-4EAD-94B3-DD97355C91EF}" dt="2022-08-10T14:23:17.848" v="1072" actId="1038"/>
      <pc:docMkLst>
        <pc:docMk/>
      </pc:docMkLst>
      <pc:sldChg chg="addSp delSp modSp mod">
        <pc:chgData name="Charlie Cutler" userId="c5b094de-3707-4aae-994d-70175e9a1467" providerId="ADAL" clId="{CC34F7FF-2253-4EAD-94B3-DD97355C91EF}" dt="2022-08-10T14:23:17.848" v="1072" actId="1038"/>
        <pc:sldMkLst>
          <pc:docMk/>
          <pc:sldMk cId="1827672941" sldId="256"/>
        </pc:sldMkLst>
        <pc:spChg chg="add mod topLvl">
          <ac:chgData name="Charlie Cutler" userId="c5b094de-3707-4aae-994d-70175e9a1467" providerId="ADAL" clId="{CC34F7FF-2253-4EAD-94B3-DD97355C91EF}" dt="2022-08-10T14:12:27.726" v="617" actId="165"/>
          <ac:spMkLst>
            <pc:docMk/>
            <pc:sldMk cId="1827672941" sldId="256"/>
            <ac:spMk id="3" creationId="{499DF582-CA77-353B-689F-C92486475A2A}"/>
          </ac:spMkLst>
        </pc:spChg>
        <pc:spChg chg="mod">
          <ac:chgData name="Charlie Cutler" userId="c5b094de-3707-4aae-994d-70175e9a1467" providerId="ADAL" clId="{CC34F7FF-2253-4EAD-94B3-DD97355C91EF}" dt="2022-08-10T14:22:24.850" v="1070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Charlie Cutler" userId="c5b094de-3707-4aae-994d-70175e9a1467" providerId="ADAL" clId="{CC34F7FF-2253-4EAD-94B3-DD97355C91EF}" dt="2022-08-10T14:13:25.215" v="635" actId="14100"/>
          <ac:spMkLst>
            <pc:docMk/>
            <pc:sldMk cId="1827672941" sldId="256"/>
            <ac:spMk id="5" creationId="{5EB6ECD2-36B3-4908-95DC-2FE942BEED31}"/>
          </ac:spMkLst>
        </pc:spChg>
        <pc:spChg chg="add del mod topLvl">
          <ac:chgData name="Charlie Cutler" userId="c5b094de-3707-4aae-994d-70175e9a1467" providerId="ADAL" clId="{CC34F7FF-2253-4EAD-94B3-DD97355C91EF}" dt="2022-08-10T14:10:33.988" v="585" actId="478"/>
          <ac:spMkLst>
            <pc:docMk/>
            <pc:sldMk cId="1827672941" sldId="256"/>
            <ac:spMk id="6" creationId="{E7CDEF17-5AD1-CB2D-0117-0B7838204F4D}"/>
          </ac:spMkLst>
        </pc:spChg>
        <pc:spChg chg="mod">
          <ac:chgData name="Charlie Cutler" userId="c5b094de-3707-4aae-994d-70175e9a1467" providerId="ADAL" clId="{CC34F7FF-2253-4EAD-94B3-DD97355C91EF}" dt="2022-08-10T14:13:28.174" v="636" actId="14100"/>
          <ac:spMkLst>
            <pc:docMk/>
            <pc:sldMk cId="1827672941" sldId="256"/>
            <ac:spMk id="7" creationId="{A52227FB-D433-CC85-E9D7-5BD3DDCBCBC0}"/>
          </ac:spMkLst>
        </pc:spChg>
        <pc:spChg chg="mod">
          <ac:chgData name="Charlie Cutler" userId="c5b094de-3707-4aae-994d-70175e9a1467" providerId="ADAL" clId="{CC34F7FF-2253-4EAD-94B3-DD97355C91EF}" dt="2022-08-10T14:23:17.848" v="1072" actId="1038"/>
          <ac:spMkLst>
            <pc:docMk/>
            <pc:sldMk cId="1827672941" sldId="256"/>
            <ac:spMk id="8" creationId="{0CE875A7-817D-9ED6-5F49-3BF62882FE1F}"/>
          </ac:spMkLst>
        </pc:spChg>
        <pc:spChg chg="del mod">
          <ac:chgData name="Charlie Cutler" userId="c5b094de-3707-4aae-994d-70175e9a1467" providerId="ADAL" clId="{CC34F7FF-2253-4EAD-94B3-DD97355C91EF}" dt="2022-08-10T14:07:07.614" v="421" actId="478"/>
          <ac:spMkLst>
            <pc:docMk/>
            <pc:sldMk cId="1827672941" sldId="256"/>
            <ac:spMk id="9" creationId="{909F9164-2AE8-B34C-F582-271558DEC992}"/>
          </ac:spMkLst>
        </pc:spChg>
        <pc:spChg chg="mod topLvl">
          <ac:chgData name="Charlie Cutler" userId="c5b094de-3707-4aae-994d-70175e9a1467" providerId="ADAL" clId="{CC34F7FF-2253-4EAD-94B3-DD97355C91EF}" dt="2022-08-10T14:12:23.454" v="616" actId="165"/>
          <ac:spMkLst>
            <pc:docMk/>
            <pc:sldMk cId="1827672941" sldId="256"/>
            <ac:spMk id="12" creationId="{4D866B15-3C91-0AA7-24CD-825B7F6A306A}"/>
          </ac:spMkLst>
        </pc:spChg>
        <pc:spChg chg="mod">
          <ac:chgData name="Charlie Cutler" userId="c5b094de-3707-4aae-994d-70175e9a1467" providerId="ADAL" clId="{CC34F7FF-2253-4EAD-94B3-DD97355C91EF}" dt="2022-08-10T14:08:42.458" v="482" actId="20577"/>
          <ac:spMkLst>
            <pc:docMk/>
            <pc:sldMk cId="1827672941" sldId="256"/>
            <ac:spMk id="13" creationId="{7FBE1F41-8E62-C465-49E3-7C0A7477332B}"/>
          </ac:spMkLst>
        </pc:spChg>
        <pc:spChg chg="mod topLvl">
          <ac:chgData name="Charlie Cutler" userId="c5b094de-3707-4aae-994d-70175e9a1467" providerId="ADAL" clId="{CC34F7FF-2253-4EAD-94B3-DD97355C91EF}" dt="2022-08-10T14:12:23.454" v="616" actId="165"/>
          <ac:spMkLst>
            <pc:docMk/>
            <pc:sldMk cId="1827672941" sldId="256"/>
            <ac:spMk id="14" creationId="{4F3EA7E8-D232-9A12-F2B6-B8DB26855ED2}"/>
          </ac:spMkLst>
        </pc:spChg>
        <pc:spChg chg="mod topLvl">
          <ac:chgData name="Charlie Cutler" userId="c5b094de-3707-4aae-994d-70175e9a1467" providerId="ADAL" clId="{CC34F7FF-2253-4EAD-94B3-DD97355C91EF}" dt="2022-08-10T14:12:40.634" v="620" actId="14100"/>
          <ac:spMkLst>
            <pc:docMk/>
            <pc:sldMk cId="1827672941" sldId="256"/>
            <ac:spMk id="15" creationId="{196BE100-6EE6-9C3A-2834-47165A88DFDD}"/>
          </ac:spMkLst>
        </pc:spChg>
        <pc:spChg chg="mod ord topLvl">
          <ac:chgData name="Charlie Cutler" userId="c5b094de-3707-4aae-994d-70175e9a1467" providerId="ADAL" clId="{CC34F7FF-2253-4EAD-94B3-DD97355C91EF}" dt="2022-08-10T14:12:23.454" v="616" actId="165"/>
          <ac:spMkLst>
            <pc:docMk/>
            <pc:sldMk cId="1827672941" sldId="256"/>
            <ac:spMk id="16" creationId="{7B72CA2A-1C2C-ED9F-940B-298C915FC20F}"/>
          </ac:spMkLst>
        </pc:spChg>
        <pc:spChg chg="mod">
          <ac:chgData name="Charlie Cutler" userId="c5b094de-3707-4aae-994d-70175e9a1467" providerId="ADAL" clId="{CC34F7FF-2253-4EAD-94B3-DD97355C91EF}" dt="2022-08-10T14:03:46.237" v="162" actId="404"/>
          <ac:spMkLst>
            <pc:docMk/>
            <pc:sldMk cId="1827672941" sldId="256"/>
            <ac:spMk id="18" creationId="{3BBE4C14-3C28-9505-411C-39B443401C6A}"/>
          </ac:spMkLst>
        </pc:spChg>
        <pc:spChg chg="mod">
          <ac:chgData name="Charlie Cutler" userId="c5b094de-3707-4aae-994d-70175e9a1467" providerId="ADAL" clId="{CC34F7FF-2253-4EAD-94B3-DD97355C91EF}" dt="2022-08-10T14:05:03.633" v="185" actId="404"/>
          <ac:spMkLst>
            <pc:docMk/>
            <pc:sldMk cId="1827672941" sldId="256"/>
            <ac:spMk id="19" creationId="{F2BE392B-26F5-3090-B013-C509D5FEB6AA}"/>
          </ac:spMkLst>
        </pc:spChg>
        <pc:spChg chg="mod">
          <ac:chgData name="Charlie Cutler" userId="c5b094de-3707-4aae-994d-70175e9a1467" providerId="ADAL" clId="{CC34F7FF-2253-4EAD-94B3-DD97355C91EF}" dt="2022-08-10T14:13:31.909" v="637" actId="1076"/>
          <ac:spMkLst>
            <pc:docMk/>
            <pc:sldMk cId="1827672941" sldId="256"/>
            <ac:spMk id="24" creationId="{D3B1B779-37E1-CE69-5C19-37E4CB90370E}"/>
          </ac:spMkLst>
        </pc:spChg>
        <pc:spChg chg="mod">
          <ac:chgData name="Charlie Cutler" userId="c5b094de-3707-4aae-994d-70175e9a1467" providerId="ADAL" clId="{CC34F7FF-2253-4EAD-94B3-DD97355C91EF}" dt="2022-08-10T14:13:31.909" v="637" actId="1076"/>
          <ac:spMkLst>
            <pc:docMk/>
            <pc:sldMk cId="1827672941" sldId="256"/>
            <ac:spMk id="25" creationId="{70A77DF7-B67D-3912-B694-2A25DC5A98C2}"/>
          </ac:spMkLst>
        </pc:spChg>
        <pc:spChg chg="mod">
          <ac:chgData name="Charlie Cutler" userId="c5b094de-3707-4aae-994d-70175e9a1467" providerId="ADAL" clId="{CC34F7FF-2253-4EAD-94B3-DD97355C91EF}" dt="2022-08-10T14:23:15.269" v="1071" actId="1038"/>
          <ac:spMkLst>
            <pc:docMk/>
            <pc:sldMk cId="1827672941" sldId="256"/>
            <ac:spMk id="27" creationId="{A5A850CE-3C37-2AC2-0538-FB851E840F1D}"/>
          </ac:spMkLst>
        </pc:spChg>
        <pc:spChg chg="add mod topLvl">
          <ac:chgData name="Charlie Cutler" userId="c5b094de-3707-4aae-994d-70175e9a1467" providerId="ADAL" clId="{CC34F7FF-2253-4EAD-94B3-DD97355C91EF}" dt="2022-08-10T14:12:27.726" v="617" actId="165"/>
          <ac:spMkLst>
            <pc:docMk/>
            <pc:sldMk cId="1827672941" sldId="256"/>
            <ac:spMk id="29" creationId="{B7AF7889-6860-641A-936B-AF5D83F2B0CB}"/>
          </ac:spMkLst>
        </pc:spChg>
        <pc:spChg chg="add del mod topLvl">
          <ac:chgData name="Charlie Cutler" userId="c5b094de-3707-4aae-994d-70175e9a1467" providerId="ADAL" clId="{CC34F7FF-2253-4EAD-94B3-DD97355C91EF}" dt="2022-08-10T14:00:27.582" v="101" actId="478"/>
          <ac:spMkLst>
            <pc:docMk/>
            <pc:sldMk cId="1827672941" sldId="256"/>
            <ac:spMk id="30" creationId="{8688323C-A308-C74A-1DA1-6D7DD3057652}"/>
          </ac:spMkLst>
        </pc:spChg>
        <pc:spChg chg="del mod">
          <ac:chgData name="Charlie Cutler" userId="c5b094de-3707-4aae-994d-70175e9a1467" providerId="ADAL" clId="{CC34F7FF-2253-4EAD-94B3-DD97355C91EF}" dt="2022-08-10T14:13:15.938" v="633" actId="478"/>
          <ac:spMkLst>
            <pc:docMk/>
            <pc:sldMk cId="1827672941" sldId="256"/>
            <ac:spMk id="31" creationId="{304DCDC8-6AEF-662B-0FC9-0FDFF421238A}"/>
          </ac:spMkLst>
        </pc:spChg>
        <pc:spChg chg="mod">
          <ac:chgData name="Charlie Cutler" userId="c5b094de-3707-4aae-994d-70175e9a1467" providerId="ADAL" clId="{CC34F7FF-2253-4EAD-94B3-DD97355C91EF}" dt="2022-08-10T14:14:04.299" v="647" actId="1076"/>
          <ac:spMkLst>
            <pc:docMk/>
            <pc:sldMk cId="1827672941" sldId="256"/>
            <ac:spMk id="32" creationId="{594DD045-5F6E-BF06-B962-1DC7D57CE12B}"/>
          </ac:spMkLst>
        </pc:spChg>
        <pc:spChg chg="mod">
          <ac:chgData name="Charlie Cutler" userId="c5b094de-3707-4aae-994d-70175e9a1467" providerId="ADAL" clId="{CC34F7FF-2253-4EAD-94B3-DD97355C91EF}" dt="2022-08-10T14:19:10.663" v="955" actId="403"/>
          <ac:spMkLst>
            <pc:docMk/>
            <pc:sldMk cId="1827672941" sldId="256"/>
            <ac:spMk id="34" creationId="{EAD17D39-8F29-BA91-F3FA-35B782353943}"/>
          </ac:spMkLst>
        </pc:spChg>
        <pc:spChg chg="add del mod topLvl">
          <ac:chgData name="Charlie Cutler" userId="c5b094de-3707-4aae-994d-70175e9a1467" providerId="ADAL" clId="{CC34F7FF-2253-4EAD-94B3-DD97355C91EF}" dt="2022-08-10T14:00:42.282" v="106" actId="478"/>
          <ac:spMkLst>
            <pc:docMk/>
            <pc:sldMk cId="1827672941" sldId="256"/>
            <ac:spMk id="36" creationId="{2D77CD8F-700E-2AA2-988A-2A18AE3E552E}"/>
          </ac:spMkLst>
        </pc:spChg>
        <pc:spChg chg="add mod topLvl">
          <ac:chgData name="Charlie Cutler" userId="c5b094de-3707-4aae-994d-70175e9a1467" providerId="ADAL" clId="{CC34F7FF-2253-4EAD-94B3-DD97355C91EF}" dt="2022-08-10T13:59:34.645" v="90" actId="165"/>
          <ac:spMkLst>
            <pc:docMk/>
            <pc:sldMk cId="1827672941" sldId="256"/>
            <ac:spMk id="37" creationId="{55B76B54-4858-6B53-E7C0-24C8CFE25CB4}"/>
          </ac:spMkLst>
        </pc:spChg>
        <pc:spChg chg="add del mod">
          <ac:chgData name="Charlie Cutler" userId="c5b094de-3707-4aae-994d-70175e9a1467" providerId="ADAL" clId="{CC34F7FF-2253-4EAD-94B3-DD97355C91EF}" dt="2022-08-10T13:57:45.651" v="63" actId="478"/>
          <ac:spMkLst>
            <pc:docMk/>
            <pc:sldMk cId="1827672941" sldId="256"/>
            <ac:spMk id="38" creationId="{C93C3258-E94C-0CFC-AE8E-9A6292F918A8}"/>
          </ac:spMkLst>
        </pc:spChg>
        <pc:spChg chg="add del mod">
          <ac:chgData name="Charlie Cutler" userId="c5b094de-3707-4aae-994d-70175e9a1467" providerId="ADAL" clId="{CC34F7FF-2253-4EAD-94B3-DD97355C91EF}" dt="2022-08-10T13:57:44.305" v="62" actId="478"/>
          <ac:spMkLst>
            <pc:docMk/>
            <pc:sldMk cId="1827672941" sldId="256"/>
            <ac:spMk id="39" creationId="{1605CF9A-A6ED-D51F-41D6-1B65C70C8C9C}"/>
          </ac:spMkLst>
        </pc:spChg>
        <pc:spChg chg="add mod">
          <ac:chgData name="Charlie Cutler" userId="c5b094de-3707-4aae-994d-70175e9a1467" providerId="ADAL" clId="{CC34F7FF-2253-4EAD-94B3-DD97355C91EF}" dt="2022-08-10T13:59:34.645" v="90" actId="165"/>
          <ac:spMkLst>
            <pc:docMk/>
            <pc:sldMk cId="1827672941" sldId="256"/>
            <ac:spMk id="40" creationId="{C7E997E5-6314-131B-7C7F-2CE6E92AE281}"/>
          </ac:spMkLst>
        </pc:spChg>
        <pc:spChg chg="del mod">
          <ac:chgData name="Charlie Cutler" userId="c5b094de-3707-4aae-994d-70175e9a1467" providerId="ADAL" clId="{CC34F7FF-2253-4EAD-94B3-DD97355C91EF}" dt="2022-08-10T14:01:18.422" v="122" actId="478"/>
          <ac:spMkLst>
            <pc:docMk/>
            <pc:sldMk cId="1827672941" sldId="256"/>
            <ac:spMk id="43" creationId="{94A50290-1AAA-F6B5-4400-AC443212DAB3}"/>
          </ac:spMkLst>
        </pc:spChg>
        <pc:spChg chg="del mod">
          <ac:chgData name="Charlie Cutler" userId="c5b094de-3707-4aae-994d-70175e9a1467" providerId="ADAL" clId="{CC34F7FF-2253-4EAD-94B3-DD97355C91EF}" dt="2022-08-10T14:01:17.020" v="121" actId="478"/>
          <ac:spMkLst>
            <pc:docMk/>
            <pc:sldMk cId="1827672941" sldId="256"/>
            <ac:spMk id="44" creationId="{321C84C0-9A79-9CDB-2362-CB968498D876}"/>
          </ac:spMkLst>
        </pc:spChg>
        <pc:spChg chg="mod">
          <ac:chgData name="Charlie Cutler" userId="c5b094de-3707-4aae-994d-70175e9a1467" providerId="ADAL" clId="{CC34F7FF-2253-4EAD-94B3-DD97355C91EF}" dt="2022-08-10T14:12:27.726" v="617" actId="165"/>
          <ac:spMkLst>
            <pc:docMk/>
            <pc:sldMk cId="1827672941" sldId="256"/>
            <ac:spMk id="48" creationId="{40002858-F696-967D-7385-49BAC305377B}"/>
          </ac:spMkLst>
        </pc:spChg>
        <pc:spChg chg="mod">
          <ac:chgData name="Charlie Cutler" userId="c5b094de-3707-4aae-994d-70175e9a1467" providerId="ADAL" clId="{CC34F7FF-2253-4EAD-94B3-DD97355C91EF}" dt="2022-08-10T14:12:27.726" v="617" actId="165"/>
          <ac:spMkLst>
            <pc:docMk/>
            <pc:sldMk cId="1827672941" sldId="256"/>
            <ac:spMk id="49" creationId="{E6B6EFC8-D332-3E4B-E512-FA9A9325CE7A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64" creationId="{83EEC031-0BB2-3AEB-BF54-98A22DF047BA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65" creationId="{DFC147B3-F708-B810-536D-3690B673062C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68" creationId="{15BEDCCC-7D5D-7912-9CF2-2EA853CF15E5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69" creationId="{29C77F7A-8422-66B2-6B5D-3948164D292C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70" creationId="{95934519-D28A-4413-3F3D-2200C05519A6}"/>
          </ac:spMkLst>
        </pc:spChg>
        <pc:spChg chg="mod">
          <ac:chgData name="Charlie Cutler" userId="c5b094de-3707-4aae-994d-70175e9a1467" providerId="ADAL" clId="{CC34F7FF-2253-4EAD-94B3-DD97355C91EF}" dt="2022-08-10T14:01:13.724" v="119"/>
          <ac:spMkLst>
            <pc:docMk/>
            <pc:sldMk cId="1827672941" sldId="256"/>
            <ac:spMk id="71" creationId="{2164A9D2-ECD0-8908-C0E0-9A5AFCE65C83}"/>
          </ac:spMkLst>
        </pc:spChg>
        <pc:spChg chg="add mod ord topLvl">
          <ac:chgData name="Charlie Cutler" userId="c5b094de-3707-4aae-994d-70175e9a1467" providerId="ADAL" clId="{CC34F7FF-2253-4EAD-94B3-DD97355C91EF}" dt="2022-08-10T14:12:37.784" v="619" actId="164"/>
          <ac:spMkLst>
            <pc:docMk/>
            <pc:sldMk cId="1827672941" sldId="256"/>
            <ac:spMk id="72" creationId="{91A0E3DA-2111-0BC4-4527-2AC4B34D11EB}"/>
          </ac:spMkLst>
        </pc:spChg>
        <pc:spChg chg="add mod ord topLvl">
          <ac:chgData name="Charlie Cutler" userId="c5b094de-3707-4aae-994d-70175e9a1467" providerId="ADAL" clId="{CC34F7FF-2253-4EAD-94B3-DD97355C91EF}" dt="2022-08-10T14:12:37.784" v="619" actId="164"/>
          <ac:spMkLst>
            <pc:docMk/>
            <pc:sldMk cId="1827672941" sldId="256"/>
            <ac:spMk id="73" creationId="{CDA3A8AB-6B96-57D1-F922-10E8665BF38F}"/>
          </ac:spMkLst>
        </pc:spChg>
        <pc:spChg chg="add mod topLvl">
          <ac:chgData name="Charlie Cutler" userId="c5b094de-3707-4aae-994d-70175e9a1467" providerId="ADAL" clId="{CC34F7FF-2253-4EAD-94B3-DD97355C91EF}" dt="2022-08-10T14:12:37.784" v="619" actId="164"/>
          <ac:spMkLst>
            <pc:docMk/>
            <pc:sldMk cId="1827672941" sldId="256"/>
            <ac:spMk id="76" creationId="{860C324E-7C68-2002-4C87-18CA68BCA809}"/>
          </ac:spMkLst>
        </pc:spChg>
        <pc:spChg chg="add mod">
          <ac:chgData name="Charlie Cutler" userId="c5b094de-3707-4aae-994d-70175e9a1467" providerId="ADAL" clId="{CC34F7FF-2253-4EAD-94B3-DD97355C91EF}" dt="2022-08-10T14:13:38.832" v="639" actId="14100"/>
          <ac:spMkLst>
            <pc:docMk/>
            <pc:sldMk cId="1827672941" sldId="256"/>
            <ac:spMk id="92" creationId="{33248747-47EE-992C-C377-8E3CA3D99C84}"/>
          </ac:spMkLst>
        </pc:spChg>
        <pc:spChg chg="add del mod">
          <ac:chgData name="Charlie Cutler" userId="c5b094de-3707-4aae-994d-70175e9a1467" providerId="ADAL" clId="{CC34F7FF-2253-4EAD-94B3-DD97355C91EF}" dt="2022-08-10T14:08:06.357" v="447" actId="22"/>
          <ac:spMkLst>
            <pc:docMk/>
            <pc:sldMk cId="1827672941" sldId="256"/>
            <ac:spMk id="94" creationId="{C41DAD70-584D-66D9-6556-323388034B35}"/>
          </ac:spMkLst>
        </pc:spChg>
        <pc:spChg chg="add mod">
          <ac:chgData name="Charlie Cutler" userId="c5b094de-3707-4aae-994d-70175e9a1467" providerId="ADAL" clId="{CC34F7FF-2253-4EAD-94B3-DD97355C91EF}" dt="2022-08-10T14:13:57.362" v="644" actId="1076"/>
          <ac:spMkLst>
            <pc:docMk/>
            <pc:sldMk cId="1827672941" sldId="256"/>
            <ac:spMk id="95" creationId="{B4F33915-D223-35A8-13D5-5AFDFACA3A75}"/>
          </ac:spMkLst>
        </pc:spChg>
        <pc:spChg chg="add del mod topLvl">
          <ac:chgData name="Charlie Cutler" userId="c5b094de-3707-4aae-994d-70175e9a1467" providerId="ADAL" clId="{CC34F7FF-2253-4EAD-94B3-DD97355C91EF}" dt="2022-08-10T14:11:28.517" v="601" actId="14100"/>
          <ac:spMkLst>
            <pc:docMk/>
            <pc:sldMk cId="1827672941" sldId="256"/>
            <ac:spMk id="100" creationId="{0BECBDB9-F953-8529-D7EE-4F0554B36BDE}"/>
          </ac:spMkLst>
        </pc:spChg>
        <pc:spChg chg="mod topLvl">
          <ac:chgData name="Charlie Cutler" userId="c5b094de-3707-4aae-994d-70175e9a1467" providerId="ADAL" clId="{CC34F7FF-2253-4EAD-94B3-DD97355C91EF}" dt="2022-08-10T14:10:20.686" v="582" actId="164"/>
          <ac:spMkLst>
            <pc:docMk/>
            <pc:sldMk cId="1827672941" sldId="256"/>
            <ac:spMk id="101" creationId="{74040C92-94AF-1FEF-7191-31FF7EB995DE}"/>
          </ac:spMkLst>
        </pc:spChg>
        <pc:spChg chg="mod">
          <ac:chgData name="Charlie Cutler" userId="c5b094de-3707-4aae-994d-70175e9a1467" providerId="ADAL" clId="{CC34F7FF-2253-4EAD-94B3-DD97355C91EF}" dt="2022-08-10T14:10:01.963" v="581" actId="165"/>
          <ac:spMkLst>
            <pc:docMk/>
            <pc:sldMk cId="1827672941" sldId="256"/>
            <ac:spMk id="104" creationId="{CE7CE8C7-D644-56C0-72BC-21FF85CB8CB0}"/>
          </ac:spMkLst>
        </pc:spChg>
        <pc:spChg chg="mod">
          <ac:chgData name="Charlie Cutler" userId="c5b094de-3707-4aae-994d-70175e9a1467" providerId="ADAL" clId="{CC34F7FF-2253-4EAD-94B3-DD97355C91EF}" dt="2022-08-10T14:10:01.963" v="581" actId="165"/>
          <ac:spMkLst>
            <pc:docMk/>
            <pc:sldMk cId="1827672941" sldId="256"/>
            <ac:spMk id="105" creationId="{8F980971-0AD0-2A99-12FE-B51B81788473}"/>
          </ac:spMkLst>
        </pc:spChg>
        <pc:spChg chg="mod">
          <ac:chgData name="Charlie Cutler" userId="c5b094de-3707-4aae-994d-70175e9a1467" providerId="ADAL" clId="{CC34F7FF-2253-4EAD-94B3-DD97355C91EF}" dt="2022-08-10T14:10:01.963" v="581" actId="165"/>
          <ac:spMkLst>
            <pc:docMk/>
            <pc:sldMk cId="1827672941" sldId="256"/>
            <ac:spMk id="106" creationId="{9C5DAD45-2902-3FC0-0E0B-9670EB78A6C7}"/>
          </ac:spMkLst>
        </pc:spChg>
        <pc:spChg chg="mod">
          <ac:chgData name="Charlie Cutler" userId="c5b094de-3707-4aae-994d-70175e9a1467" providerId="ADAL" clId="{CC34F7FF-2253-4EAD-94B3-DD97355C91EF}" dt="2022-08-10T14:10:01.963" v="581" actId="165"/>
          <ac:spMkLst>
            <pc:docMk/>
            <pc:sldMk cId="1827672941" sldId="256"/>
            <ac:spMk id="107" creationId="{37CF9E13-A9C8-9EC5-1878-AE88BF15DD3A}"/>
          </ac:spMkLst>
        </pc:spChg>
        <pc:spChg chg="mod">
          <ac:chgData name="Charlie Cutler" userId="c5b094de-3707-4aae-994d-70175e9a1467" providerId="ADAL" clId="{CC34F7FF-2253-4EAD-94B3-DD97355C91EF}" dt="2022-08-10T14:10:49.450" v="588"/>
          <ac:spMkLst>
            <pc:docMk/>
            <pc:sldMk cId="1827672941" sldId="256"/>
            <ac:spMk id="110" creationId="{F1A3001C-5746-C84A-5682-E629CD325BB5}"/>
          </ac:spMkLst>
        </pc:spChg>
        <pc:spChg chg="mod">
          <ac:chgData name="Charlie Cutler" userId="c5b094de-3707-4aae-994d-70175e9a1467" providerId="ADAL" clId="{CC34F7FF-2253-4EAD-94B3-DD97355C91EF}" dt="2022-08-10T14:10:49.450" v="588"/>
          <ac:spMkLst>
            <pc:docMk/>
            <pc:sldMk cId="1827672941" sldId="256"/>
            <ac:spMk id="111" creationId="{503A38CC-1E17-0AB2-272B-4812151AB138}"/>
          </ac:spMkLst>
        </pc:spChg>
        <pc:spChg chg="add mod ord">
          <ac:chgData name="Charlie Cutler" userId="c5b094de-3707-4aae-994d-70175e9a1467" providerId="ADAL" clId="{CC34F7FF-2253-4EAD-94B3-DD97355C91EF}" dt="2022-08-10T14:11:38.154" v="603" actId="164"/>
          <ac:spMkLst>
            <pc:docMk/>
            <pc:sldMk cId="1827672941" sldId="256"/>
            <ac:spMk id="114" creationId="{D8933F30-F4F5-B65A-14B8-009B205840F3}"/>
          </ac:spMkLst>
        </pc:spChg>
        <pc:spChg chg="mod">
          <ac:chgData name="Charlie Cutler" userId="c5b094de-3707-4aae-994d-70175e9a1467" providerId="ADAL" clId="{CC34F7FF-2253-4EAD-94B3-DD97355C91EF}" dt="2022-08-10T14:12:50.317" v="622"/>
          <ac:spMkLst>
            <pc:docMk/>
            <pc:sldMk cId="1827672941" sldId="256"/>
            <ac:spMk id="119" creationId="{EA37B3B3-F864-6FEB-05C4-8CD3BF02370D}"/>
          </ac:spMkLst>
        </pc:spChg>
        <pc:spChg chg="mod">
          <ac:chgData name="Charlie Cutler" userId="c5b094de-3707-4aae-994d-70175e9a1467" providerId="ADAL" clId="{CC34F7FF-2253-4EAD-94B3-DD97355C91EF}" dt="2022-08-10T14:12:50.317" v="622"/>
          <ac:spMkLst>
            <pc:docMk/>
            <pc:sldMk cId="1827672941" sldId="256"/>
            <ac:spMk id="120" creationId="{DFBCA858-C349-6EC7-A404-FAC1606CC594}"/>
          </ac:spMkLst>
        </pc:spChg>
        <pc:spChg chg="mod">
          <ac:chgData name="Charlie Cutler" userId="c5b094de-3707-4aae-994d-70175e9a1467" providerId="ADAL" clId="{CC34F7FF-2253-4EAD-94B3-DD97355C91EF}" dt="2022-08-10T14:12:50.317" v="622"/>
          <ac:spMkLst>
            <pc:docMk/>
            <pc:sldMk cId="1827672941" sldId="256"/>
            <ac:spMk id="121" creationId="{0FCB9787-24F3-D836-FC50-B1DF58EFF214}"/>
          </ac:spMkLst>
        </pc:spChg>
        <pc:spChg chg="add mod">
          <ac:chgData name="Charlie Cutler" userId="c5b094de-3707-4aae-994d-70175e9a1467" providerId="ADAL" clId="{CC34F7FF-2253-4EAD-94B3-DD97355C91EF}" dt="2022-08-10T14:19:28.331" v="960" actId="14100"/>
          <ac:spMkLst>
            <pc:docMk/>
            <pc:sldMk cId="1827672941" sldId="256"/>
            <ac:spMk id="124" creationId="{CE1D58B6-E323-A5C7-3F66-492174CD6A52}"/>
          </ac:spMkLst>
        </pc:spChg>
        <pc:spChg chg="add mod">
          <ac:chgData name="Charlie Cutler" userId="c5b094de-3707-4aae-994d-70175e9a1467" providerId="ADAL" clId="{CC34F7FF-2253-4EAD-94B3-DD97355C91EF}" dt="2022-08-10T14:22:17.990" v="1066" actId="1076"/>
          <ac:spMkLst>
            <pc:docMk/>
            <pc:sldMk cId="1827672941" sldId="256"/>
            <ac:spMk id="126" creationId="{B487B8B3-3394-81F0-7F27-1ECE9EF1DA04}"/>
          </ac:spMkLst>
        </pc:spChg>
        <pc:spChg chg="add del mod">
          <ac:chgData name="Charlie Cutler" userId="c5b094de-3707-4aae-994d-70175e9a1467" providerId="ADAL" clId="{CC34F7FF-2253-4EAD-94B3-DD97355C91EF}" dt="2022-08-10T14:20:35.768" v="1030" actId="478"/>
          <ac:spMkLst>
            <pc:docMk/>
            <pc:sldMk cId="1827672941" sldId="256"/>
            <ac:spMk id="128" creationId="{E306529E-7413-469D-8B0A-B291CBEAD4E6}"/>
          </ac:spMkLst>
        </pc:spChg>
        <pc:spChg chg="add del mod">
          <ac:chgData name="Charlie Cutler" userId="c5b094de-3707-4aae-994d-70175e9a1467" providerId="ADAL" clId="{CC34F7FF-2253-4EAD-94B3-DD97355C91EF}" dt="2022-08-10T14:20:35.768" v="1030" actId="478"/>
          <ac:spMkLst>
            <pc:docMk/>
            <pc:sldMk cId="1827672941" sldId="256"/>
            <ac:spMk id="129" creationId="{254C3AAE-13A7-4FF0-A404-A1A778490628}"/>
          </ac:spMkLst>
        </pc:spChg>
        <pc:spChg chg="add del mod">
          <ac:chgData name="Charlie Cutler" userId="c5b094de-3707-4aae-994d-70175e9a1467" providerId="ADAL" clId="{CC34F7FF-2253-4EAD-94B3-DD97355C91EF}" dt="2022-08-10T14:20:35.768" v="1030" actId="478"/>
          <ac:spMkLst>
            <pc:docMk/>
            <pc:sldMk cId="1827672941" sldId="256"/>
            <ac:spMk id="130" creationId="{1B0B6AF3-A609-AADB-5DDD-10839BFF6083}"/>
          </ac:spMkLst>
        </pc:spChg>
        <pc:spChg chg="add del mod">
          <ac:chgData name="Charlie Cutler" userId="c5b094de-3707-4aae-994d-70175e9a1467" providerId="ADAL" clId="{CC34F7FF-2253-4EAD-94B3-DD97355C91EF}" dt="2022-08-10T14:20:35.768" v="1030" actId="478"/>
          <ac:spMkLst>
            <pc:docMk/>
            <pc:sldMk cId="1827672941" sldId="256"/>
            <ac:spMk id="131" creationId="{79CF9E49-6C97-4E11-8827-B2D8B6261642}"/>
          </ac:spMkLst>
        </pc:spChg>
        <pc:spChg chg="add del mod">
          <ac:chgData name="Charlie Cutler" userId="c5b094de-3707-4aae-994d-70175e9a1467" providerId="ADAL" clId="{CC34F7FF-2253-4EAD-94B3-DD97355C91EF}" dt="2022-08-10T14:20:35.768" v="1030" actId="478"/>
          <ac:spMkLst>
            <pc:docMk/>
            <pc:sldMk cId="1827672941" sldId="256"/>
            <ac:spMk id="132" creationId="{3B7442BE-F13D-402D-A32C-4BC537989FDD}"/>
          </ac:spMkLst>
        </pc:spChg>
        <pc:spChg chg="add del mod">
          <ac:chgData name="Charlie Cutler" userId="c5b094de-3707-4aae-994d-70175e9a1467" providerId="ADAL" clId="{CC34F7FF-2253-4EAD-94B3-DD97355C91EF}" dt="2022-08-10T14:18:40.640" v="945" actId="478"/>
          <ac:spMkLst>
            <pc:docMk/>
            <pc:sldMk cId="1827672941" sldId="256"/>
            <ac:spMk id="133" creationId="{9B2EB40F-B069-4CC7-8829-B989C5EC133A}"/>
          </ac:spMkLst>
        </pc:spChg>
        <pc:spChg chg="add del mod">
          <ac:chgData name="Charlie Cutler" userId="c5b094de-3707-4aae-994d-70175e9a1467" providerId="ADAL" clId="{CC34F7FF-2253-4EAD-94B3-DD97355C91EF}" dt="2022-08-10T14:18:39.485" v="944" actId="478"/>
          <ac:spMkLst>
            <pc:docMk/>
            <pc:sldMk cId="1827672941" sldId="256"/>
            <ac:spMk id="134" creationId="{AC9D8BC4-63DC-4DC9-8E14-8B9B22134F2C}"/>
          </ac:spMkLst>
        </pc:spChg>
        <pc:spChg chg="add del mod">
          <ac:chgData name="Charlie Cutler" userId="c5b094de-3707-4aae-994d-70175e9a1467" providerId="ADAL" clId="{CC34F7FF-2253-4EAD-94B3-DD97355C91EF}" dt="2022-08-10T14:18:38.266" v="943" actId="478"/>
          <ac:spMkLst>
            <pc:docMk/>
            <pc:sldMk cId="1827672941" sldId="256"/>
            <ac:spMk id="135" creationId="{40307FD8-73AC-0C22-776B-DB44F46FE2FD}"/>
          </ac:spMkLst>
        </pc:spChg>
        <pc:spChg chg="add del mod">
          <ac:chgData name="Charlie Cutler" userId="c5b094de-3707-4aae-994d-70175e9a1467" providerId="ADAL" clId="{CC34F7FF-2253-4EAD-94B3-DD97355C91EF}" dt="2022-08-10T14:18:35.501" v="941" actId="478"/>
          <ac:spMkLst>
            <pc:docMk/>
            <pc:sldMk cId="1827672941" sldId="256"/>
            <ac:spMk id="136" creationId="{0658B8D5-A980-4521-8C86-9574C7CB6AAB}"/>
          </ac:spMkLst>
        </pc:spChg>
        <pc:spChg chg="add del mod">
          <ac:chgData name="Charlie Cutler" userId="c5b094de-3707-4aae-994d-70175e9a1467" providerId="ADAL" clId="{CC34F7FF-2253-4EAD-94B3-DD97355C91EF}" dt="2022-08-10T14:18:36.520" v="942" actId="478"/>
          <ac:spMkLst>
            <pc:docMk/>
            <pc:sldMk cId="1827672941" sldId="256"/>
            <ac:spMk id="137" creationId="{F0EC269E-8DC9-4409-84D7-504CE0A5A9C8}"/>
          </ac:spMkLst>
        </pc:spChg>
        <pc:spChg chg="add del mod topLvl">
          <ac:chgData name="Charlie Cutler" userId="c5b094de-3707-4aae-994d-70175e9a1467" providerId="ADAL" clId="{CC34F7FF-2253-4EAD-94B3-DD97355C91EF}" dt="2022-08-10T14:21:13.954" v="1042" actId="478"/>
          <ac:spMkLst>
            <pc:docMk/>
            <pc:sldMk cId="1827672941" sldId="256"/>
            <ac:spMk id="138" creationId="{EB9443B0-851C-4ACD-A149-79839DCCF1AF}"/>
          </ac:spMkLst>
        </pc:spChg>
        <pc:spChg chg="add del mod topLvl">
          <ac:chgData name="Charlie Cutler" userId="c5b094de-3707-4aae-994d-70175e9a1467" providerId="ADAL" clId="{CC34F7FF-2253-4EAD-94B3-DD97355C91EF}" dt="2022-08-10T14:21:13.954" v="1042" actId="478"/>
          <ac:spMkLst>
            <pc:docMk/>
            <pc:sldMk cId="1827672941" sldId="256"/>
            <ac:spMk id="139" creationId="{836270AB-2D68-426F-8689-1CAC93D67078}"/>
          </ac:spMkLst>
        </pc:spChg>
        <pc:spChg chg="add del mod topLvl">
          <ac:chgData name="Charlie Cutler" userId="c5b094de-3707-4aae-994d-70175e9a1467" providerId="ADAL" clId="{CC34F7FF-2253-4EAD-94B3-DD97355C91EF}" dt="2022-08-10T14:21:13.954" v="1042" actId="478"/>
          <ac:spMkLst>
            <pc:docMk/>
            <pc:sldMk cId="1827672941" sldId="256"/>
            <ac:spMk id="140" creationId="{561077EA-00A9-4D28-9B79-BE072C32E212}"/>
          </ac:spMkLst>
        </pc:spChg>
        <pc:spChg chg="add del mod topLvl">
          <ac:chgData name="Charlie Cutler" userId="c5b094de-3707-4aae-994d-70175e9a1467" providerId="ADAL" clId="{CC34F7FF-2253-4EAD-94B3-DD97355C91EF}" dt="2022-08-10T14:21:13.954" v="1042" actId="478"/>
          <ac:spMkLst>
            <pc:docMk/>
            <pc:sldMk cId="1827672941" sldId="256"/>
            <ac:spMk id="141" creationId="{771AD728-6F06-4D9C-8785-C95C1E4EA660}"/>
          </ac:spMkLst>
        </pc:spChg>
        <pc:spChg chg="add del mod topLvl">
          <ac:chgData name="Charlie Cutler" userId="c5b094de-3707-4aae-994d-70175e9a1467" providerId="ADAL" clId="{CC34F7FF-2253-4EAD-94B3-DD97355C91EF}" dt="2022-08-10T14:21:13.954" v="1042" actId="478"/>
          <ac:spMkLst>
            <pc:docMk/>
            <pc:sldMk cId="1827672941" sldId="256"/>
            <ac:spMk id="142" creationId="{3B154111-4F9C-4806-8577-5C828AE769D5}"/>
          </ac:spMkLst>
        </pc:spChg>
        <pc:spChg chg="add mod">
          <ac:chgData name="Charlie Cutler" userId="c5b094de-3707-4aae-994d-70175e9a1467" providerId="ADAL" clId="{CC34F7FF-2253-4EAD-94B3-DD97355C91EF}" dt="2022-08-10T14:20:39.697" v="1031" actId="165"/>
          <ac:spMkLst>
            <pc:docMk/>
            <pc:sldMk cId="1827672941" sldId="256"/>
            <ac:spMk id="148" creationId="{C363B6BB-B3C6-45E8-8E53-44324D962C9D}"/>
          </ac:spMkLst>
        </pc:spChg>
        <pc:spChg chg="add mod">
          <ac:chgData name="Charlie Cutler" userId="c5b094de-3707-4aae-994d-70175e9a1467" providerId="ADAL" clId="{CC34F7FF-2253-4EAD-94B3-DD97355C91EF}" dt="2022-08-10T14:20:39.697" v="1031" actId="165"/>
          <ac:spMkLst>
            <pc:docMk/>
            <pc:sldMk cId="1827672941" sldId="256"/>
            <ac:spMk id="149" creationId="{C363B6BB-B3C6-45E8-8E53-44324D962C9D}"/>
          </ac:spMkLst>
        </pc:spChg>
        <pc:spChg chg="add mod">
          <ac:chgData name="Charlie Cutler" userId="c5b094de-3707-4aae-994d-70175e9a1467" providerId="ADAL" clId="{CC34F7FF-2253-4EAD-94B3-DD97355C91EF}" dt="2022-08-10T14:20:39.697" v="1031" actId="165"/>
          <ac:spMkLst>
            <pc:docMk/>
            <pc:sldMk cId="1827672941" sldId="256"/>
            <ac:spMk id="150" creationId="{C363B6BB-B3C6-45E8-8E53-44324D962C9D}"/>
          </ac:spMkLst>
        </pc:spChg>
        <pc:grpChg chg="add del mod">
          <ac:chgData name="Charlie Cutler" userId="c5b094de-3707-4aae-994d-70175e9a1467" providerId="ADAL" clId="{CC34F7FF-2253-4EAD-94B3-DD97355C91EF}" dt="2022-08-10T13:58:15.647" v="71" actId="165"/>
          <ac:grpSpMkLst>
            <pc:docMk/>
            <pc:sldMk cId="1827672941" sldId="256"/>
            <ac:grpSpMk id="2" creationId="{BAB163BE-6476-39BD-8147-294E3A26CBF8}"/>
          </ac:grpSpMkLst>
        </pc:grpChg>
        <pc:grpChg chg="mod">
          <ac:chgData name="Charlie Cutler" userId="c5b094de-3707-4aae-994d-70175e9a1467" providerId="ADAL" clId="{CC34F7FF-2253-4EAD-94B3-DD97355C91EF}" dt="2022-08-10T14:13:31.909" v="637" actId="1076"/>
          <ac:grpSpMkLst>
            <pc:docMk/>
            <pc:sldMk cId="1827672941" sldId="256"/>
            <ac:grpSpMk id="17" creationId="{40F73D1B-2926-CC07-D8A7-40CC3F6B8743}"/>
          </ac:grpSpMkLst>
        </pc:grpChg>
        <pc:grpChg chg="mod">
          <ac:chgData name="Charlie Cutler" userId="c5b094de-3707-4aae-994d-70175e9a1467" providerId="ADAL" clId="{CC34F7FF-2253-4EAD-94B3-DD97355C91EF}" dt="2022-08-10T14:13:31.909" v="637" actId="1076"/>
          <ac:grpSpMkLst>
            <pc:docMk/>
            <pc:sldMk cId="1827672941" sldId="256"/>
            <ac:grpSpMk id="20" creationId="{BC7397F0-BB38-F467-1F3E-A7891792CA57}"/>
          </ac:grpSpMkLst>
        </pc:grpChg>
        <pc:grpChg chg="add del mod topLvl">
          <ac:chgData name="Charlie Cutler" userId="c5b094de-3707-4aae-994d-70175e9a1467" providerId="ADAL" clId="{CC34F7FF-2253-4EAD-94B3-DD97355C91EF}" dt="2022-08-10T13:59:44.822" v="92" actId="478"/>
          <ac:grpSpMkLst>
            <pc:docMk/>
            <pc:sldMk cId="1827672941" sldId="256"/>
            <ac:grpSpMk id="41" creationId="{D9598AEC-2A74-67E4-2ECD-6A3583CBAF23}"/>
          </ac:grpSpMkLst>
        </pc:grpChg>
        <pc:grpChg chg="add del mod topLvl">
          <ac:chgData name="Charlie Cutler" userId="c5b094de-3707-4aae-994d-70175e9a1467" providerId="ADAL" clId="{CC34F7FF-2253-4EAD-94B3-DD97355C91EF}" dt="2022-08-10T14:01:17.020" v="121" actId="478"/>
          <ac:grpSpMkLst>
            <pc:docMk/>
            <pc:sldMk cId="1827672941" sldId="256"/>
            <ac:grpSpMk id="42" creationId="{BC6F3473-55A3-A3A3-A240-C644FBC15F37}"/>
          </ac:grpSpMkLst>
        </pc:grpChg>
        <pc:grpChg chg="add mod">
          <ac:chgData name="Charlie Cutler" userId="c5b094de-3707-4aae-994d-70175e9a1467" providerId="ADAL" clId="{CC34F7FF-2253-4EAD-94B3-DD97355C91EF}" dt="2022-08-10T13:58:43.639" v="79" actId="164"/>
          <ac:grpSpMkLst>
            <pc:docMk/>
            <pc:sldMk cId="1827672941" sldId="256"/>
            <ac:grpSpMk id="45" creationId="{4754EC3B-B051-7155-09A3-06F062034EB1}"/>
          </ac:grpSpMkLst>
        </pc:grpChg>
        <pc:grpChg chg="add del mod">
          <ac:chgData name="Charlie Cutler" userId="c5b094de-3707-4aae-994d-70175e9a1467" providerId="ADAL" clId="{CC34F7FF-2253-4EAD-94B3-DD97355C91EF}" dt="2022-08-10T13:59:34.645" v="90" actId="165"/>
          <ac:grpSpMkLst>
            <pc:docMk/>
            <pc:sldMk cId="1827672941" sldId="256"/>
            <ac:grpSpMk id="46" creationId="{2D32E3D9-1BC0-2241-BE69-2FADBBF2C03C}"/>
          </ac:grpSpMkLst>
        </pc:grpChg>
        <pc:grpChg chg="add mod">
          <ac:chgData name="Charlie Cutler" userId="c5b094de-3707-4aae-994d-70175e9a1467" providerId="ADAL" clId="{CC34F7FF-2253-4EAD-94B3-DD97355C91EF}" dt="2022-08-10T14:12:27.726" v="617" actId="165"/>
          <ac:grpSpMkLst>
            <pc:docMk/>
            <pc:sldMk cId="1827672941" sldId="256"/>
            <ac:grpSpMk id="47" creationId="{D0E4A669-DCB8-FD7D-CFD0-AB916C52BDD0}"/>
          </ac:grpSpMkLst>
        </pc:grpChg>
        <pc:grpChg chg="add mod">
          <ac:chgData name="Charlie Cutler" userId="c5b094de-3707-4aae-994d-70175e9a1467" providerId="ADAL" clId="{CC34F7FF-2253-4EAD-94B3-DD97355C91EF}" dt="2022-08-10T14:12:27.726" v="617" actId="165"/>
          <ac:grpSpMkLst>
            <pc:docMk/>
            <pc:sldMk cId="1827672941" sldId="256"/>
            <ac:grpSpMk id="50" creationId="{9AB05E85-757C-7E55-1F9D-C1DBFEBADF69}"/>
          </ac:grpSpMkLst>
        </pc:grpChg>
        <pc:grpChg chg="add mod topLvl">
          <ac:chgData name="Charlie Cutler" userId="c5b094de-3707-4aae-994d-70175e9a1467" providerId="ADAL" clId="{CC34F7FF-2253-4EAD-94B3-DD97355C91EF}" dt="2022-08-10T14:12:45.866" v="621" actId="164"/>
          <ac:grpSpMkLst>
            <pc:docMk/>
            <pc:sldMk cId="1827672941" sldId="256"/>
            <ac:grpSpMk id="59" creationId="{CB02F779-5F07-2F04-2C72-1E75DFC49AAB}"/>
          </ac:grpSpMkLst>
        </pc:grpChg>
        <pc:grpChg chg="add mod">
          <ac:chgData name="Charlie Cutler" userId="c5b094de-3707-4aae-994d-70175e9a1467" providerId="ADAL" clId="{CC34F7FF-2253-4EAD-94B3-DD97355C91EF}" dt="2022-08-10T14:13:54.057" v="643" actId="1076"/>
          <ac:grpSpMkLst>
            <pc:docMk/>
            <pc:sldMk cId="1827672941" sldId="256"/>
            <ac:grpSpMk id="60" creationId="{5BA9ECCF-240A-A259-EE4E-FEE1491E73E6}"/>
          </ac:grpSpMkLst>
        </pc:grpChg>
        <pc:grpChg chg="mod">
          <ac:chgData name="Charlie Cutler" userId="c5b094de-3707-4aae-994d-70175e9a1467" providerId="ADAL" clId="{CC34F7FF-2253-4EAD-94B3-DD97355C91EF}" dt="2022-08-10T14:01:13.724" v="119"/>
          <ac:grpSpMkLst>
            <pc:docMk/>
            <pc:sldMk cId="1827672941" sldId="256"/>
            <ac:grpSpMk id="61" creationId="{28D62D55-B91B-73EC-F946-71AC5C0B7EAF}"/>
          </ac:grpSpMkLst>
        </pc:grpChg>
        <pc:grpChg chg="mod">
          <ac:chgData name="Charlie Cutler" userId="c5b094de-3707-4aae-994d-70175e9a1467" providerId="ADAL" clId="{CC34F7FF-2253-4EAD-94B3-DD97355C91EF}" dt="2022-08-10T14:01:13.724" v="119"/>
          <ac:grpSpMkLst>
            <pc:docMk/>
            <pc:sldMk cId="1827672941" sldId="256"/>
            <ac:grpSpMk id="66" creationId="{D59B3195-1B85-49E7-8F03-265387F158EB}"/>
          </ac:grpSpMkLst>
        </pc:grpChg>
        <pc:grpChg chg="mod">
          <ac:chgData name="Charlie Cutler" userId="c5b094de-3707-4aae-994d-70175e9a1467" providerId="ADAL" clId="{CC34F7FF-2253-4EAD-94B3-DD97355C91EF}" dt="2022-08-10T14:01:13.724" v="119"/>
          <ac:grpSpMkLst>
            <pc:docMk/>
            <pc:sldMk cId="1827672941" sldId="256"/>
            <ac:grpSpMk id="67" creationId="{A104126B-857A-5738-4529-E43842EB7246}"/>
          </ac:grpSpMkLst>
        </pc:grpChg>
        <pc:grpChg chg="add del mod ord topLvl">
          <ac:chgData name="Charlie Cutler" userId="c5b094de-3707-4aae-994d-70175e9a1467" providerId="ADAL" clId="{CC34F7FF-2253-4EAD-94B3-DD97355C91EF}" dt="2022-08-10T14:12:27.726" v="617" actId="165"/>
          <ac:grpSpMkLst>
            <pc:docMk/>
            <pc:sldMk cId="1827672941" sldId="256"/>
            <ac:grpSpMk id="77" creationId="{F119E056-B0E9-CD48-CAFC-D7043BB21073}"/>
          </ac:grpSpMkLst>
        </pc:grpChg>
        <pc:grpChg chg="add del mod">
          <ac:chgData name="Charlie Cutler" userId="c5b094de-3707-4aae-994d-70175e9a1467" providerId="ADAL" clId="{CC34F7FF-2253-4EAD-94B3-DD97355C91EF}" dt="2022-08-10T14:12:23.454" v="616" actId="165"/>
          <ac:grpSpMkLst>
            <pc:docMk/>
            <pc:sldMk cId="1827672941" sldId="256"/>
            <ac:grpSpMk id="78" creationId="{CA0A6FC0-DAAF-FE17-BF63-C291075E73AB}"/>
          </ac:grpSpMkLst>
        </pc:grpChg>
        <pc:grpChg chg="add mod">
          <ac:chgData name="Charlie Cutler" userId="c5b094de-3707-4aae-994d-70175e9a1467" providerId="ADAL" clId="{CC34F7FF-2253-4EAD-94B3-DD97355C91EF}" dt="2022-08-10T14:06:02.881" v="204" actId="164"/>
          <ac:grpSpMkLst>
            <pc:docMk/>
            <pc:sldMk cId="1827672941" sldId="256"/>
            <ac:grpSpMk id="81" creationId="{74D7C106-BEE6-1DB4-DE71-C573C0ABB3A2}"/>
          </ac:grpSpMkLst>
        </pc:grpChg>
        <pc:grpChg chg="add mod">
          <ac:chgData name="Charlie Cutler" userId="c5b094de-3707-4aae-994d-70175e9a1467" providerId="ADAL" clId="{CC34F7FF-2253-4EAD-94B3-DD97355C91EF}" dt="2022-08-10T14:06:02.881" v="204" actId="164"/>
          <ac:grpSpMkLst>
            <pc:docMk/>
            <pc:sldMk cId="1827672941" sldId="256"/>
            <ac:grpSpMk id="82" creationId="{C34E5BC1-820C-3C71-AEBF-1288AD57277D}"/>
          </ac:grpSpMkLst>
        </pc:grpChg>
        <pc:grpChg chg="add mod">
          <ac:chgData name="Charlie Cutler" userId="c5b094de-3707-4aae-994d-70175e9a1467" providerId="ADAL" clId="{CC34F7FF-2253-4EAD-94B3-DD97355C91EF}" dt="2022-08-10T14:06:02.881" v="204" actId="164"/>
          <ac:grpSpMkLst>
            <pc:docMk/>
            <pc:sldMk cId="1827672941" sldId="256"/>
            <ac:grpSpMk id="85" creationId="{FB90617F-4BFF-71F3-10D2-DBA9CD1E1DDF}"/>
          </ac:grpSpMkLst>
        </pc:grpChg>
        <pc:grpChg chg="add mod">
          <ac:chgData name="Charlie Cutler" userId="c5b094de-3707-4aae-994d-70175e9a1467" providerId="ADAL" clId="{CC34F7FF-2253-4EAD-94B3-DD97355C91EF}" dt="2022-08-10T14:13:34.449" v="638" actId="1076"/>
          <ac:grpSpMkLst>
            <pc:docMk/>
            <pc:sldMk cId="1827672941" sldId="256"/>
            <ac:grpSpMk id="91" creationId="{F47945A2-DE88-A4A2-BDD2-AC4F31056E2F}"/>
          </ac:grpSpMkLst>
        </pc:grpChg>
        <pc:grpChg chg="add del mod">
          <ac:chgData name="Charlie Cutler" userId="c5b094de-3707-4aae-994d-70175e9a1467" providerId="ADAL" clId="{CC34F7FF-2253-4EAD-94B3-DD97355C91EF}" dt="2022-08-10T14:09:59.302" v="580" actId="165"/>
          <ac:grpSpMkLst>
            <pc:docMk/>
            <pc:sldMk cId="1827672941" sldId="256"/>
            <ac:grpSpMk id="96" creationId="{FAD1B7B5-B846-C7DF-8AF1-0B4FEA73F10C}"/>
          </ac:grpSpMkLst>
        </pc:grpChg>
        <pc:grpChg chg="del mod topLvl">
          <ac:chgData name="Charlie Cutler" userId="c5b094de-3707-4aae-994d-70175e9a1467" providerId="ADAL" clId="{CC34F7FF-2253-4EAD-94B3-DD97355C91EF}" dt="2022-08-10T14:10:01.963" v="581" actId="165"/>
          <ac:grpSpMkLst>
            <pc:docMk/>
            <pc:sldMk cId="1827672941" sldId="256"/>
            <ac:grpSpMk id="97" creationId="{F3BC2182-BE79-F58D-E130-9D86F727DA34}"/>
          </ac:grpSpMkLst>
        </pc:grpChg>
        <pc:grpChg chg="mod ord topLvl">
          <ac:chgData name="Charlie Cutler" userId="c5b094de-3707-4aae-994d-70175e9a1467" providerId="ADAL" clId="{CC34F7FF-2253-4EAD-94B3-DD97355C91EF}" dt="2022-08-10T14:11:38.154" v="603" actId="164"/>
          <ac:grpSpMkLst>
            <pc:docMk/>
            <pc:sldMk cId="1827672941" sldId="256"/>
            <ac:grpSpMk id="102" creationId="{2B79EE14-722B-D117-7A12-5895F73AD9B6}"/>
          </ac:grpSpMkLst>
        </pc:grpChg>
        <pc:grpChg chg="mod ord topLvl">
          <ac:chgData name="Charlie Cutler" userId="c5b094de-3707-4aae-994d-70175e9a1467" providerId="ADAL" clId="{CC34F7FF-2253-4EAD-94B3-DD97355C91EF}" dt="2022-08-10T14:11:38.154" v="603" actId="164"/>
          <ac:grpSpMkLst>
            <pc:docMk/>
            <pc:sldMk cId="1827672941" sldId="256"/>
            <ac:grpSpMk id="103" creationId="{85D9C29F-0E10-93BA-9851-74CA10A0D63B}"/>
          </ac:grpSpMkLst>
        </pc:grpChg>
        <pc:grpChg chg="add mod">
          <ac:chgData name="Charlie Cutler" userId="c5b094de-3707-4aae-994d-70175e9a1467" providerId="ADAL" clId="{CC34F7FF-2253-4EAD-94B3-DD97355C91EF}" dt="2022-08-10T14:11:38.154" v="603" actId="164"/>
          <ac:grpSpMkLst>
            <pc:docMk/>
            <pc:sldMk cId="1827672941" sldId="256"/>
            <ac:grpSpMk id="108" creationId="{5C7DB514-D9E5-971D-14C0-1D1F8ABBEB45}"/>
          </ac:grpSpMkLst>
        </pc:grpChg>
        <pc:grpChg chg="add del mod">
          <ac:chgData name="Charlie Cutler" userId="c5b094de-3707-4aae-994d-70175e9a1467" providerId="ADAL" clId="{CC34F7FF-2253-4EAD-94B3-DD97355C91EF}" dt="2022-08-10T14:10:50.897" v="589"/>
          <ac:grpSpMkLst>
            <pc:docMk/>
            <pc:sldMk cId="1827672941" sldId="256"/>
            <ac:grpSpMk id="109" creationId="{52AEDDC2-1137-14A2-4423-00D8B561D9F1}"/>
          </ac:grpSpMkLst>
        </pc:grpChg>
        <pc:grpChg chg="add mod">
          <ac:chgData name="Charlie Cutler" userId="c5b094de-3707-4aae-994d-70175e9a1467" providerId="ADAL" clId="{CC34F7FF-2253-4EAD-94B3-DD97355C91EF}" dt="2022-08-10T14:13:09.729" v="631" actId="164"/>
          <ac:grpSpMkLst>
            <pc:docMk/>
            <pc:sldMk cId="1827672941" sldId="256"/>
            <ac:grpSpMk id="115" creationId="{2F9427DB-CFC9-3143-003B-8CF1A172B47B}"/>
          </ac:grpSpMkLst>
        </pc:grpChg>
        <pc:grpChg chg="add mod">
          <ac:chgData name="Charlie Cutler" userId="c5b094de-3707-4aae-994d-70175e9a1467" providerId="ADAL" clId="{CC34F7FF-2253-4EAD-94B3-DD97355C91EF}" dt="2022-08-10T14:12:45.866" v="621" actId="164"/>
          <ac:grpSpMkLst>
            <pc:docMk/>
            <pc:sldMk cId="1827672941" sldId="256"/>
            <ac:grpSpMk id="116" creationId="{1CD41D09-CC80-6704-22A4-7226C669D7B0}"/>
          </ac:grpSpMkLst>
        </pc:grpChg>
        <pc:grpChg chg="add mod">
          <ac:chgData name="Charlie Cutler" userId="c5b094de-3707-4aae-994d-70175e9a1467" providerId="ADAL" clId="{CC34F7FF-2253-4EAD-94B3-DD97355C91EF}" dt="2022-08-10T14:12:45.866" v="621" actId="164"/>
          <ac:grpSpMkLst>
            <pc:docMk/>
            <pc:sldMk cId="1827672941" sldId="256"/>
            <ac:grpSpMk id="117" creationId="{A8945F52-4728-9649-BCA7-FDCA9ADA553D}"/>
          </ac:grpSpMkLst>
        </pc:grpChg>
        <pc:grpChg chg="add mod">
          <ac:chgData name="Charlie Cutler" userId="c5b094de-3707-4aae-994d-70175e9a1467" providerId="ADAL" clId="{CC34F7FF-2253-4EAD-94B3-DD97355C91EF}" dt="2022-08-10T14:13:09.729" v="631" actId="164"/>
          <ac:grpSpMkLst>
            <pc:docMk/>
            <pc:sldMk cId="1827672941" sldId="256"/>
            <ac:grpSpMk id="118" creationId="{CCBEC549-1167-AAE5-C35B-02BC64CBF19C}"/>
          </ac:grpSpMkLst>
        </pc:grpChg>
        <pc:grpChg chg="add mod">
          <ac:chgData name="Charlie Cutler" userId="c5b094de-3707-4aae-994d-70175e9a1467" providerId="ADAL" clId="{CC34F7FF-2253-4EAD-94B3-DD97355C91EF}" dt="2022-08-10T14:13:58.714" v="645" actId="1076"/>
          <ac:grpSpMkLst>
            <pc:docMk/>
            <pc:sldMk cId="1827672941" sldId="256"/>
            <ac:grpSpMk id="123" creationId="{07DE32A5-8261-56D8-FF05-E3949ABECD6E}"/>
          </ac:grpSpMkLst>
        </pc:grpChg>
        <pc:grpChg chg="add del mod">
          <ac:chgData name="Charlie Cutler" userId="c5b094de-3707-4aae-994d-70175e9a1467" providerId="ADAL" clId="{CC34F7FF-2253-4EAD-94B3-DD97355C91EF}" dt="2022-08-10T14:20:39.697" v="1031" actId="165"/>
          <ac:grpSpMkLst>
            <pc:docMk/>
            <pc:sldMk cId="1827672941" sldId="256"/>
            <ac:grpSpMk id="127" creationId="{9A7A31D9-A309-1762-37A4-9AD9B1E53209}"/>
          </ac:grpSpMkLst>
        </pc:grpChg>
        <pc:grpChg chg="add del mod topLvl">
          <ac:chgData name="Charlie Cutler" userId="c5b094de-3707-4aae-994d-70175e9a1467" providerId="ADAL" clId="{CC34F7FF-2253-4EAD-94B3-DD97355C91EF}" dt="2022-08-10T14:21:13.954" v="1042" actId="478"/>
          <ac:grpSpMkLst>
            <pc:docMk/>
            <pc:sldMk cId="1827672941" sldId="256"/>
            <ac:grpSpMk id="143" creationId="{AF3756CE-EE53-4496-ABBB-E48FDE2DFFCA}"/>
          </ac:grpSpMkLst>
        </pc:grpChg>
        <pc:graphicFrameChg chg="add mod modGraphic">
          <ac:chgData name="Charlie Cutler" userId="c5b094de-3707-4aae-994d-70175e9a1467" providerId="ADAL" clId="{CC34F7FF-2253-4EAD-94B3-DD97355C91EF}" dt="2022-08-10T14:22:17.990" v="1066" actId="1076"/>
          <ac:graphicFrameMkLst>
            <pc:docMk/>
            <pc:sldMk cId="1827672941" sldId="256"/>
            <ac:graphicFrameMk id="151" creationId="{B54B9805-208C-AE4C-5866-72047166ADBA}"/>
          </ac:graphicFrameMkLst>
        </pc:graphicFrameChg>
        <pc:picChg chg="del mod">
          <ac:chgData name="Charlie Cutler" userId="c5b094de-3707-4aae-994d-70175e9a1467" providerId="ADAL" clId="{CC34F7FF-2253-4EAD-94B3-DD97355C91EF}" dt="2022-08-10T14:03:21.627" v="153" actId="478"/>
          <ac:picMkLst>
            <pc:docMk/>
            <pc:sldMk cId="1827672941" sldId="256"/>
            <ac:picMk id="10" creationId="{1DD3AF68-9611-C7DE-99CE-1FF5DDC42000}"/>
          </ac:picMkLst>
        </pc:picChg>
        <pc:picChg chg="del mod">
          <ac:chgData name="Charlie Cutler" userId="c5b094de-3707-4aae-994d-70175e9a1467" providerId="ADAL" clId="{CC34F7FF-2253-4EAD-94B3-DD97355C91EF}" dt="2022-08-10T14:06:05.861" v="205" actId="478"/>
          <ac:picMkLst>
            <pc:docMk/>
            <pc:sldMk cId="1827672941" sldId="256"/>
            <ac:picMk id="26" creationId="{D9E1ED6D-C150-C230-4582-96522B76AA3E}"/>
          </ac:picMkLst>
        </pc:picChg>
        <pc:picChg chg="add del">
          <ac:chgData name="Charlie Cutler" userId="c5b094de-3707-4aae-994d-70175e9a1467" providerId="ADAL" clId="{CC34F7FF-2253-4EAD-94B3-DD97355C91EF}" dt="2022-08-10T13:59:00.636" v="83" actId="478"/>
          <ac:picMkLst>
            <pc:docMk/>
            <pc:sldMk cId="1827672941" sldId="256"/>
            <ac:picMk id="28" creationId="{2AE5B72A-4170-3475-B966-A6A10A130E75}"/>
          </ac:picMkLst>
        </pc:picChg>
        <pc:picChg chg="del mod">
          <ac:chgData name="Charlie Cutler" userId="c5b094de-3707-4aae-994d-70175e9a1467" providerId="ADAL" clId="{CC34F7FF-2253-4EAD-94B3-DD97355C91EF}" dt="2022-08-10T14:13:13.571" v="632" actId="478"/>
          <ac:picMkLst>
            <pc:docMk/>
            <pc:sldMk cId="1827672941" sldId="256"/>
            <ac:picMk id="33" creationId="{C2F1A8E6-C6E6-5571-7098-9814DE0FD19E}"/>
          </ac:picMkLst>
        </pc:picChg>
        <pc:picChg chg="mod">
          <ac:chgData name="Charlie Cutler" userId="c5b094de-3707-4aae-994d-70175e9a1467" providerId="ADAL" clId="{CC34F7FF-2253-4EAD-94B3-DD97355C91EF}" dt="2022-08-10T14:14:47.190" v="685" actId="1076"/>
          <ac:picMkLst>
            <pc:docMk/>
            <pc:sldMk cId="1827672941" sldId="256"/>
            <ac:picMk id="35" creationId="{B60CF1E1-C1EC-804C-702D-A1E5D85AFCA5}"/>
          </ac:picMkLst>
        </pc:picChg>
        <pc:picChg chg="add mod">
          <ac:chgData name="Charlie Cutler" userId="c5b094de-3707-4aae-994d-70175e9a1467" providerId="ADAL" clId="{CC34F7FF-2253-4EAD-94B3-DD97355C91EF}" dt="2022-08-10T14:19:32.380" v="963" actId="1076"/>
          <ac:picMkLst>
            <pc:docMk/>
            <pc:sldMk cId="1827672941" sldId="256"/>
            <ac:picMk id="125" creationId="{58B8860D-D82B-65D4-E06E-532AFA59A297}"/>
          </ac:picMkLst>
        </pc:picChg>
        <pc:picChg chg="add mod topLvl">
          <ac:chgData name="Charlie Cutler" userId="c5b094de-3707-4aae-994d-70175e9a1467" providerId="ADAL" clId="{CC34F7FF-2253-4EAD-94B3-DD97355C91EF}" dt="2022-08-10T14:22:17.990" v="1066" actId="1076"/>
          <ac:picMkLst>
            <pc:docMk/>
            <pc:sldMk cId="1827672941" sldId="256"/>
            <ac:picMk id="144" creationId="{40022928-AE48-4D44-8E51-E6193653F8B7}"/>
          </ac:picMkLst>
        </pc:picChg>
        <pc:picChg chg="add del mod topLvl">
          <ac:chgData name="Charlie Cutler" userId="c5b094de-3707-4aae-994d-70175e9a1467" providerId="ADAL" clId="{CC34F7FF-2253-4EAD-94B3-DD97355C91EF}" dt="2022-08-10T14:20:55.487" v="1035" actId="478"/>
          <ac:picMkLst>
            <pc:docMk/>
            <pc:sldMk cId="1827672941" sldId="256"/>
            <ac:picMk id="145" creationId="{57CC3CBD-1C16-4621-A839-DD46D570F2C1}"/>
          </ac:picMkLst>
        </pc:picChg>
        <pc:picChg chg="add mod topLvl">
          <ac:chgData name="Charlie Cutler" userId="c5b094de-3707-4aae-994d-70175e9a1467" providerId="ADAL" clId="{CC34F7FF-2253-4EAD-94B3-DD97355C91EF}" dt="2022-08-10T14:22:17.990" v="1066" actId="1076"/>
          <ac:picMkLst>
            <pc:docMk/>
            <pc:sldMk cId="1827672941" sldId="256"/>
            <ac:picMk id="146" creationId="{D6A9DA50-03B5-4ECE-823E-40B8C6FD6D93}"/>
          </ac:picMkLst>
        </pc:picChg>
        <pc:picChg chg="add mod topLvl">
          <ac:chgData name="Charlie Cutler" userId="c5b094de-3707-4aae-994d-70175e9a1467" providerId="ADAL" clId="{CC34F7FF-2253-4EAD-94B3-DD97355C91EF}" dt="2022-08-10T14:22:17.990" v="1066" actId="1076"/>
          <ac:picMkLst>
            <pc:docMk/>
            <pc:sldMk cId="1827672941" sldId="256"/>
            <ac:picMk id="147" creationId="{DD4C0033-58B2-4982-AFE0-1AAD080D3997}"/>
          </ac:picMkLst>
        </pc:picChg>
        <pc:picChg chg="add mod">
          <ac:chgData name="Charlie Cutler" userId="c5b094de-3707-4aae-994d-70175e9a1467" providerId="ADAL" clId="{CC34F7FF-2253-4EAD-94B3-DD97355C91EF}" dt="2022-08-10T14:22:17.990" v="1066" actId="1076"/>
          <ac:picMkLst>
            <pc:docMk/>
            <pc:sldMk cId="1827672941" sldId="256"/>
            <ac:picMk id="153" creationId="{0BC0E35D-026E-602C-1E62-79CB46B58FAB}"/>
          </ac:picMkLst>
        </pc:picChg>
        <pc:cxnChg chg="add mod">
          <ac:chgData name="Charlie Cutler" userId="c5b094de-3707-4aae-994d-70175e9a1467" providerId="ADAL" clId="{CC34F7FF-2253-4EAD-94B3-DD97355C91EF}" dt="2022-08-10T14:12:27.726" v="617" actId="165"/>
          <ac:cxnSpMkLst>
            <pc:docMk/>
            <pc:sldMk cId="1827672941" sldId="256"/>
            <ac:cxnSpMk id="52" creationId="{A0A583CE-1446-5492-9D24-77E72892322F}"/>
          </ac:cxnSpMkLst>
        </pc:cxnChg>
        <pc:cxnChg chg="add mod">
          <ac:chgData name="Charlie Cutler" userId="c5b094de-3707-4aae-994d-70175e9a1467" providerId="ADAL" clId="{CC34F7FF-2253-4EAD-94B3-DD97355C91EF}" dt="2022-08-10T14:12:27.726" v="617" actId="165"/>
          <ac:cxnSpMkLst>
            <pc:docMk/>
            <pc:sldMk cId="1827672941" sldId="256"/>
            <ac:cxnSpMk id="54" creationId="{27CFDBC2-EA5D-7CBC-B492-7D52F7C07B9E}"/>
          </ac:cxnSpMkLst>
        </pc:cxnChg>
        <pc:cxnChg chg="mod">
          <ac:chgData name="Charlie Cutler" userId="c5b094de-3707-4aae-994d-70175e9a1467" providerId="ADAL" clId="{CC34F7FF-2253-4EAD-94B3-DD97355C91EF}" dt="2022-08-10T14:01:13.724" v="119"/>
          <ac:cxnSpMkLst>
            <pc:docMk/>
            <pc:sldMk cId="1827672941" sldId="256"/>
            <ac:cxnSpMk id="62" creationId="{96D36583-B723-43AC-884A-392C1B7BAF56}"/>
          </ac:cxnSpMkLst>
        </pc:cxnChg>
        <pc:cxnChg chg="mod">
          <ac:chgData name="Charlie Cutler" userId="c5b094de-3707-4aae-994d-70175e9a1467" providerId="ADAL" clId="{CC34F7FF-2253-4EAD-94B3-DD97355C91EF}" dt="2022-08-10T14:01:13.724" v="119"/>
          <ac:cxnSpMkLst>
            <pc:docMk/>
            <pc:sldMk cId="1827672941" sldId="256"/>
            <ac:cxnSpMk id="63" creationId="{8563BB5B-1942-DB2E-7953-A8C26874DB21}"/>
          </ac:cxnSpMkLst>
        </pc:cxnChg>
        <pc:cxnChg chg="add mod ord topLvl">
          <ac:chgData name="Charlie Cutler" userId="c5b094de-3707-4aae-994d-70175e9a1467" providerId="ADAL" clId="{CC34F7FF-2253-4EAD-94B3-DD97355C91EF}" dt="2022-08-10T14:12:37.784" v="619" actId="164"/>
          <ac:cxnSpMkLst>
            <pc:docMk/>
            <pc:sldMk cId="1827672941" sldId="256"/>
            <ac:cxnSpMk id="74" creationId="{78EEF775-1BAB-EA3A-7C36-986352493FAF}"/>
          </ac:cxnSpMkLst>
        </pc:cxnChg>
        <pc:cxnChg chg="add mod">
          <ac:chgData name="Charlie Cutler" userId="c5b094de-3707-4aae-994d-70175e9a1467" providerId="ADAL" clId="{CC34F7FF-2253-4EAD-94B3-DD97355C91EF}" dt="2022-08-10T14:05:22.656" v="191" actId="164"/>
          <ac:cxnSpMkLst>
            <pc:docMk/>
            <pc:sldMk cId="1827672941" sldId="256"/>
            <ac:cxnSpMk id="79" creationId="{863934C9-5B61-1CF7-5BA2-7295CBACE417}"/>
          </ac:cxnSpMkLst>
        </pc:cxnChg>
        <pc:cxnChg chg="add mod">
          <ac:chgData name="Charlie Cutler" userId="c5b094de-3707-4aae-994d-70175e9a1467" providerId="ADAL" clId="{CC34F7FF-2253-4EAD-94B3-DD97355C91EF}" dt="2022-08-10T14:05:22.656" v="191" actId="164"/>
          <ac:cxnSpMkLst>
            <pc:docMk/>
            <pc:sldMk cId="1827672941" sldId="256"/>
            <ac:cxnSpMk id="80" creationId="{B75EDB72-512C-628D-E933-E29482B677DD}"/>
          </ac:cxnSpMkLst>
        </pc:cxnChg>
        <pc:cxnChg chg="mod">
          <ac:chgData name="Charlie Cutler" userId="c5b094de-3707-4aae-994d-70175e9a1467" providerId="ADAL" clId="{CC34F7FF-2253-4EAD-94B3-DD97355C91EF}" dt="2022-08-10T14:05:30.135" v="192"/>
          <ac:cxnSpMkLst>
            <pc:docMk/>
            <pc:sldMk cId="1827672941" sldId="256"/>
            <ac:cxnSpMk id="83" creationId="{A9452168-56BB-3D68-7C87-21110A209551}"/>
          </ac:cxnSpMkLst>
        </pc:cxnChg>
        <pc:cxnChg chg="mod">
          <ac:chgData name="Charlie Cutler" userId="c5b094de-3707-4aae-994d-70175e9a1467" providerId="ADAL" clId="{CC34F7FF-2253-4EAD-94B3-DD97355C91EF}" dt="2022-08-10T14:05:30.135" v="192"/>
          <ac:cxnSpMkLst>
            <pc:docMk/>
            <pc:sldMk cId="1827672941" sldId="256"/>
            <ac:cxnSpMk id="84" creationId="{8C4931BA-CBE8-FC83-A282-6010162978D3}"/>
          </ac:cxnSpMkLst>
        </pc:cxnChg>
        <pc:cxnChg chg="mod">
          <ac:chgData name="Charlie Cutler" userId="c5b094de-3707-4aae-994d-70175e9a1467" providerId="ADAL" clId="{CC34F7FF-2253-4EAD-94B3-DD97355C91EF}" dt="2022-08-10T14:05:33.055" v="194"/>
          <ac:cxnSpMkLst>
            <pc:docMk/>
            <pc:sldMk cId="1827672941" sldId="256"/>
            <ac:cxnSpMk id="86" creationId="{3E9A4502-FB30-A9E4-0A9E-06754568D67A}"/>
          </ac:cxnSpMkLst>
        </pc:cxnChg>
        <pc:cxnChg chg="mod">
          <ac:chgData name="Charlie Cutler" userId="c5b094de-3707-4aae-994d-70175e9a1467" providerId="ADAL" clId="{CC34F7FF-2253-4EAD-94B3-DD97355C91EF}" dt="2022-08-10T14:05:33.055" v="194"/>
          <ac:cxnSpMkLst>
            <pc:docMk/>
            <pc:sldMk cId="1827672941" sldId="256"/>
            <ac:cxnSpMk id="87" creationId="{9FBF0EE8-CF61-7CB5-35D3-E9E06624CDA9}"/>
          </ac:cxnSpMkLst>
        </pc:cxnChg>
        <pc:cxnChg chg="add mod">
          <ac:chgData name="Charlie Cutler" userId="c5b094de-3707-4aae-994d-70175e9a1467" providerId="ADAL" clId="{CC34F7FF-2253-4EAD-94B3-DD97355C91EF}" dt="2022-08-10T14:06:02.881" v="204" actId="164"/>
          <ac:cxnSpMkLst>
            <pc:docMk/>
            <pc:sldMk cId="1827672941" sldId="256"/>
            <ac:cxnSpMk id="89" creationId="{804D8C02-AACA-D6B6-B664-70B54B4E92DA}"/>
          </ac:cxnSpMkLst>
        </pc:cxnChg>
        <pc:cxnChg chg="add mod">
          <ac:chgData name="Charlie Cutler" userId="c5b094de-3707-4aae-994d-70175e9a1467" providerId="ADAL" clId="{CC34F7FF-2253-4EAD-94B3-DD97355C91EF}" dt="2022-08-10T14:06:02.881" v="204" actId="164"/>
          <ac:cxnSpMkLst>
            <pc:docMk/>
            <pc:sldMk cId="1827672941" sldId="256"/>
            <ac:cxnSpMk id="90" creationId="{34E2564B-1564-5AAE-2AF6-DAB5E9C7A7B5}"/>
          </ac:cxnSpMkLst>
        </pc:cxnChg>
        <pc:cxnChg chg="mod topLvl">
          <ac:chgData name="Charlie Cutler" userId="c5b094de-3707-4aae-994d-70175e9a1467" providerId="ADAL" clId="{CC34F7FF-2253-4EAD-94B3-DD97355C91EF}" dt="2022-08-10T14:10:20.686" v="582" actId="164"/>
          <ac:cxnSpMkLst>
            <pc:docMk/>
            <pc:sldMk cId="1827672941" sldId="256"/>
            <ac:cxnSpMk id="98" creationId="{FF192705-83A0-DF2B-E667-85AEDF4866D0}"/>
          </ac:cxnSpMkLst>
        </pc:cxnChg>
        <pc:cxnChg chg="mod topLvl">
          <ac:chgData name="Charlie Cutler" userId="c5b094de-3707-4aae-994d-70175e9a1467" providerId="ADAL" clId="{CC34F7FF-2253-4EAD-94B3-DD97355C91EF}" dt="2022-08-10T14:10:20.686" v="582" actId="164"/>
          <ac:cxnSpMkLst>
            <pc:docMk/>
            <pc:sldMk cId="1827672941" sldId="256"/>
            <ac:cxnSpMk id="99" creationId="{39D236A5-03DF-D592-91DB-926E40A74EFD}"/>
          </ac:cxnSpMkLst>
        </pc:cxnChg>
        <pc:cxnChg chg="mod">
          <ac:chgData name="Charlie Cutler" userId="c5b094de-3707-4aae-994d-70175e9a1467" providerId="ADAL" clId="{CC34F7FF-2253-4EAD-94B3-DD97355C91EF}" dt="2022-08-10T14:10:49.450" v="588"/>
          <ac:cxnSpMkLst>
            <pc:docMk/>
            <pc:sldMk cId="1827672941" sldId="256"/>
            <ac:cxnSpMk id="112" creationId="{1F985C00-454D-6EE7-6E74-5835F80F44D1}"/>
          </ac:cxnSpMkLst>
        </pc:cxnChg>
        <pc:cxnChg chg="mod">
          <ac:chgData name="Charlie Cutler" userId="c5b094de-3707-4aae-994d-70175e9a1467" providerId="ADAL" clId="{CC34F7FF-2253-4EAD-94B3-DD97355C91EF}" dt="2022-08-10T14:10:49.450" v="588"/>
          <ac:cxnSpMkLst>
            <pc:docMk/>
            <pc:sldMk cId="1827672941" sldId="256"/>
            <ac:cxnSpMk id="113" creationId="{9571A6E6-CF32-3BBE-7685-31746B5B20D0}"/>
          </ac:cxnSpMkLst>
        </pc:cxnChg>
        <pc:cxnChg chg="mod">
          <ac:chgData name="Charlie Cutler" userId="c5b094de-3707-4aae-994d-70175e9a1467" providerId="ADAL" clId="{CC34F7FF-2253-4EAD-94B3-DD97355C91EF}" dt="2022-08-10T14:12:50.317" v="622"/>
          <ac:cxnSpMkLst>
            <pc:docMk/>
            <pc:sldMk cId="1827672941" sldId="256"/>
            <ac:cxnSpMk id="122" creationId="{2A037FAE-55F0-CD9C-B7DA-47A9DB01CCB4}"/>
          </ac:cxnSpMkLst>
        </pc:cxnChg>
      </pc:sldChg>
    </pc:docChg>
  </pc:docChgLst>
  <pc:docChgLst>
    <pc:chgData name="Elizabeth Lupton" userId="f1d8bff2-aebb-46ae-b972-0f228aff2aaf" providerId="ADAL" clId="{9DEC32A0-3AB6-45AF-8E93-675C27CF7713}"/>
    <pc:docChg chg="undo custSel modSld">
      <pc:chgData name="Elizabeth Lupton" userId="f1d8bff2-aebb-46ae-b972-0f228aff2aaf" providerId="ADAL" clId="{9DEC32A0-3AB6-45AF-8E93-675C27CF7713}" dt="2022-07-06T15:18:28.662" v="1476" actId="20577"/>
      <pc:docMkLst>
        <pc:docMk/>
      </pc:docMkLst>
      <pc:sldChg chg="addSp delSp modSp mod">
        <pc:chgData name="Elizabeth Lupton" userId="f1d8bff2-aebb-46ae-b972-0f228aff2aaf" providerId="ADAL" clId="{9DEC32A0-3AB6-45AF-8E93-675C27CF7713}" dt="2022-07-06T15:18:28.662" v="1476" actId="20577"/>
        <pc:sldMkLst>
          <pc:docMk/>
          <pc:sldMk cId="1827672941" sldId="256"/>
        </pc:sldMkLst>
        <pc:spChg chg="mod">
          <ac:chgData name="Elizabeth Lupton" userId="f1d8bff2-aebb-46ae-b972-0f228aff2aaf" providerId="ADAL" clId="{9DEC32A0-3AB6-45AF-8E93-675C27CF7713}" dt="2022-07-06T15:18:28.662" v="1476" actId="20577"/>
          <ac:spMkLst>
            <pc:docMk/>
            <pc:sldMk cId="1827672941" sldId="256"/>
            <ac:spMk id="4" creationId="{D7EAF5D2-7B6A-4D4B-B492-ADF7628BADEA}"/>
          </ac:spMkLst>
        </pc:spChg>
        <pc:spChg chg="mod">
          <ac:chgData name="Elizabeth Lupton" userId="f1d8bff2-aebb-46ae-b972-0f228aff2aaf" providerId="ADAL" clId="{9DEC32A0-3AB6-45AF-8E93-675C27CF7713}" dt="2022-07-06T15:03:50.303" v="598" actId="1076"/>
          <ac:spMkLst>
            <pc:docMk/>
            <pc:sldMk cId="1827672941" sldId="256"/>
            <ac:spMk id="5" creationId="{5EB6ECD2-36B3-4908-95DC-2FE942BEED31}"/>
          </ac:spMkLst>
        </pc:spChg>
        <pc:spChg chg="mod">
          <ac:chgData name="Elizabeth Lupton" userId="f1d8bff2-aebb-46ae-b972-0f228aff2aaf" providerId="ADAL" clId="{9DEC32A0-3AB6-45AF-8E93-675C27CF7713}" dt="2022-07-06T15:03:52.398" v="599" actId="1076"/>
          <ac:spMkLst>
            <pc:docMk/>
            <pc:sldMk cId="1827672941" sldId="256"/>
            <ac:spMk id="7" creationId="{A52227FB-D433-CC85-E9D7-5BD3DDCBCBC0}"/>
          </ac:spMkLst>
        </pc:spChg>
        <pc:spChg chg="mod">
          <ac:chgData name="Elizabeth Lupton" userId="f1d8bff2-aebb-46ae-b972-0f228aff2aaf" providerId="ADAL" clId="{9DEC32A0-3AB6-45AF-8E93-675C27CF7713}" dt="2022-07-06T15:11:24.510" v="1118" actId="1076"/>
          <ac:spMkLst>
            <pc:docMk/>
            <pc:sldMk cId="1827672941" sldId="256"/>
            <ac:spMk id="8" creationId="{0CE875A7-817D-9ED6-5F49-3BF62882FE1F}"/>
          </ac:spMkLst>
        </pc:spChg>
        <pc:spChg chg="mod">
          <ac:chgData name="Elizabeth Lupton" userId="f1d8bff2-aebb-46ae-b972-0f228aff2aaf" providerId="ADAL" clId="{9DEC32A0-3AB6-45AF-8E93-675C27CF7713}" dt="2022-07-06T15:11:28.084" v="1119" actId="1076"/>
          <ac:spMkLst>
            <pc:docMk/>
            <pc:sldMk cId="1827672941" sldId="256"/>
            <ac:spMk id="9" creationId="{909F9164-2AE8-B34C-F582-271558DEC992}"/>
          </ac:spMkLst>
        </pc:spChg>
        <pc:spChg chg="mod">
          <ac:chgData name="Elizabeth Lupton" userId="f1d8bff2-aebb-46ae-b972-0f228aff2aaf" providerId="ADAL" clId="{9DEC32A0-3AB6-45AF-8E93-675C27CF7713}" dt="2022-07-06T14:55:43.062" v="24" actId="20577"/>
          <ac:spMkLst>
            <pc:docMk/>
            <pc:sldMk cId="1827672941" sldId="256"/>
            <ac:spMk id="11" creationId="{3AD1CD76-BFF1-4752-9DD5-7226B060631B}"/>
          </ac:spMkLst>
        </pc:spChg>
        <pc:spChg chg="add mod">
          <ac:chgData name="Elizabeth Lupton" userId="f1d8bff2-aebb-46ae-b972-0f228aff2aaf" providerId="ADAL" clId="{9DEC32A0-3AB6-45AF-8E93-675C27CF7713}" dt="2022-07-06T15:11:38.488" v="1124" actId="1076"/>
          <ac:spMkLst>
            <pc:docMk/>
            <pc:sldMk cId="1827672941" sldId="256"/>
            <ac:spMk id="12" creationId="{4D866B15-3C91-0AA7-24CD-825B7F6A306A}"/>
          </ac:spMkLst>
        </pc:spChg>
        <pc:spChg chg="add mod">
          <ac:chgData name="Elizabeth Lupton" userId="f1d8bff2-aebb-46ae-b972-0f228aff2aaf" providerId="ADAL" clId="{9DEC32A0-3AB6-45AF-8E93-675C27CF7713}" dt="2022-07-06T15:11:23.268" v="1117" actId="1076"/>
          <ac:spMkLst>
            <pc:docMk/>
            <pc:sldMk cId="1827672941" sldId="256"/>
            <ac:spMk id="13" creationId="{7FBE1F41-8E62-C465-49E3-7C0A7477332B}"/>
          </ac:spMkLst>
        </pc:spChg>
        <pc:spChg chg="add mod">
          <ac:chgData name="Elizabeth Lupton" userId="f1d8bff2-aebb-46ae-b972-0f228aff2aaf" providerId="ADAL" clId="{9DEC32A0-3AB6-45AF-8E93-675C27CF7713}" dt="2022-07-06T15:11:36.463" v="1123" actId="1076"/>
          <ac:spMkLst>
            <pc:docMk/>
            <pc:sldMk cId="1827672941" sldId="256"/>
            <ac:spMk id="14" creationId="{4F3EA7E8-D232-9A12-F2B6-B8DB26855ED2}"/>
          </ac:spMkLst>
        </pc:spChg>
        <pc:spChg chg="add mod">
          <ac:chgData name="Elizabeth Lupton" userId="f1d8bff2-aebb-46ae-b972-0f228aff2aaf" providerId="ADAL" clId="{9DEC32A0-3AB6-45AF-8E93-675C27CF7713}" dt="2022-07-06T15:11:34.235" v="1122" actId="1076"/>
          <ac:spMkLst>
            <pc:docMk/>
            <pc:sldMk cId="1827672941" sldId="256"/>
            <ac:spMk id="15" creationId="{196BE100-6EE6-9C3A-2834-47165A88DFDD}"/>
          </ac:spMkLst>
        </pc:spChg>
        <pc:spChg chg="add mod">
          <ac:chgData name="Elizabeth Lupton" userId="f1d8bff2-aebb-46ae-b972-0f228aff2aaf" providerId="ADAL" clId="{9DEC32A0-3AB6-45AF-8E93-675C27CF7713}" dt="2022-07-06T15:11:40.959" v="1125" actId="1076"/>
          <ac:spMkLst>
            <pc:docMk/>
            <pc:sldMk cId="1827672941" sldId="256"/>
            <ac:spMk id="16" creationId="{7B72CA2A-1C2C-ED9F-940B-298C915FC20F}"/>
          </ac:spMkLst>
        </pc:spChg>
        <pc:spChg chg="mod">
          <ac:chgData name="Elizabeth Lupton" userId="f1d8bff2-aebb-46ae-b972-0f228aff2aaf" providerId="ADAL" clId="{9DEC32A0-3AB6-45AF-8E93-675C27CF7713}" dt="2022-07-06T14:58:57.099" v="307"/>
          <ac:spMkLst>
            <pc:docMk/>
            <pc:sldMk cId="1827672941" sldId="256"/>
            <ac:spMk id="18" creationId="{3BBE4C14-3C28-9505-411C-39B443401C6A}"/>
          </ac:spMkLst>
        </pc:spChg>
        <pc:spChg chg="mod">
          <ac:chgData name="Elizabeth Lupton" userId="f1d8bff2-aebb-46ae-b972-0f228aff2aaf" providerId="ADAL" clId="{9DEC32A0-3AB6-45AF-8E93-675C27CF7713}" dt="2022-07-06T14:58:57.099" v="307"/>
          <ac:spMkLst>
            <pc:docMk/>
            <pc:sldMk cId="1827672941" sldId="256"/>
            <ac:spMk id="19" creationId="{F2BE392B-26F5-3090-B013-C509D5FEB6AA}"/>
          </ac:spMkLst>
        </pc:spChg>
        <pc:spChg chg="mod">
          <ac:chgData name="Elizabeth Lupton" userId="f1d8bff2-aebb-46ae-b972-0f228aff2aaf" providerId="ADAL" clId="{9DEC32A0-3AB6-45AF-8E93-675C27CF7713}" dt="2022-07-06T14:59:05.514" v="309"/>
          <ac:spMkLst>
            <pc:docMk/>
            <pc:sldMk cId="1827672941" sldId="256"/>
            <ac:spMk id="21" creationId="{6F2C7311-CF41-7DB1-C058-F1308C35FFCB}"/>
          </ac:spMkLst>
        </pc:spChg>
        <pc:spChg chg="mod">
          <ac:chgData name="Elizabeth Lupton" userId="f1d8bff2-aebb-46ae-b972-0f228aff2aaf" providerId="ADAL" clId="{9DEC32A0-3AB6-45AF-8E93-675C27CF7713}" dt="2022-07-06T14:59:05.514" v="309"/>
          <ac:spMkLst>
            <pc:docMk/>
            <pc:sldMk cId="1827672941" sldId="256"/>
            <ac:spMk id="22" creationId="{31C25526-6786-BC23-7775-EB68CF898D29}"/>
          </ac:spMkLst>
        </pc:spChg>
        <pc:spChg chg="mod">
          <ac:chgData name="Elizabeth Lupton" userId="f1d8bff2-aebb-46ae-b972-0f228aff2aaf" providerId="ADAL" clId="{9DEC32A0-3AB6-45AF-8E93-675C27CF7713}" dt="2022-07-06T14:59:05.514" v="309"/>
          <ac:spMkLst>
            <pc:docMk/>
            <pc:sldMk cId="1827672941" sldId="256"/>
            <ac:spMk id="23" creationId="{D1CF6CDC-49A8-687C-134D-15F034F29E0E}"/>
          </ac:spMkLst>
        </pc:spChg>
        <pc:spChg chg="add mod">
          <ac:chgData name="Elizabeth Lupton" userId="f1d8bff2-aebb-46ae-b972-0f228aff2aaf" providerId="ADAL" clId="{9DEC32A0-3AB6-45AF-8E93-675C27CF7713}" dt="2022-07-06T15:04:25.535" v="608" actId="1076"/>
          <ac:spMkLst>
            <pc:docMk/>
            <pc:sldMk cId="1827672941" sldId="256"/>
            <ac:spMk id="24" creationId="{D3B1B779-37E1-CE69-5C19-37E4CB90370E}"/>
          </ac:spMkLst>
        </pc:spChg>
        <pc:spChg chg="add mod">
          <ac:chgData name="Elizabeth Lupton" userId="f1d8bff2-aebb-46ae-b972-0f228aff2aaf" providerId="ADAL" clId="{9DEC32A0-3AB6-45AF-8E93-675C27CF7713}" dt="2022-07-06T15:04:42.712" v="615" actId="1076"/>
          <ac:spMkLst>
            <pc:docMk/>
            <pc:sldMk cId="1827672941" sldId="256"/>
            <ac:spMk id="25" creationId="{70A77DF7-B67D-3912-B694-2A25DC5A98C2}"/>
          </ac:spMkLst>
        </pc:spChg>
        <pc:spChg chg="add mod">
          <ac:chgData name="Elizabeth Lupton" userId="f1d8bff2-aebb-46ae-b972-0f228aff2aaf" providerId="ADAL" clId="{9DEC32A0-3AB6-45AF-8E93-675C27CF7713}" dt="2022-07-06T15:14:43.915" v="1448" actId="1076"/>
          <ac:spMkLst>
            <pc:docMk/>
            <pc:sldMk cId="1827672941" sldId="256"/>
            <ac:spMk id="27" creationId="{A5A850CE-3C37-2AC2-0538-FB851E840F1D}"/>
          </ac:spMkLst>
        </pc:spChg>
        <pc:spChg chg="add mod">
          <ac:chgData name="Elizabeth Lupton" userId="f1d8bff2-aebb-46ae-b972-0f228aff2aaf" providerId="ADAL" clId="{9DEC32A0-3AB6-45AF-8E93-675C27CF7713}" dt="2022-07-06T15:14:36.816" v="1444" actId="1076"/>
          <ac:spMkLst>
            <pc:docMk/>
            <pc:sldMk cId="1827672941" sldId="256"/>
            <ac:spMk id="31" creationId="{304DCDC8-6AEF-662B-0FC9-0FDFF421238A}"/>
          </ac:spMkLst>
        </pc:spChg>
        <pc:spChg chg="add mod">
          <ac:chgData name="Elizabeth Lupton" userId="f1d8bff2-aebb-46ae-b972-0f228aff2aaf" providerId="ADAL" clId="{9DEC32A0-3AB6-45AF-8E93-675C27CF7713}" dt="2022-07-06T15:14:39.072" v="1445" actId="1076"/>
          <ac:spMkLst>
            <pc:docMk/>
            <pc:sldMk cId="1827672941" sldId="256"/>
            <ac:spMk id="32" creationId="{594DD045-5F6E-BF06-B962-1DC7D57CE12B}"/>
          </ac:spMkLst>
        </pc:spChg>
        <pc:spChg chg="add mod">
          <ac:chgData name="Elizabeth Lupton" userId="f1d8bff2-aebb-46ae-b972-0f228aff2aaf" providerId="ADAL" clId="{9DEC32A0-3AB6-45AF-8E93-675C27CF7713}" dt="2022-07-06T15:15:40.992" v="1458" actId="1076"/>
          <ac:spMkLst>
            <pc:docMk/>
            <pc:sldMk cId="1827672941" sldId="256"/>
            <ac:spMk id="34" creationId="{EAD17D39-8F29-BA91-F3FA-35B782353943}"/>
          </ac:spMkLst>
        </pc:spChg>
        <pc:grpChg chg="add mod">
          <ac:chgData name="Elizabeth Lupton" userId="f1d8bff2-aebb-46ae-b972-0f228aff2aaf" providerId="ADAL" clId="{9DEC32A0-3AB6-45AF-8E93-675C27CF7713}" dt="2022-07-06T15:04:38.832" v="614" actId="14100"/>
          <ac:grpSpMkLst>
            <pc:docMk/>
            <pc:sldMk cId="1827672941" sldId="256"/>
            <ac:grpSpMk id="17" creationId="{40F73D1B-2926-CC07-D8A7-40CC3F6B8743}"/>
          </ac:grpSpMkLst>
        </pc:grpChg>
        <pc:grpChg chg="add mod">
          <ac:chgData name="Elizabeth Lupton" userId="f1d8bff2-aebb-46ae-b972-0f228aff2aaf" providerId="ADAL" clId="{9DEC32A0-3AB6-45AF-8E93-675C27CF7713}" dt="2022-07-06T15:04:28.791" v="610" actId="1076"/>
          <ac:grpSpMkLst>
            <pc:docMk/>
            <pc:sldMk cId="1827672941" sldId="256"/>
            <ac:grpSpMk id="20" creationId="{BC7397F0-BB38-F467-1F3E-A7891792CA57}"/>
          </ac:grpSpMkLst>
        </pc:grpChg>
        <pc:picChg chg="add mod">
          <ac:chgData name="Elizabeth Lupton" userId="f1d8bff2-aebb-46ae-b972-0f228aff2aaf" providerId="ADAL" clId="{9DEC32A0-3AB6-45AF-8E93-675C27CF7713}" dt="2022-07-06T15:11:32.522" v="1121" actId="1076"/>
          <ac:picMkLst>
            <pc:docMk/>
            <pc:sldMk cId="1827672941" sldId="256"/>
            <ac:picMk id="10" creationId="{1DD3AF68-9611-C7DE-99CE-1FF5DDC42000}"/>
          </ac:picMkLst>
        </pc:picChg>
        <pc:picChg chg="add mod">
          <ac:chgData name="Elizabeth Lupton" userId="f1d8bff2-aebb-46ae-b972-0f228aff2aaf" providerId="ADAL" clId="{9DEC32A0-3AB6-45AF-8E93-675C27CF7713}" dt="2022-07-06T15:11:29.224" v="1120" actId="1076"/>
          <ac:picMkLst>
            <pc:docMk/>
            <pc:sldMk cId="1827672941" sldId="256"/>
            <ac:picMk id="26" creationId="{D9E1ED6D-C150-C230-4582-96522B76AA3E}"/>
          </ac:picMkLst>
        </pc:picChg>
        <pc:picChg chg="add mod">
          <ac:chgData name="Elizabeth Lupton" userId="f1d8bff2-aebb-46ae-b972-0f228aff2aaf" providerId="ADAL" clId="{9DEC32A0-3AB6-45AF-8E93-675C27CF7713}" dt="2022-07-06T15:11:20.521" v="1116" actId="1076"/>
          <ac:picMkLst>
            <pc:docMk/>
            <pc:sldMk cId="1827672941" sldId="256"/>
            <ac:picMk id="28" creationId="{2AE5B72A-4170-3475-B966-A6A10A130E75}"/>
          </ac:picMkLst>
        </pc:picChg>
        <pc:picChg chg="add del mod">
          <ac:chgData name="Elizabeth Lupton" userId="f1d8bff2-aebb-46ae-b972-0f228aff2aaf" providerId="ADAL" clId="{9DEC32A0-3AB6-45AF-8E93-675C27CF7713}" dt="2022-07-06T15:08:22.889" v="962"/>
          <ac:picMkLst>
            <pc:docMk/>
            <pc:sldMk cId="1827672941" sldId="256"/>
            <ac:picMk id="29" creationId="{F55B1124-6C5B-80AD-F16A-23D03D580E82}"/>
          </ac:picMkLst>
        </pc:picChg>
        <pc:picChg chg="add del mod">
          <ac:chgData name="Elizabeth Lupton" userId="f1d8bff2-aebb-46ae-b972-0f228aff2aaf" providerId="ADAL" clId="{9DEC32A0-3AB6-45AF-8E93-675C27CF7713}" dt="2022-07-06T15:08:22.391" v="961"/>
          <ac:picMkLst>
            <pc:docMk/>
            <pc:sldMk cId="1827672941" sldId="256"/>
            <ac:picMk id="30" creationId="{10976DDA-E7C2-0392-26E7-AC27D23A80F3}"/>
          </ac:picMkLst>
        </pc:picChg>
        <pc:picChg chg="add mod">
          <ac:chgData name="Elizabeth Lupton" userId="f1d8bff2-aebb-46ae-b972-0f228aff2aaf" providerId="ADAL" clId="{9DEC32A0-3AB6-45AF-8E93-675C27CF7713}" dt="2022-07-06T15:14:42.619" v="1447" actId="1076"/>
          <ac:picMkLst>
            <pc:docMk/>
            <pc:sldMk cId="1827672941" sldId="256"/>
            <ac:picMk id="33" creationId="{C2F1A8E6-C6E6-5571-7098-9814DE0FD19E}"/>
          </ac:picMkLst>
        </pc:picChg>
        <pc:picChg chg="add mod">
          <ac:chgData name="Elizabeth Lupton" userId="f1d8bff2-aebb-46ae-b972-0f228aff2aaf" providerId="ADAL" clId="{9DEC32A0-3AB6-45AF-8E93-675C27CF7713}" dt="2022-07-06T15:15:36.406" v="1457" actId="14100"/>
          <ac:picMkLst>
            <pc:docMk/>
            <pc:sldMk cId="1827672941" sldId="256"/>
            <ac:picMk id="35" creationId="{B60CF1E1-C1EC-804C-702D-A1E5D85AFCA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236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Circuit symbols </a:t>
            </a:r>
            <a:r>
              <a:rPr lang="en-GB" dirty="0"/>
              <a:t>– United learning</a:t>
            </a:r>
          </a:p>
          <a:p>
            <a:r>
              <a:rPr lang="en-GB" b="1" dirty="0"/>
              <a:t>Circuit diagrams </a:t>
            </a:r>
            <a:r>
              <a:rPr lang="en-GB" dirty="0"/>
              <a:t>– United Learning</a:t>
            </a:r>
          </a:p>
          <a:p>
            <a:r>
              <a:rPr lang="en-GB" b="1" dirty="0"/>
              <a:t>Energy source diagrams </a:t>
            </a:r>
            <a:r>
              <a:rPr lang="en-GB" dirty="0"/>
              <a:t>– United learning</a:t>
            </a:r>
          </a:p>
          <a:p>
            <a:r>
              <a:rPr lang="en-GB" b="1" dirty="0"/>
              <a:t>Power station, grid and home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113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D0C58C57-8D25-4DB4-99E8-D555CC18F28E}"/>
              </a:ext>
            </a:extLst>
          </p:cNvPr>
          <p:cNvSpPr/>
          <p:nvPr userDrawn="1"/>
        </p:nvSpPr>
        <p:spPr>
          <a:xfrm>
            <a:off x="44132" y="251608"/>
            <a:ext cx="5850041" cy="574040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3366" y="49276"/>
            <a:ext cx="6771268" cy="95885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9F3267F-A113-427B-A6D2-1F8CDB848A05}"/>
              </a:ext>
            </a:extLst>
          </p:cNvPr>
          <p:cNvGrpSpPr/>
          <p:nvPr userDrawn="1"/>
        </p:nvGrpSpPr>
        <p:grpSpPr>
          <a:xfrm>
            <a:off x="-757184" y="9300853"/>
            <a:ext cx="1555380" cy="1321435"/>
            <a:chOff x="-761406" y="6217602"/>
            <a:chExt cx="1555380" cy="1321435"/>
          </a:xfrm>
        </p:grpSpPr>
        <p:sp>
          <p:nvSpPr>
            <p:cNvPr id="26" name="Arc 25">
              <a:extLst>
                <a:ext uri="{FF2B5EF4-FFF2-40B4-BE49-F238E27FC236}">
                  <a16:creationId xmlns:a16="http://schemas.microsoft.com/office/drawing/2014/main" id="{68918E0C-25F0-41D7-B659-E7CEC738D921}"/>
                </a:ext>
              </a:extLst>
            </p:cNvPr>
            <p:cNvSpPr/>
            <p:nvPr userDrawn="1"/>
          </p:nvSpPr>
          <p:spPr>
            <a:xfrm>
              <a:off x="-761406" y="6217602"/>
              <a:ext cx="1555380" cy="1321435"/>
            </a:xfrm>
            <a:prstGeom prst="arc">
              <a:avLst>
                <a:gd name="adj1" fmla="val 16272534"/>
                <a:gd name="adj2" fmla="val 2009037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FCBBA03-4677-409A-9E2C-13B8163B55F2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icture 27" descr="Shape&#10;&#10;Description automatically generated with medium confidence">
            <a:extLst>
              <a:ext uri="{FF2B5EF4-FFF2-40B4-BE49-F238E27FC236}">
                <a16:creationId xmlns:a16="http://schemas.microsoft.com/office/drawing/2014/main" id="{30C6065E-CAF6-44D2-9518-09CD858824F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" y="9440712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1320704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77" indent="-330177" algn="l" defTabSz="1320704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3" kern="1200">
          <a:solidFill>
            <a:schemeClr val="tx1"/>
          </a:solidFill>
          <a:latin typeface="+mn-lt"/>
          <a:ea typeface="+mn-ea"/>
          <a:cs typeface="+mn-cs"/>
        </a:defRPr>
      </a:lvl1pPr>
      <a:lvl2pPr marL="990528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8" kern="1200">
          <a:solidFill>
            <a:schemeClr val="tx1"/>
          </a:solidFill>
          <a:latin typeface="+mn-lt"/>
          <a:ea typeface="+mn-ea"/>
          <a:cs typeface="+mn-cs"/>
        </a:defRPr>
      </a:lvl2pPr>
      <a:lvl3pPr marL="1650880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23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584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193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287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641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2992" indent="-330177" algn="l" defTabSz="1320704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5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0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057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408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761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112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464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2815" algn="l" defTabSz="132070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>
            <a:extLst>
              <a:ext uri="{FF2B5EF4-FFF2-40B4-BE49-F238E27FC236}">
                <a16:creationId xmlns:a16="http://schemas.microsoft.com/office/drawing/2014/main" id="{D7EAF5D2-7B6A-4D4B-B492-ADF7628BADEA}"/>
              </a:ext>
            </a:extLst>
          </p:cNvPr>
          <p:cNvSpPr txBox="1">
            <a:spLocks/>
          </p:cNvSpPr>
          <p:nvPr/>
        </p:nvSpPr>
        <p:spPr>
          <a:xfrm>
            <a:off x="1946910" y="96373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Autumn 1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5EB6ECD2-36B3-4908-95DC-2FE942BEED31}"/>
              </a:ext>
            </a:extLst>
          </p:cNvPr>
          <p:cNvSpPr/>
          <p:nvPr/>
        </p:nvSpPr>
        <p:spPr>
          <a:xfrm>
            <a:off x="50424" y="892677"/>
            <a:ext cx="6316345" cy="308918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Circuit symbols and diagrams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A52227FB-D433-CC85-E9D7-5BD3DDCBCBC0}"/>
              </a:ext>
            </a:extLst>
          </p:cNvPr>
          <p:cNvSpPr txBox="1">
            <a:spLocks/>
          </p:cNvSpPr>
          <p:nvPr/>
        </p:nvSpPr>
        <p:spPr>
          <a:xfrm>
            <a:off x="50424" y="1236783"/>
            <a:ext cx="6546702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When drawing an electrical </a:t>
            </a:r>
            <a:r>
              <a:rPr lang="en-US" sz="1400" b="1" dirty="0">
                <a:latin typeface="United Curriculum" pitchFamily="2" charset="0"/>
              </a:rPr>
              <a:t>circuit</a:t>
            </a:r>
            <a:r>
              <a:rPr lang="en-US" sz="1200" dirty="0">
                <a:latin typeface="United Curriculum" pitchFamily="2" charset="0"/>
              </a:rPr>
              <a:t>, use straight lines and symbols to represent the </a:t>
            </a:r>
            <a:r>
              <a:rPr lang="en-US" sz="1400" b="1" dirty="0">
                <a:latin typeface="United Curriculum" pitchFamily="2" charset="0"/>
              </a:rPr>
              <a:t>components</a:t>
            </a:r>
            <a:r>
              <a:rPr lang="en-US" sz="1200" dirty="0">
                <a:latin typeface="United Curriculum" pitchFamily="2" charset="0"/>
              </a:rPr>
              <a:t> of the circuit.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CE875A7-817D-9ED6-5F49-3BF62882FE1F}"/>
              </a:ext>
            </a:extLst>
          </p:cNvPr>
          <p:cNvSpPr/>
          <p:nvPr/>
        </p:nvSpPr>
        <p:spPr>
          <a:xfrm>
            <a:off x="50183" y="4134635"/>
            <a:ext cx="6332628" cy="31185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Series and parallel circuits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3AD1CD76-BFF1-4752-9DD5-7226B060631B}"/>
              </a:ext>
            </a:extLst>
          </p:cNvPr>
          <p:cNvSpPr txBox="1">
            <a:spLocks/>
          </p:cNvSpPr>
          <p:nvPr/>
        </p:nvSpPr>
        <p:spPr>
          <a:xfrm>
            <a:off x="88357" y="251608"/>
            <a:ext cx="6316345" cy="5740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600" b="1" spc="100" dirty="0">
                <a:latin typeface="United Curriculum" pitchFamily="2" charset="0"/>
                <a:ea typeface="Andika"/>
                <a:cs typeface="Andika"/>
              </a:rPr>
              <a:t>Electricity</a:t>
            </a:r>
            <a:r>
              <a:rPr lang="en-US" sz="2600" b="1" spc="100" dirty="0">
                <a:effectLst/>
                <a:latin typeface="United Curriculum" pitchFamily="2" charset="0"/>
                <a:ea typeface="Andika"/>
                <a:cs typeface="Andika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FBE1F41-8E62-C465-49E3-7C0A7477332B}"/>
              </a:ext>
            </a:extLst>
          </p:cNvPr>
          <p:cNvSpPr txBox="1">
            <a:spLocks/>
          </p:cNvSpPr>
          <p:nvPr/>
        </p:nvSpPr>
        <p:spPr>
          <a:xfrm>
            <a:off x="60599" y="4508738"/>
            <a:ext cx="6726537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More than one lamp (or other component) can be placed in a circuit.</a:t>
            </a:r>
            <a:endParaRPr lang="en-GB" sz="1200" dirty="0">
              <a:latin typeface="United Curriculum" pitchFamily="2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0F73D1B-2926-CC07-D8A7-40CC3F6B8743}"/>
              </a:ext>
            </a:extLst>
          </p:cNvPr>
          <p:cNvGrpSpPr/>
          <p:nvPr/>
        </p:nvGrpSpPr>
        <p:grpSpPr>
          <a:xfrm>
            <a:off x="3029350" y="1853348"/>
            <a:ext cx="590305" cy="590305"/>
            <a:chOff x="5953257" y="2725235"/>
            <a:chExt cx="831722" cy="831722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BBE4C14-3C28-9505-411C-39B443401C6A}"/>
                </a:ext>
              </a:extLst>
            </p:cNvPr>
            <p:cNvSpPr/>
            <p:nvPr/>
          </p:nvSpPr>
          <p:spPr>
            <a:xfrm>
              <a:off x="5953257" y="2725235"/>
              <a:ext cx="831722" cy="831722"/>
            </a:xfrm>
            <a:custGeom>
              <a:avLst/>
              <a:gdLst>
                <a:gd name="connsiteX0" fmla="*/ 831723 w 831722"/>
                <a:gd name="connsiteY0" fmla="*/ 415862 h 831722"/>
                <a:gd name="connsiteX1" fmla="*/ 415862 w 831722"/>
                <a:gd name="connsiteY1" fmla="*/ 831723 h 831722"/>
                <a:gd name="connsiteX2" fmla="*/ 0 w 831722"/>
                <a:gd name="connsiteY2" fmla="*/ 415862 h 831722"/>
                <a:gd name="connsiteX3" fmla="*/ 415862 w 831722"/>
                <a:gd name="connsiteY3" fmla="*/ 0 h 831722"/>
                <a:gd name="connsiteX4" fmla="*/ 831723 w 831722"/>
                <a:gd name="connsiteY4" fmla="*/ 415862 h 831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1722" h="831722">
                  <a:moveTo>
                    <a:pt x="831723" y="415862"/>
                  </a:moveTo>
                  <a:cubicBezTo>
                    <a:pt x="831723" y="645535"/>
                    <a:pt x="645535" y="831723"/>
                    <a:pt x="415862" y="831723"/>
                  </a:cubicBezTo>
                  <a:cubicBezTo>
                    <a:pt x="186188" y="831723"/>
                    <a:pt x="0" y="645535"/>
                    <a:pt x="0" y="415862"/>
                  </a:cubicBezTo>
                  <a:cubicBezTo>
                    <a:pt x="0" y="186188"/>
                    <a:pt x="186188" y="0"/>
                    <a:pt x="415862" y="0"/>
                  </a:cubicBezTo>
                  <a:cubicBezTo>
                    <a:pt x="645535" y="0"/>
                    <a:pt x="831723" y="186188"/>
                    <a:pt x="831723" y="415862"/>
                  </a:cubicBezTo>
                  <a:close/>
                </a:path>
              </a:pathLst>
            </a:custGeom>
            <a:noFill/>
            <a:ln w="28575" cap="flat">
              <a:solidFill>
                <a:srgbClr val="1D1D1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sz="120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2BE392B-26F5-3090-B013-C509D5FEB6AA}"/>
                </a:ext>
              </a:extLst>
            </p:cNvPr>
            <p:cNvSpPr txBox="1"/>
            <p:nvPr/>
          </p:nvSpPr>
          <p:spPr>
            <a:xfrm>
              <a:off x="6036982" y="2770192"/>
              <a:ext cx="641890" cy="737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GB" sz="2800" spc="0" baseline="0" dirty="0">
                  <a:ln w="9525">
                    <a:solidFill>
                      <a:srgbClr val="1D1D1B"/>
                    </a:solidFill>
                  </a:ln>
                  <a:solidFill>
                    <a:srgbClr val="1D1D1B"/>
                  </a:solidFill>
                  <a:latin typeface="United Curriculum" pitchFamily="2" charset="0"/>
                  <a:sym typeface="ABeeZee"/>
                  <a:rtl val="0"/>
                </a:rPr>
                <a:t>M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C7397F0-BB38-F467-1F3E-A7891792CA57}"/>
              </a:ext>
            </a:extLst>
          </p:cNvPr>
          <p:cNvGrpSpPr/>
          <p:nvPr/>
        </p:nvGrpSpPr>
        <p:grpSpPr>
          <a:xfrm>
            <a:off x="5025763" y="1885256"/>
            <a:ext cx="516644" cy="375102"/>
            <a:chOff x="4157634" y="3133724"/>
            <a:chExt cx="831494" cy="603694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2C7311-CF41-7DB1-C058-F1308C35FFCB}"/>
                </a:ext>
              </a:extLst>
            </p:cNvPr>
            <p:cNvSpPr/>
            <p:nvPr/>
          </p:nvSpPr>
          <p:spPr>
            <a:xfrm>
              <a:off x="4157634" y="3133724"/>
              <a:ext cx="831494" cy="425934"/>
            </a:xfrm>
            <a:custGeom>
              <a:avLst/>
              <a:gdLst>
                <a:gd name="connsiteX0" fmla="*/ 124 w 831494"/>
                <a:gd name="connsiteY0" fmla="*/ 0 h 425934"/>
                <a:gd name="connsiteX1" fmla="*/ 121663 w 831494"/>
                <a:gd name="connsiteY1" fmla="*/ 304133 h 425934"/>
                <a:gd name="connsiteX2" fmla="*/ 709831 w 831494"/>
                <a:gd name="connsiteY2" fmla="*/ 304133 h 425934"/>
                <a:gd name="connsiteX3" fmla="*/ 831370 w 831494"/>
                <a:gd name="connsiteY3" fmla="*/ 0 h 425934"/>
                <a:gd name="connsiteX4" fmla="*/ 124 w 831494"/>
                <a:gd name="connsiteY4" fmla="*/ 0 h 425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1494" h="425934">
                  <a:moveTo>
                    <a:pt x="124" y="0"/>
                  </a:moveTo>
                  <a:cubicBezTo>
                    <a:pt x="-2543" y="109728"/>
                    <a:pt x="37938" y="220409"/>
                    <a:pt x="121663" y="304133"/>
                  </a:cubicBezTo>
                  <a:cubicBezTo>
                    <a:pt x="284064" y="466535"/>
                    <a:pt x="547430" y="466535"/>
                    <a:pt x="709831" y="304133"/>
                  </a:cubicBezTo>
                  <a:cubicBezTo>
                    <a:pt x="793556" y="220409"/>
                    <a:pt x="834037" y="109728"/>
                    <a:pt x="831370" y="0"/>
                  </a:cubicBezTo>
                  <a:lnTo>
                    <a:pt x="124" y="0"/>
                  </a:lnTo>
                  <a:close/>
                </a:path>
              </a:pathLst>
            </a:custGeom>
            <a:solidFill>
              <a:srgbClr val="FFFFFF"/>
            </a:solidFill>
            <a:ln w="28575" cap="flat">
              <a:solidFill>
                <a:srgbClr val="1D1D1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1C25526-6786-BC23-7775-EB68CF898D29}"/>
                </a:ext>
              </a:extLst>
            </p:cNvPr>
            <p:cNvSpPr/>
            <p:nvPr/>
          </p:nvSpPr>
          <p:spPr>
            <a:xfrm>
              <a:off x="4395216" y="3519582"/>
              <a:ext cx="9525" cy="217836"/>
            </a:xfrm>
            <a:custGeom>
              <a:avLst/>
              <a:gdLst>
                <a:gd name="connsiteX0" fmla="*/ 0 w 9525"/>
                <a:gd name="connsiteY0" fmla="*/ 0 h 217836"/>
                <a:gd name="connsiteX1" fmla="*/ 0 w 9525"/>
                <a:gd name="connsiteY1" fmla="*/ 217837 h 217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17836">
                  <a:moveTo>
                    <a:pt x="0" y="0"/>
                  </a:moveTo>
                  <a:lnTo>
                    <a:pt x="0" y="217837"/>
                  </a:lnTo>
                </a:path>
              </a:pathLst>
            </a:custGeom>
            <a:ln w="28575" cap="flat">
              <a:solidFill>
                <a:srgbClr val="1D1D1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1CF6CDC-49A8-687C-134D-15F034F29E0E}"/>
                </a:ext>
              </a:extLst>
            </p:cNvPr>
            <p:cNvSpPr/>
            <p:nvPr/>
          </p:nvSpPr>
          <p:spPr>
            <a:xfrm>
              <a:off x="4747831" y="3519582"/>
              <a:ext cx="9525" cy="217836"/>
            </a:xfrm>
            <a:custGeom>
              <a:avLst/>
              <a:gdLst>
                <a:gd name="connsiteX0" fmla="*/ 0 w 9525"/>
                <a:gd name="connsiteY0" fmla="*/ 0 h 217836"/>
                <a:gd name="connsiteX1" fmla="*/ 0 w 9525"/>
                <a:gd name="connsiteY1" fmla="*/ 217837 h 217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525" h="217836">
                  <a:moveTo>
                    <a:pt x="0" y="0"/>
                  </a:moveTo>
                  <a:lnTo>
                    <a:pt x="0" y="217837"/>
                  </a:lnTo>
                </a:path>
              </a:pathLst>
            </a:custGeom>
            <a:ln w="28575" cap="flat">
              <a:solidFill>
                <a:srgbClr val="1D1D1B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/>
            </a:p>
          </p:txBody>
        </p:sp>
      </p:grp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D3B1B779-37E1-CE69-5C19-37E4CB90370E}"/>
              </a:ext>
            </a:extLst>
          </p:cNvPr>
          <p:cNvSpPr txBox="1">
            <a:spLocks/>
          </p:cNvSpPr>
          <p:nvPr/>
        </p:nvSpPr>
        <p:spPr>
          <a:xfrm>
            <a:off x="3643812" y="1816282"/>
            <a:ext cx="89416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motor</a:t>
            </a:r>
            <a:endParaRPr lang="en-GB" sz="1400" b="1" dirty="0">
              <a:latin typeface="United Curriculum" pitchFamily="2" charset="0"/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70A77DF7-B67D-3912-B694-2A25DC5A98C2}"/>
              </a:ext>
            </a:extLst>
          </p:cNvPr>
          <p:cNvSpPr txBox="1">
            <a:spLocks/>
          </p:cNvSpPr>
          <p:nvPr/>
        </p:nvSpPr>
        <p:spPr>
          <a:xfrm>
            <a:off x="5551513" y="1936981"/>
            <a:ext cx="89416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buzzer</a:t>
            </a:r>
            <a:endParaRPr lang="en-GB" sz="1400" b="1" dirty="0">
              <a:latin typeface="United Curriculum" pitchFamily="2" charset="0"/>
            </a:endParaRPr>
          </a:p>
        </p:txBody>
      </p:sp>
      <p:sp>
        <p:nvSpPr>
          <p:cNvPr id="27" name="Rectangle 11">
            <a:extLst>
              <a:ext uri="{FF2B5EF4-FFF2-40B4-BE49-F238E27FC236}">
                <a16:creationId xmlns:a16="http://schemas.microsoft.com/office/drawing/2014/main" id="{A5A850CE-3C37-2AC2-0538-FB851E840F1D}"/>
              </a:ext>
            </a:extLst>
          </p:cNvPr>
          <p:cNvSpPr/>
          <p:nvPr/>
        </p:nvSpPr>
        <p:spPr>
          <a:xfrm flipH="1">
            <a:off x="499277" y="6398196"/>
            <a:ext cx="6316447" cy="32068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108000" tIns="36000" rIns="108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Generating electricity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594DD045-5F6E-BF06-B962-1DC7D57CE12B}"/>
              </a:ext>
            </a:extLst>
          </p:cNvPr>
          <p:cNvSpPr txBox="1">
            <a:spLocks/>
          </p:cNvSpPr>
          <p:nvPr/>
        </p:nvSpPr>
        <p:spPr>
          <a:xfrm>
            <a:off x="4534201" y="4850808"/>
            <a:ext cx="2421777" cy="105816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If lamps are placed in separate loops that both connect to the cell, it is a </a:t>
            </a:r>
            <a:r>
              <a:rPr lang="en-GB" sz="1400" b="1" dirty="0">
                <a:latin typeface="United Curriculum" pitchFamily="2" charset="0"/>
              </a:rPr>
              <a:t>parallel circuit</a:t>
            </a:r>
            <a:r>
              <a:rPr lang="en-GB" sz="1200" dirty="0">
                <a:latin typeface="United Curriculum" pitchFamily="2" charset="0"/>
              </a:rPr>
              <a:t>.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EAD17D39-8F29-BA91-F3FA-35B782353943}"/>
              </a:ext>
            </a:extLst>
          </p:cNvPr>
          <p:cNvSpPr txBox="1">
            <a:spLocks/>
          </p:cNvSpPr>
          <p:nvPr/>
        </p:nvSpPr>
        <p:spPr>
          <a:xfrm>
            <a:off x="63076" y="6734072"/>
            <a:ext cx="3368401" cy="962911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Power stations </a:t>
            </a:r>
            <a:r>
              <a:rPr lang="en-GB" sz="1400" b="1" dirty="0">
                <a:latin typeface="United Curriculum" pitchFamily="2" charset="0"/>
              </a:rPr>
              <a:t>generate</a:t>
            </a:r>
            <a:r>
              <a:rPr lang="en-GB" sz="1200" dirty="0">
                <a:latin typeface="United Curriculum" pitchFamily="2" charset="0"/>
              </a:rPr>
              <a:t> mains electricity.  </a:t>
            </a:r>
          </a:p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The electricity is transferred to our homes and school by overhead cables.</a:t>
            </a:r>
          </a:p>
        </p:txBody>
      </p:sp>
      <p:pic>
        <p:nvPicPr>
          <p:cNvPr id="35" name="Picture 34" descr="A picture containing diagram&#10;&#10;Description automatically generated">
            <a:extLst>
              <a:ext uri="{FF2B5EF4-FFF2-40B4-BE49-F238E27FC236}">
                <a16:creationId xmlns:a16="http://schemas.microsoft.com/office/drawing/2014/main" id="{B60CF1E1-C1EC-804C-702D-A1E5D85AFC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667" y="6815619"/>
            <a:ext cx="3100802" cy="670934"/>
          </a:xfrm>
          <a:prstGeom prst="rect">
            <a:avLst/>
          </a:prstGeom>
        </p:spPr>
      </p:pic>
      <p:grpSp>
        <p:nvGrpSpPr>
          <p:cNvPr id="60" name="Group 59">
            <a:extLst>
              <a:ext uri="{FF2B5EF4-FFF2-40B4-BE49-F238E27FC236}">
                <a16:creationId xmlns:a16="http://schemas.microsoft.com/office/drawing/2014/main" id="{5BA9ECCF-240A-A259-EE4E-FEE1491E73E6}"/>
              </a:ext>
            </a:extLst>
          </p:cNvPr>
          <p:cNvGrpSpPr/>
          <p:nvPr/>
        </p:nvGrpSpPr>
        <p:grpSpPr>
          <a:xfrm>
            <a:off x="62817" y="5082474"/>
            <a:ext cx="1269778" cy="1058168"/>
            <a:chOff x="-10246" y="2548004"/>
            <a:chExt cx="1715322" cy="142946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28D62D55-B91B-73EC-F946-71AC5C0B7EAF}"/>
                </a:ext>
              </a:extLst>
            </p:cNvPr>
            <p:cNvGrpSpPr/>
            <p:nvPr/>
          </p:nvGrpSpPr>
          <p:grpSpPr>
            <a:xfrm>
              <a:off x="-10246" y="2548004"/>
              <a:ext cx="1715322" cy="1403215"/>
              <a:chOff x="3811159" y="4231075"/>
              <a:chExt cx="1715322" cy="1403215"/>
            </a:xfrm>
          </p:grpSpPr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83EEC031-0BB2-3AEB-BF54-98A22DF047BA}"/>
                  </a:ext>
                </a:extLst>
              </p:cNvPr>
              <p:cNvSpPr/>
              <p:nvPr/>
            </p:nvSpPr>
            <p:spPr>
              <a:xfrm>
                <a:off x="4099535" y="4231075"/>
                <a:ext cx="1142978" cy="120938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dirty="0"/>
              </a:p>
            </p:txBody>
          </p:sp>
          <p:sp>
            <p:nvSpPr>
              <p:cNvPr id="65" name="Graphic 2">
                <a:extLst>
                  <a:ext uri="{FF2B5EF4-FFF2-40B4-BE49-F238E27FC236}">
                    <a16:creationId xmlns:a16="http://schemas.microsoft.com/office/drawing/2014/main" id="{DFC147B3-F708-B810-536D-3690B673062C}"/>
                  </a:ext>
                </a:extLst>
              </p:cNvPr>
              <p:cNvSpPr/>
              <p:nvPr/>
            </p:nvSpPr>
            <p:spPr>
              <a:xfrm>
                <a:off x="4645680" y="5246917"/>
                <a:ext cx="70544" cy="387373"/>
              </a:xfrm>
              <a:custGeom>
                <a:avLst/>
                <a:gdLst>
                  <a:gd name="connsiteX0" fmla="*/ 161084 w 160949"/>
                  <a:gd name="connsiteY0" fmla="*/ 212 h 1005937"/>
                  <a:gd name="connsiteX1" fmla="*/ 161084 w 160949"/>
                  <a:gd name="connsiteY1" fmla="*/ 17818 h 1005937"/>
                  <a:gd name="connsiteX2" fmla="*/ 161084 w 160949"/>
                  <a:gd name="connsiteY2" fmla="*/ 988544 h 1005937"/>
                  <a:gd name="connsiteX3" fmla="*/ 161084 w 160949"/>
                  <a:gd name="connsiteY3" fmla="*/ 1006150 h 1005937"/>
                  <a:gd name="connsiteX4" fmla="*/ 135 w 160949"/>
                  <a:gd name="connsiteY4" fmla="*/ 1006150 h 1005937"/>
                  <a:gd name="connsiteX5" fmla="*/ 135 w 160949"/>
                  <a:gd name="connsiteY5" fmla="*/ 988544 h 1005937"/>
                  <a:gd name="connsiteX6" fmla="*/ 135 w 160949"/>
                  <a:gd name="connsiteY6" fmla="*/ 17818 h 1005937"/>
                  <a:gd name="connsiteX7" fmla="*/ 135 w 160949"/>
                  <a:gd name="connsiteY7" fmla="*/ 212 h 1005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0949" h="1005937">
                    <a:moveTo>
                      <a:pt x="161084" y="212"/>
                    </a:moveTo>
                    <a:cubicBezTo>
                      <a:pt x="161084" y="212"/>
                      <a:pt x="161084" y="8095"/>
                      <a:pt x="161084" y="17818"/>
                    </a:cubicBezTo>
                    <a:lnTo>
                      <a:pt x="161084" y="988544"/>
                    </a:lnTo>
                    <a:cubicBezTo>
                      <a:pt x="161084" y="998268"/>
                      <a:pt x="161084" y="1006150"/>
                      <a:pt x="161084" y="1006150"/>
                    </a:cubicBezTo>
                    <a:lnTo>
                      <a:pt x="135" y="1006150"/>
                    </a:lnTo>
                    <a:cubicBezTo>
                      <a:pt x="135" y="1006150"/>
                      <a:pt x="135" y="998268"/>
                      <a:pt x="135" y="988544"/>
                    </a:cubicBezTo>
                    <a:lnTo>
                      <a:pt x="135" y="17818"/>
                    </a:lnTo>
                    <a:cubicBezTo>
                      <a:pt x="135" y="8095"/>
                      <a:pt x="135" y="212"/>
                      <a:pt x="135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en-GB"/>
              </a:p>
            </p:txBody>
          </p:sp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D59B3195-1B85-49E7-8F03-265387F158EB}"/>
                  </a:ext>
                </a:extLst>
              </p:cNvPr>
              <p:cNvGrpSpPr/>
              <p:nvPr/>
            </p:nvGrpSpPr>
            <p:grpSpPr>
              <a:xfrm>
                <a:off x="4958545" y="4545602"/>
                <a:ext cx="567936" cy="567936"/>
                <a:chOff x="2367284" y="4396495"/>
                <a:chExt cx="790620" cy="790620"/>
              </a:xfrm>
            </p:grpSpPr>
            <p:sp>
              <p:nvSpPr>
                <p:cNvPr id="70" name="Graphic 5">
                  <a:extLst>
                    <a:ext uri="{FF2B5EF4-FFF2-40B4-BE49-F238E27FC236}">
                      <a16:creationId xmlns:a16="http://schemas.microsoft.com/office/drawing/2014/main" id="{95934519-D28A-4413-3F3D-2200C05519A6}"/>
                    </a:ext>
                  </a:extLst>
                </p:cNvPr>
                <p:cNvSpPr/>
                <p:nvPr/>
              </p:nvSpPr>
              <p:spPr>
                <a:xfrm>
                  <a:off x="2474595" y="4503806"/>
                  <a:ext cx="576000" cy="576000"/>
                </a:xfrm>
                <a:custGeom>
                  <a:avLst/>
                  <a:gdLst>
                    <a:gd name="connsiteX0" fmla="*/ 1040505 w 1040504"/>
                    <a:gd name="connsiteY0" fmla="*/ 520252 h 1040504"/>
                    <a:gd name="connsiteX1" fmla="*/ 520252 w 1040504"/>
                    <a:gd name="connsiteY1" fmla="*/ 1040505 h 1040504"/>
                    <a:gd name="connsiteX2" fmla="*/ 0 w 1040504"/>
                    <a:gd name="connsiteY2" fmla="*/ 520252 h 1040504"/>
                    <a:gd name="connsiteX3" fmla="*/ 520252 w 1040504"/>
                    <a:gd name="connsiteY3" fmla="*/ 0 h 1040504"/>
                    <a:gd name="connsiteX4" fmla="*/ 1040505 w 1040504"/>
                    <a:gd name="connsiteY4" fmla="*/ 520252 h 1040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0504" h="1040504">
                      <a:moveTo>
                        <a:pt x="1040505" y="520252"/>
                      </a:moveTo>
                      <a:cubicBezTo>
                        <a:pt x="1040505" y="807580"/>
                        <a:pt x="807580" y="1040505"/>
                        <a:pt x="520252" y="1040505"/>
                      </a:cubicBezTo>
                      <a:cubicBezTo>
                        <a:pt x="232925" y="1040505"/>
                        <a:pt x="0" y="807580"/>
                        <a:pt x="0" y="520252"/>
                      </a:cubicBezTo>
                      <a:cubicBezTo>
                        <a:pt x="0" y="232925"/>
                        <a:pt x="232925" y="0"/>
                        <a:pt x="520252" y="0"/>
                      </a:cubicBezTo>
                      <a:cubicBezTo>
                        <a:pt x="807580" y="0"/>
                        <a:pt x="1040505" y="232925"/>
                        <a:pt x="1040505" y="52025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71" name="Multiplication Sign 70">
                  <a:extLst>
                    <a:ext uri="{FF2B5EF4-FFF2-40B4-BE49-F238E27FC236}">
                      <a16:creationId xmlns:a16="http://schemas.microsoft.com/office/drawing/2014/main" id="{2164A9D2-ECD0-8908-C0E0-9A5AFCE65C83}"/>
                    </a:ext>
                  </a:extLst>
                </p:cNvPr>
                <p:cNvSpPr/>
                <p:nvPr/>
              </p:nvSpPr>
              <p:spPr>
                <a:xfrm>
                  <a:off x="2367284" y="4396495"/>
                  <a:ext cx="790620" cy="790620"/>
                </a:xfrm>
                <a:prstGeom prst="mathMultiply">
                  <a:avLst>
                    <a:gd name="adj1" fmla="val 3822"/>
                  </a:avLst>
                </a:prstGeom>
                <a:solidFill>
                  <a:schemeClr val="tx1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A104126B-857A-5738-4529-E43842EB7246}"/>
                  </a:ext>
                </a:extLst>
              </p:cNvPr>
              <p:cNvGrpSpPr/>
              <p:nvPr/>
            </p:nvGrpSpPr>
            <p:grpSpPr>
              <a:xfrm>
                <a:off x="3811159" y="4551046"/>
                <a:ext cx="567936" cy="567936"/>
                <a:chOff x="2367284" y="4396495"/>
                <a:chExt cx="790620" cy="790620"/>
              </a:xfrm>
            </p:grpSpPr>
            <p:sp>
              <p:nvSpPr>
                <p:cNvPr id="68" name="Graphic 5">
                  <a:extLst>
                    <a:ext uri="{FF2B5EF4-FFF2-40B4-BE49-F238E27FC236}">
                      <a16:creationId xmlns:a16="http://schemas.microsoft.com/office/drawing/2014/main" id="{15BEDCCC-7D5D-7912-9CF2-2EA853CF15E5}"/>
                    </a:ext>
                  </a:extLst>
                </p:cNvPr>
                <p:cNvSpPr/>
                <p:nvPr/>
              </p:nvSpPr>
              <p:spPr>
                <a:xfrm>
                  <a:off x="2474595" y="4503806"/>
                  <a:ext cx="576000" cy="576000"/>
                </a:xfrm>
                <a:custGeom>
                  <a:avLst/>
                  <a:gdLst>
                    <a:gd name="connsiteX0" fmla="*/ 1040505 w 1040504"/>
                    <a:gd name="connsiteY0" fmla="*/ 520252 h 1040504"/>
                    <a:gd name="connsiteX1" fmla="*/ 520252 w 1040504"/>
                    <a:gd name="connsiteY1" fmla="*/ 1040505 h 1040504"/>
                    <a:gd name="connsiteX2" fmla="*/ 0 w 1040504"/>
                    <a:gd name="connsiteY2" fmla="*/ 520252 h 1040504"/>
                    <a:gd name="connsiteX3" fmla="*/ 520252 w 1040504"/>
                    <a:gd name="connsiteY3" fmla="*/ 0 h 1040504"/>
                    <a:gd name="connsiteX4" fmla="*/ 1040505 w 1040504"/>
                    <a:gd name="connsiteY4" fmla="*/ 520252 h 1040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0504" h="1040504">
                      <a:moveTo>
                        <a:pt x="1040505" y="520252"/>
                      </a:moveTo>
                      <a:cubicBezTo>
                        <a:pt x="1040505" y="807580"/>
                        <a:pt x="807580" y="1040505"/>
                        <a:pt x="520252" y="1040505"/>
                      </a:cubicBezTo>
                      <a:cubicBezTo>
                        <a:pt x="232925" y="1040505"/>
                        <a:pt x="0" y="807580"/>
                        <a:pt x="0" y="520252"/>
                      </a:cubicBezTo>
                      <a:cubicBezTo>
                        <a:pt x="0" y="232925"/>
                        <a:pt x="232925" y="0"/>
                        <a:pt x="520252" y="0"/>
                      </a:cubicBezTo>
                      <a:cubicBezTo>
                        <a:pt x="807580" y="0"/>
                        <a:pt x="1040505" y="232925"/>
                        <a:pt x="1040505" y="52025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69" name="Multiplication Sign 68">
                  <a:extLst>
                    <a:ext uri="{FF2B5EF4-FFF2-40B4-BE49-F238E27FC236}">
                      <a16:creationId xmlns:a16="http://schemas.microsoft.com/office/drawing/2014/main" id="{29C77F7A-8422-66B2-6B5D-3948164D292C}"/>
                    </a:ext>
                  </a:extLst>
                </p:cNvPr>
                <p:cNvSpPr/>
                <p:nvPr/>
              </p:nvSpPr>
              <p:spPr>
                <a:xfrm>
                  <a:off x="2367284" y="4396495"/>
                  <a:ext cx="790620" cy="790620"/>
                </a:xfrm>
                <a:prstGeom prst="mathMultiply">
                  <a:avLst>
                    <a:gd name="adj1" fmla="val 3822"/>
                  </a:avLst>
                </a:prstGeom>
                <a:solidFill>
                  <a:schemeClr val="tx1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</p:grp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96D36583-B723-43AC-884A-392C1B7BAF56}"/>
                </a:ext>
              </a:extLst>
            </p:cNvPr>
            <p:cNvCxnSpPr>
              <a:cxnSpLocks/>
            </p:cNvCxnSpPr>
            <p:nvPr/>
          </p:nvCxnSpPr>
          <p:spPr>
            <a:xfrm>
              <a:off x="824275" y="3518528"/>
              <a:ext cx="0" cy="45893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8563BB5B-1942-DB2E-7953-A8C26874DB21}"/>
                </a:ext>
              </a:extLst>
            </p:cNvPr>
            <p:cNvCxnSpPr>
              <a:cxnSpLocks/>
            </p:cNvCxnSpPr>
            <p:nvPr/>
          </p:nvCxnSpPr>
          <p:spPr>
            <a:xfrm>
              <a:off x="894819" y="3632341"/>
              <a:ext cx="0" cy="25009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A8945F52-4728-9649-BCA7-FDCA9ADA553D}"/>
              </a:ext>
            </a:extLst>
          </p:cNvPr>
          <p:cNvGrpSpPr/>
          <p:nvPr/>
        </p:nvGrpSpPr>
        <p:grpSpPr>
          <a:xfrm>
            <a:off x="486775" y="2097889"/>
            <a:ext cx="1945995" cy="1782521"/>
            <a:chOff x="486775" y="2097889"/>
            <a:chExt cx="1945995" cy="1782521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CB02F779-5F07-2F04-2C72-1E75DFC49AAB}"/>
                </a:ext>
              </a:extLst>
            </p:cNvPr>
            <p:cNvGrpSpPr/>
            <p:nvPr/>
          </p:nvGrpSpPr>
          <p:grpSpPr>
            <a:xfrm>
              <a:off x="486775" y="2097889"/>
              <a:ext cx="1784880" cy="1782521"/>
              <a:chOff x="-10246" y="2548004"/>
              <a:chExt cx="1431354" cy="1429462"/>
            </a:xfrm>
          </p:grpSpPr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9AB05E85-757C-7E55-1F9D-C1DBFEBADF69}"/>
                  </a:ext>
                </a:extLst>
              </p:cNvPr>
              <p:cNvGrpSpPr/>
              <p:nvPr/>
            </p:nvGrpSpPr>
            <p:grpSpPr>
              <a:xfrm>
                <a:off x="-10246" y="2548004"/>
                <a:ext cx="1431354" cy="1403215"/>
                <a:chOff x="3811159" y="4231075"/>
                <a:chExt cx="1431354" cy="1403215"/>
              </a:xfrm>
            </p:grpSpPr>
            <p:sp>
              <p:nvSpPr>
                <p:cNvPr id="3" name="Rectangle 2">
                  <a:extLst>
                    <a:ext uri="{FF2B5EF4-FFF2-40B4-BE49-F238E27FC236}">
                      <a16:creationId xmlns:a16="http://schemas.microsoft.com/office/drawing/2014/main" id="{499DF582-CA77-353B-689F-C92486475A2A}"/>
                    </a:ext>
                  </a:extLst>
                </p:cNvPr>
                <p:cNvSpPr/>
                <p:nvPr/>
              </p:nvSpPr>
              <p:spPr>
                <a:xfrm>
                  <a:off x="4099535" y="4231075"/>
                  <a:ext cx="1142978" cy="1209382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en-GB" dirty="0"/>
                </a:p>
              </p:txBody>
            </p:sp>
            <p:sp>
              <p:nvSpPr>
                <p:cNvPr id="29" name="Graphic 2">
                  <a:extLst>
                    <a:ext uri="{FF2B5EF4-FFF2-40B4-BE49-F238E27FC236}">
                      <a16:creationId xmlns:a16="http://schemas.microsoft.com/office/drawing/2014/main" id="{B7AF7889-6860-641A-936B-AF5D83F2B0CB}"/>
                    </a:ext>
                  </a:extLst>
                </p:cNvPr>
                <p:cNvSpPr/>
                <p:nvPr/>
              </p:nvSpPr>
              <p:spPr>
                <a:xfrm>
                  <a:off x="4645680" y="5246917"/>
                  <a:ext cx="70544" cy="387373"/>
                </a:xfrm>
                <a:custGeom>
                  <a:avLst/>
                  <a:gdLst>
                    <a:gd name="connsiteX0" fmla="*/ 161084 w 160949"/>
                    <a:gd name="connsiteY0" fmla="*/ 212 h 1005937"/>
                    <a:gd name="connsiteX1" fmla="*/ 161084 w 160949"/>
                    <a:gd name="connsiteY1" fmla="*/ 17818 h 1005937"/>
                    <a:gd name="connsiteX2" fmla="*/ 161084 w 160949"/>
                    <a:gd name="connsiteY2" fmla="*/ 988544 h 1005937"/>
                    <a:gd name="connsiteX3" fmla="*/ 161084 w 160949"/>
                    <a:gd name="connsiteY3" fmla="*/ 1006150 h 1005937"/>
                    <a:gd name="connsiteX4" fmla="*/ 135 w 160949"/>
                    <a:gd name="connsiteY4" fmla="*/ 1006150 h 1005937"/>
                    <a:gd name="connsiteX5" fmla="*/ 135 w 160949"/>
                    <a:gd name="connsiteY5" fmla="*/ 988544 h 1005937"/>
                    <a:gd name="connsiteX6" fmla="*/ 135 w 160949"/>
                    <a:gd name="connsiteY6" fmla="*/ 17818 h 1005937"/>
                    <a:gd name="connsiteX7" fmla="*/ 135 w 160949"/>
                    <a:gd name="connsiteY7" fmla="*/ 212 h 1005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60949" h="1005937">
                      <a:moveTo>
                        <a:pt x="161084" y="212"/>
                      </a:moveTo>
                      <a:cubicBezTo>
                        <a:pt x="161084" y="212"/>
                        <a:pt x="161084" y="8095"/>
                        <a:pt x="161084" y="17818"/>
                      </a:cubicBezTo>
                      <a:lnTo>
                        <a:pt x="161084" y="988544"/>
                      </a:lnTo>
                      <a:cubicBezTo>
                        <a:pt x="161084" y="998268"/>
                        <a:pt x="161084" y="1006150"/>
                        <a:pt x="161084" y="1006150"/>
                      </a:cubicBezTo>
                      <a:lnTo>
                        <a:pt x="135" y="1006150"/>
                      </a:lnTo>
                      <a:cubicBezTo>
                        <a:pt x="135" y="1006150"/>
                        <a:pt x="135" y="998268"/>
                        <a:pt x="135" y="988544"/>
                      </a:cubicBezTo>
                      <a:lnTo>
                        <a:pt x="135" y="17818"/>
                      </a:lnTo>
                      <a:cubicBezTo>
                        <a:pt x="135" y="8095"/>
                        <a:pt x="135" y="212"/>
                        <a:pt x="135" y="21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 dirty="0"/>
                </a:p>
              </p:txBody>
            </p:sp>
            <p:grpSp>
              <p:nvGrpSpPr>
                <p:cNvPr id="47" name="Group 46">
                  <a:extLst>
                    <a:ext uri="{FF2B5EF4-FFF2-40B4-BE49-F238E27FC236}">
                      <a16:creationId xmlns:a16="http://schemas.microsoft.com/office/drawing/2014/main" id="{D0E4A669-DCB8-FD7D-CFD0-AB916C52BDD0}"/>
                    </a:ext>
                  </a:extLst>
                </p:cNvPr>
                <p:cNvGrpSpPr/>
                <p:nvPr/>
              </p:nvGrpSpPr>
              <p:grpSpPr>
                <a:xfrm>
                  <a:off x="3811159" y="4551046"/>
                  <a:ext cx="567936" cy="567936"/>
                  <a:chOff x="2367284" y="4396495"/>
                  <a:chExt cx="790620" cy="790620"/>
                </a:xfrm>
              </p:grpSpPr>
              <p:sp>
                <p:nvSpPr>
                  <p:cNvPr id="48" name="Graphic 5">
                    <a:extLst>
                      <a:ext uri="{FF2B5EF4-FFF2-40B4-BE49-F238E27FC236}">
                        <a16:creationId xmlns:a16="http://schemas.microsoft.com/office/drawing/2014/main" id="{40002858-F696-967D-7385-49BAC305377B}"/>
                      </a:ext>
                    </a:extLst>
                  </p:cNvPr>
                  <p:cNvSpPr/>
                  <p:nvPr/>
                </p:nvSpPr>
                <p:spPr>
                  <a:xfrm>
                    <a:off x="2474595" y="4503806"/>
                    <a:ext cx="576000" cy="576000"/>
                  </a:xfrm>
                  <a:custGeom>
                    <a:avLst/>
                    <a:gdLst>
                      <a:gd name="connsiteX0" fmla="*/ 1040505 w 1040504"/>
                      <a:gd name="connsiteY0" fmla="*/ 520252 h 1040504"/>
                      <a:gd name="connsiteX1" fmla="*/ 520252 w 1040504"/>
                      <a:gd name="connsiteY1" fmla="*/ 1040505 h 1040504"/>
                      <a:gd name="connsiteX2" fmla="*/ 0 w 1040504"/>
                      <a:gd name="connsiteY2" fmla="*/ 520252 h 1040504"/>
                      <a:gd name="connsiteX3" fmla="*/ 520252 w 1040504"/>
                      <a:gd name="connsiteY3" fmla="*/ 0 h 1040504"/>
                      <a:gd name="connsiteX4" fmla="*/ 1040505 w 1040504"/>
                      <a:gd name="connsiteY4" fmla="*/ 520252 h 10405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040504" h="1040504">
                        <a:moveTo>
                          <a:pt x="1040505" y="520252"/>
                        </a:moveTo>
                        <a:cubicBezTo>
                          <a:pt x="1040505" y="807580"/>
                          <a:pt x="807580" y="1040505"/>
                          <a:pt x="520252" y="1040505"/>
                        </a:cubicBezTo>
                        <a:cubicBezTo>
                          <a:pt x="232925" y="1040505"/>
                          <a:pt x="0" y="807580"/>
                          <a:pt x="0" y="520252"/>
                        </a:cubicBezTo>
                        <a:cubicBezTo>
                          <a:pt x="0" y="232925"/>
                          <a:pt x="232925" y="0"/>
                          <a:pt x="520252" y="0"/>
                        </a:cubicBezTo>
                        <a:cubicBezTo>
                          <a:pt x="807580" y="0"/>
                          <a:pt x="1040505" y="232925"/>
                          <a:pt x="1040505" y="52025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 w="19050" cap="rnd">
                    <a:solidFill>
                      <a:schemeClr val="tx1"/>
                    </a:solidFill>
                    <a:prstDash val="solid"/>
                    <a:round/>
                  </a:ln>
                </p:spPr>
                <p:txBody>
                  <a:bodyPr rtlCol="0" anchor="ctr"/>
                  <a:lstStyle/>
                  <a:p>
                    <a:endParaRPr lang="en-GB"/>
                  </a:p>
                </p:txBody>
              </p:sp>
              <p:sp>
                <p:nvSpPr>
                  <p:cNvPr id="49" name="Multiplication Sign 48">
                    <a:extLst>
                      <a:ext uri="{FF2B5EF4-FFF2-40B4-BE49-F238E27FC236}">
                        <a16:creationId xmlns:a16="http://schemas.microsoft.com/office/drawing/2014/main" id="{E6B6EFC8-D332-3E4B-E512-FA9A9325CE7A}"/>
                      </a:ext>
                    </a:extLst>
                  </p:cNvPr>
                  <p:cNvSpPr/>
                  <p:nvPr/>
                </p:nvSpPr>
                <p:spPr>
                  <a:xfrm>
                    <a:off x="2367284" y="4396495"/>
                    <a:ext cx="790620" cy="790620"/>
                  </a:xfrm>
                  <a:prstGeom prst="mathMultiply">
                    <a:avLst>
                      <a:gd name="adj1" fmla="val 3822"/>
                    </a:avLst>
                  </a:prstGeom>
                  <a:solidFill>
                    <a:schemeClr val="tx1"/>
                  </a:solidFill>
                  <a:ln w="19050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</p:grpSp>
          </p:grp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A0A583CE-1446-5492-9D24-77E7289232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4275" y="3518528"/>
                <a:ext cx="0" cy="4589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27CFDBC2-EA5D-7CBC-B492-7D52F7C07B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94819" y="3632341"/>
                <a:ext cx="0" cy="25009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1CD41D09-CC80-6704-22A4-7226C669D7B0}"/>
                </a:ext>
              </a:extLst>
            </p:cNvPr>
            <p:cNvGrpSpPr/>
            <p:nvPr/>
          </p:nvGrpSpPr>
          <p:grpSpPr>
            <a:xfrm>
              <a:off x="2234235" y="2644234"/>
              <a:ext cx="198535" cy="388449"/>
              <a:chOff x="2234235" y="2644234"/>
              <a:chExt cx="198535" cy="388449"/>
            </a:xfrm>
          </p:grpSpPr>
          <p:sp>
            <p:nvSpPr>
              <p:cNvPr id="76" name="Graphic 2">
                <a:extLst>
                  <a:ext uri="{FF2B5EF4-FFF2-40B4-BE49-F238E27FC236}">
                    <a16:creationId xmlns:a16="http://schemas.microsoft.com/office/drawing/2014/main" id="{860C324E-7C68-2002-4C87-18CA68BCA809}"/>
                  </a:ext>
                </a:extLst>
              </p:cNvPr>
              <p:cNvSpPr/>
              <p:nvPr/>
            </p:nvSpPr>
            <p:spPr>
              <a:xfrm>
                <a:off x="2234235" y="2710568"/>
                <a:ext cx="71306" cy="247278"/>
              </a:xfrm>
              <a:custGeom>
                <a:avLst/>
                <a:gdLst>
                  <a:gd name="connsiteX0" fmla="*/ 161084 w 160949"/>
                  <a:gd name="connsiteY0" fmla="*/ 212 h 1005937"/>
                  <a:gd name="connsiteX1" fmla="*/ 161084 w 160949"/>
                  <a:gd name="connsiteY1" fmla="*/ 17818 h 1005937"/>
                  <a:gd name="connsiteX2" fmla="*/ 161084 w 160949"/>
                  <a:gd name="connsiteY2" fmla="*/ 988544 h 1005937"/>
                  <a:gd name="connsiteX3" fmla="*/ 161084 w 160949"/>
                  <a:gd name="connsiteY3" fmla="*/ 1006150 h 1005937"/>
                  <a:gd name="connsiteX4" fmla="*/ 135 w 160949"/>
                  <a:gd name="connsiteY4" fmla="*/ 1006150 h 1005937"/>
                  <a:gd name="connsiteX5" fmla="*/ 135 w 160949"/>
                  <a:gd name="connsiteY5" fmla="*/ 988544 h 1005937"/>
                  <a:gd name="connsiteX6" fmla="*/ 135 w 160949"/>
                  <a:gd name="connsiteY6" fmla="*/ 17818 h 1005937"/>
                  <a:gd name="connsiteX7" fmla="*/ 135 w 160949"/>
                  <a:gd name="connsiteY7" fmla="*/ 212 h 1005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0949" h="1005937">
                    <a:moveTo>
                      <a:pt x="161084" y="212"/>
                    </a:moveTo>
                    <a:cubicBezTo>
                      <a:pt x="161084" y="212"/>
                      <a:pt x="161084" y="8095"/>
                      <a:pt x="161084" y="17818"/>
                    </a:cubicBezTo>
                    <a:lnTo>
                      <a:pt x="161084" y="988544"/>
                    </a:lnTo>
                    <a:cubicBezTo>
                      <a:pt x="161084" y="998268"/>
                      <a:pt x="161084" y="1006150"/>
                      <a:pt x="161084" y="1006150"/>
                    </a:cubicBezTo>
                    <a:lnTo>
                      <a:pt x="135" y="1006150"/>
                    </a:lnTo>
                    <a:cubicBezTo>
                      <a:pt x="135" y="1006150"/>
                      <a:pt x="135" y="998268"/>
                      <a:pt x="135" y="988544"/>
                    </a:cubicBezTo>
                    <a:lnTo>
                      <a:pt x="135" y="17818"/>
                    </a:lnTo>
                    <a:cubicBezTo>
                      <a:pt x="135" y="8095"/>
                      <a:pt x="135" y="212"/>
                      <a:pt x="135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en-GB" dirty="0"/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91A0E3DA-2111-0BC4-4527-2AC4B34D11EB}"/>
                  </a:ext>
                </a:extLst>
              </p:cNvPr>
              <p:cNvSpPr/>
              <p:nvPr/>
            </p:nvSpPr>
            <p:spPr>
              <a:xfrm>
                <a:off x="2234236" y="2644234"/>
                <a:ext cx="74838" cy="7483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CDA3A8AB-6B96-57D1-F922-10E8665BF38F}"/>
                  </a:ext>
                </a:extLst>
              </p:cNvPr>
              <p:cNvSpPr/>
              <p:nvPr/>
            </p:nvSpPr>
            <p:spPr>
              <a:xfrm>
                <a:off x="2234236" y="2957845"/>
                <a:ext cx="74838" cy="7483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78EEF775-1BAB-EA3A-7C36-986352493F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95724" y="2718028"/>
                <a:ext cx="137046" cy="24727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4D866B15-3C91-0AA7-24CD-825B7F6A306A}"/>
              </a:ext>
            </a:extLst>
          </p:cNvPr>
          <p:cNvSpPr txBox="1">
            <a:spLocks/>
          </p:cNvSpPr>
          <p:nvPr/>
        </p:nvSpPr>
        <p:spPr>
          <a:xfrm>
            <a:off x="1634842" y="3611353"/>
            <a:ext cx="89416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cell</a:t>
            </a:r>
            <a:endParaRPr lang="en-GB" sz="1400" b="1" dirty="0">
              <a:latin typeface="United Curriculum" pitchFamily="2" charset="0"/>
            </a:endParaRP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F3EA7E8-D232-9A12-F2B6-B8DB26855ED2}"/>
              </a:ext>
            </a:extLst>
          </p:cNvPr>
          <p:cNvSpPr txBox="1">
            <a:spLocks/>
          </p:cNvSpPr>
          <p:nvPr/>
        </p:nvSpPr>
        <p:spPr>
          <a:xfrm>
            <a:off x="234062" y="3033399"/>
            <a:ext cx="89416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lamp</a:t>
            </a:r>
            <a:endParaRPr lang="en-GB" sz="1400" b="1" dirty="0">
              <a:latin typeface="United Curriculum" pitchFamily="2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196BE100-6EE6-9C3A-2834-47165A88DFDD}"/>
              </a:ext>
            </a:extLst>
          </p:cNvPr>
          <p:cNvSpPr txBox="1">
            <a:spLocks/>
          </p:cNvSpPr>
          <p:nvPr/>
        </p:nvSpPr>
        <p:spPr>
          <a:xfrm>
            <a:off x="1653378" y="2692703"/>
            <a:ext cx="770844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switch</a:t>
            </a:r>
            <a:endParaRPr lang="en-GB" sz="1400" b="1" dirty="0">
              <a:latin typeface="United Curriculum" pitchFamily="2" charset="0"/>
            </a:endParaRP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B72CA2A-1C2C-ED9F-940B-298C915FC20F}"/>
              </a:ext>
            </a:extLst>
          </p:cNvPr>
          <p:cNvSpPr txBox="1">
            <a:spLocks/>
          </p:cNvSpPr>
          <p:nvPr/>
        </p:nvSpPr>
        <p:spPr>
          <a:xfrm>
            <a:off x="1250746" y="2051152"/>
            <a:ext cx="894161" cy="30891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wire</a:t>
            </a:r>
            <a:endParaRPr lang="en-GB" sz="1400" b="1" dirty="0">
              <a:latin typeface="United Curriculum" pitchFamily="2" charset="0"/>
            </a:endParaRP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F47945A2-DE88-A4A2-BDD2-AC4F31056E2F}"/>
              </a:ext>
            </a:extLst>
          </p:cNvPr>
          <p:cNvGrpSpPr/>
          <p:nvPr/>
        </p:nvGrpSpPr>
        <p:grpSpPr>
          <a:xfrm>
            <a:off x="2852512" y="2789417"/>
            <a:ext cx="1028347" cy="575214"/>
            <a:chOff x="3074146" y="3030758"/>
            <a:chExt cx="1028347" cy="575214"/>
          </a:xfrm>
        </p:grpSpPr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74D7C106-BEE6-1DB4-DE71-C573C0ABB3A2}"/>
                </a:ext>
              </a:extLst>
            </p:cNvPr>
            <p:cNvGrpSpPr/>
            <p:nvPr/>
          </p:nvGrpSpPr>
          <p:grpSpPr>
            <a:xfrm>
              <a:off x="3074146" y="3033682"/>
              <a:ext cx="87967" cy="572290"/>
              <a:chOff x="3074146" y="3033682"/>
              <a:chExt cx="87967" cy="572290"/>
            </a:xfrm>
          </p:grpSpPr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863934C9-5B61-1CF7-5BA2-7295CBACE4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74146" y="3033682"/>
                <a:ext cx="0" cy="57229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B75EDB72-512C-628D-E933-E29482B677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62113" y="3175605"/>
                <a:ext cx="0" cy="31185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C34E5BC1-820C-3C71-AEBF-1288AD57277D}"/>
                </a:ext>
              </a:extLst>
            </p:cNvPr>
            <p:cNvGrpSpPr/>
            <p:nvPr/>
          </p:nvGrpSpPr>
          <p:grpSpPr>
            <a:xfrm>
              <a:off x="3544787" y="3030758"/>
              <a:ext cx="87967" cy="572290"/>
              <a:chOff x="3074146" y="3033682"/>
              <a:chExt cx="87967" cy="572290"/>
            </a:xfrm>
          </p:grpSpPr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A9452168-56BB-3D68-7C87-21110A2095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74146" y="3033682"/>
                <a:ext cx="0" cy="57229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8C4931BA-CBE8-FC83-A282-6010162978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62113" y="3175605"/>
                <a:ext cx="0" cy="31185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FB90617F-4BFF-71F3-10D2-DBA9CD1E1DDF}"/>
                </a:ext>
              </a:extLst>
            </p:cNvPr>
            <p:cNvGrpSpPr/>
            <p:nvPr/>
          </p:nvGrpSpPr>
          <p:grpSpPr>
            <a:xfrm>
              <a:off x="4014526" y="3033479"/>
              <a:ext cx="87967" cy="572290"/>
              <a:chOff x="3074146" y="3033682"/>
              <a:chExt cx="87967" cy="572290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3E9A4502-FB30-A9E4-0A9E-06754568D6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74146" y="3033682"/>
                <a:ext cx="0" cy="57229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9FBF0EE8-CF61-7CB5-35D3-E9E06624CD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62113" y="3175605"/>
                <a:ext cx="0" cy="311859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804D8C02-AACA-D6B6-B664-70B54B4E92DA}"/>
                </a:ext>
              </a:extLst>
            </p:cNvPr>
            <p:cNvCxnSpPr/>
            <p:nvPr/>
          </p:nvCxnSpPr>
          <p:spPr>
            <a:xfrm>
              <a:off x="3168997" y="3328610"/>
              <a:ext cx="37579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34E2564B-1564-5AAE-2AF6-DAB5E9C7A7B5}"/>
                </a:ext>
              </a:extLst>
            </p:cNvPr>
            <p:cNvCxnSpPr/>
            <p:nvPr/>
          </p:nvCxnSpPr>
          <p:spPr>
            <a:xfrm>
              <a:off x="3638736" y="3332076"/>
              <a:ext cx="37579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 Placeholder 2">
            <a:extLst>
              <a:ext uri="{FF2B5EF4-FFF2-40B4-BE49-F238E27FC236}">
                <a16:creationId xmlns:a16="http://schemas.microsoft.com/office/drawing/2014/main" id="{33248747-47EE-992C-C377-8E3CA3D99C84}"/>
              </a:ext>
            </a:extLst>
          </p:cNvPr>
          <p:cNvSpPr txBox="1">
            <a:spLocks/>
          </p:cNvSpPr>
          <p:nvPr/>
        </p:nvSpPr>
        <p:spPr>
          <a:xfrm>
            <a:off x="3945459" y="2649858"/>
            <a:ext cx="2874433" cy="121326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400" b="1" dirty="0">
                <a:latin typeface="United Curriculum" pitchFamily="2" charset="0"/>
              </a:rPr>
              <a:t>battery</a:t>
            </a:r>
            <a:r>
              <a:rPr lang="en-US" sz="1200" b="1" dirty="0">
                <a:latin typeface="United Curriculum" pitchFamily="2" charset="0"/>
              </a:rPr>
              <a:t> </a:t>
            </a:r>
            <a:r>
              <a:rPr lang="en-US" sz="1200" dirty="0">
                <a:latin typeface="United Curriculum" pitchFamily="2" charset="0"/>
              </a:rPr>
              <a:t>(which is formed when we connect two or more cells. Adding more cells increases the voltage of the circuit.</a:t>
            </a:r>
            <a:endParaRPr lang="en-GB" sz="1200" b="1" dirty="0">
              <a:latin typeface="United Curriculum" pitchFamily="2" charset="0"/>
            </a:endParaRPr>
          </a:p>
        </p:txBody>
      </p:sp>
      <p:sp>
        <p:nvSpPr>
          <p:cNvPr id="95" name="Text Placeholder 2">
            <a:extLst>
              <a:ext uri="{FF2B5EF4-FFF2-40B4-BE49-F238E27FC236}">
                <a16:creationId xmlns:a16="http://schemas.microsoft.com/office/drawing/2014/main" id="{B4F33915-D223-35A8-13D5-5AFDFACA3A75}"/>
              </a:ext>
            </a:extLst>
          </p:cNvPr>
          <p:cNvSpPr txBox="1">
            <a:spLocks/>
          </p:cNvSpPr>
          <p:nvPr/>
        </p:nvSpPr>
        <p:spPr>
          <a:xfrm>
            <a:off x="1355353" y="5009305"/>
            <a:ext cx="1938744" cy="664423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US" sz="1200" dirty="0">
                <a:latin typeface="United Curriculum" pitchFamily="2" charset="0"/>
              </a:rPr>
              <a:t>If the lamps are placed in one continuous loop, it is a </a:t>
            </a:r>
            <a:r>
              <a:rPr lang="en-US" sz="1400" b="1" dirty="0">
                <a:latin typeface="United Curriculum" pitchFamily="2" charset="0"/>
              </a:rPr>
              <a:t>series circuit</a:t>
            </a:r>
            <a:r>
              <a:rPr lang="en-US" sz="1200" dirty="0">
                <a:latin typeface="United Curriculum" pitchFamily="2" charset="0"/>
              </a:rPr>
              <a:t>.</a:t>
            </a:r>
            <a:endParaRPr lang="en-GB" sz="1200" dirty="0">
              <a:latin typeface="United Curriculum" pitchFamily="2" charset="0"/>
            </a:endParaRPr>
          </a:p>
        </p:txBody>
      </p: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07DE32A5-8261-56D8-FF05-E3949ABECD6E}"/>
              </a:ext>
            </a:extLst>
          </p:cNvPr>
          <p:cNvGrpSpPr/>
          <p:nvPr/>
        </p:nvGrpSpPr>
        <p:grpSpPr>
          <a:xfrm>
            <a:off x="3559977" y="4785001"/>
            <a:ext cx="946466" cy="1425285"/>
            <a:chOff x="3691876" y="4785001"/>
            <a:chExt cx="946466" cy="1425285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2F9427DB-CFC9-3143-003B-8CF1A172B47B}"/>
                </a:ext>
              </a:extLst>
            </p:cNvPr>
            <p:cNvGrpSpPr/>
            <p:nvPr/>
          </p:nvGrpSpPr>
          <p:grpSpPr>
            <a:xfrm>
              <a:off x="3691876" y="4785001"/>
              <a:ext cx="846097" cy="1425285"/>
              <a:chOff x="3656494" y="5434116"/>
              <a:chExt cx="846097" cy="1425285"/>
            </a:xfrm>
          </p:grpSpPr>
          <p:sp>
            <p:nvSpPr>
              <p:cNvPr id="114" name="Rectangle 113">
                <a:extLst>
                  <a:ext uri="{FF2B5EF4-FFF2-40B4-BE49-F238E27FC236}">
                    <a16:creationId xmlns:a16="http://schemas.microsoft.com/office/drawing/2014/main" id="{D8933F30-F4F5-B65A-14B8-009B205840F3}"/>
                  </a:ext>
                </a:extLst>
              </p:cNvPr>
              <p:cNvSpPr/>
              <p:nvPr/>
            </p:nvSpPr>
            <p:spPr>
              <a:xfrm>
                <a:off x="3656494" y="5642238"/>
                <a:ext cx="846097" cy="521083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dirty="0"/>
              </a:p>
            </p:txBody>
          </p:sp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5C7DB514-D9E5-971D-14C0-1D1F8ABBEB45}"/>
                  </a:ext>
                </a:extLst>
              </p:cNvPr>
              <p:cNvGrpSpPr/>
              <p:nvPr/>
            </p:nvGrpSpPr>
            <p:grpSpPr>
              <a:xfrm>
                <a:off x="3656494" y="6165547"/>
                <a:ext cx="846097" cy="693854"/>
                <a:chOff x="3656494" y="6165547"/>
                <a:chExt cx="846097" cy="693854"/>
              </a:xfrm>
            </p:grpSpPr>
            <p:sp>
              <p:nvSpPr>
                <p:cNvPr id="100" name="Rectangle 99">
                  <a:extLst>
                    <a:ext uri="{FF2B5EF4-FFF2-40B4-BE49-F238E27FC236}">
                      <a16:creationId xmlns:a16="http://schemas.microsoft.com/office/drawing/2014/main" id="{0BECBDB9-F953-8529-D7EE-4F0554B36BDE}"/>
                    </a:ext>
                  </a:extLst>
                </p:cNvPr>
                <p:cNvSpPr/>
                <p:nvPr/>
              </p:nvSpPr>
              <p:spPr>
                <a:xfrm>
                  <a:off x="3656494" y="6165547"/>
                  <a:ext cx="846097" cy="530937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en-GB" dirty="0"/>
                </a:p>
              </p:txBody>
            </p:sp>
            <p:sp>
              <p:nvSpPr>
                <p:cNvPr id="101" name="Graphic 2">
                  <a:extLst>
                    <a:ext uri="{FF2B5EF4-FFF2-40B4-BE49-F238E27FC236}">
                      <a16:creationId xmlns:a16="http://schemas.microsoft.com/office/drawing/2014/main" id="{74040C92-94AF-1FEF-7191-31FF7EB995DE}"/>
                    </a:ext>
                  </a:extLst>
                </p:cNvPr>
                <p:cNvSpPr/>
                <p:nvPr/>
              </p:nvSpPr>
              <p:spPr>
                <a:xfrm>
                  <a:off x="4060782" y="6553216"/>
                  <a:ext cx="52221" cy="286755"/>
                </a:xfrm>
                <a:custGeom>
                  <a:avLst/>
                  <a:gdLst>
                    <a:gd name="connsiteX0" fmla="*/ 161084 w 160949"/>
                    <a:gd name="connsiteY0" fmla="*/ 212 h 1005937"/>
                    <a:gd name="connsiteX1" fmla="*/ 161084 w 160949"/>
                    <a:gd name="connsiteY1" fmla="*/ 17818 h 1005937"/>
                    <a:gd name="connsiteX2" fmla="*/ 161084 w 160949"/>
                    <a:gd name="connsiteY2" fmla="*/ 988544 h 1005937"/>
                    <a:gd name="connsiteX3" fmla="*/ 161084 w 160949"/>
                    <a:gd name="connsiteY3" fmla="*/ 1006150 h 1005937"/>
                    <a:gd name="connsiteX4" fmla="*/ 135 w 160949"/>
                    <a:gd name="connsiteY4" fmla="*/ 1006150 h 1005937"/>
                    <a:gd name="connsiteX5" fmla="*/ 135 w 160949"/>
                    <a:gd name="connsiteY5" fmla="*/ 988544 h 1005937"/>
                    <a:gd name="connsiteX6" fmla="*/ 135 w 160949"/>
                    <a:gd name="connsiteY6" fmla="*/ 17818 h 1005937"/>
                    <a:gd name="connsiteX7" fmla="*/ 135 w 160949"/>
                    <a:gd name="connsiteY7" fmla="*/ 212 h 1005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60949" h="1005937">
                      <a:moveTo>
                        <a:pt x="161084" y="212"/>
                      </a:moveTo>
                      <a:cubicBezTo>
                        <a:pt x="161084" y="212"/>
                        <a:pt x="161084" y="8095"/>
                        <a:pt x="161084" y="17818"/>
                      </a:cubicBezTo>
                      <a:lnTo>
                        <a:pt x="161084" y="988544"/>
                      </a:lnTo>
                      <a:cubicBezTo>
                        <a:pt x="161084" y="998268"/>
                        <a:pt x="161084" y="1006150"/>
                        <a:pt x="161084" y="1006150"/>
                      </a:cubicBezTo>
                      <a:lnTo>
                        <a:pt x="135" y="1006150"/>
                      </a:lnTo>
                      <a:cubicBezTo>
                        <a:pt x="135" y="1006150"/>
                        <a:pt x="135" y="998268"/>
                        <a:pt x="135" y="988544"/>
                      </a:cubicBezTo>
                      <a:lnTo>
                        <a:pt x="135" y="17818"/>
                      </a:lnTo>
                      <a:cubicBezTo>
                        <a:pt x="135" y="8095"/>
                        <a:pt x="135" y="212"/>
                        <a:pt x="135" y="21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noFill/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FF192705-83A0-DF2B-E667-85AEDF4866D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60782" y="6519669"/>
                  <a:ext cx="0" cy="339732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39D236A5-03DF-D592-91DB-926E40A74E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13002" y="6603920"/>
                  <a:ext cx="0" cy="185131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2" name="Group 101">
                <a:extLst>
                  <a:ext uri="{FF2B5EF4-FFF2-40B4-BE49-F238E27FC236}">
                    <a16:creationId xmlns:a16="http://schemas.microsoft.com/office/drawing/2014/main" id="{2B79EE14-722B-D117-7A12-5895F73AD9B6}"/>
                  </a:ext>
                </a:extLst>
              </p:cNvPr>
              <p:cNvGrpSpPr/>
              <p:nvPr/>
            </p:nvGrpSpPr>
            <p:grpSpPr>
              <a:xfrm>
                <a:off x="3863075" y="5434116"/>
                <a:ext cx="420418" cy="420418"/>
                <a:chOff x="2367284" y="4396495"/>
                <a:chExt cx="790620" cy="790620"/>
              </a:xfrm>
            </p:grpSpPr>
            <p:sp>
              <p:nvSpPr>
                <p:cNvPr id="106" name="Graphic 5">
                  <a:extLst>
                    <a:ext uri="{FF2B5EF4-FFF2-40B4-BE49-F238E27FC236}">
                      <a16:creationId xmlns:a16="http://schemas.microsoft.com/office/drawing/2014/main" id="{9C5DAD45-2902-3FC0-0E0B-9670EB78A6C7}"/>
                    </a:ext>
                  </a:extLst>
                </p:cNvPr>
                <p:cNvSpPr/>
                <p:nvPr/>
              </p:nvSpPr>
              <p:spPr>
                <a:xfrm>
                  <a:off x="2474595" y="4503806"/>
                  <a:ext cx="576000" cy="576000"/>
                </a:xfrm>
                <a:custGeom>
                  <a:avLst/>
                  <a:gdLst>
                    <a:gd name="connsiteX0" fmla="*/ 1040505 w 1040504"/>
                    <a:gd name="connsiteY0" fmla="*/ 520252 h 1040504"/>
                    <a:gd name="connsiteX1" fmla="*/ 520252 w 1040504"/>
                    <a:gd name="connsiteY1" fmla="*/ 1040505 h 1040504"/>
                    <a:gd name="connsiteX2" fmla="*/ 0 w 1040504"/>
                    <a:gd name="connsiteY2" fmla="*/ 520252 h 1040504"/>
                    <a:gd name="connsiteX3" fmla="*/ 520252 w 1040504"/>
                    <a:gd name="connsiteY3" fmla="*/ 0 h 1040504"/>
                    <a:gd name="connsiteX4" fmla="*/ 1040505 w 1040504"/>
                    <a:gd name="connsiteY4" fmla="*/ 520252 h 1040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0504" h="1040504">
                      <a:moveTo>
                        <a:pt x="1040505" y="520252"/>
                      </a:moveTo>
                      <a:cubicBezTo>
                        <a:pt x="1040505" y="807580"/>
                        <a:pt x="807580" y="1040505"/>
                        <a:pt x="520252" y="1040505"/>
                      </a:cubicBezTo>
                      <a:cubicBezTo>
                        <a:pt x="232925" y="1040505"/>
                        <a:pt x="0" y="807580"/>
                        <a:pt x="0" y="520252"/>
                      </a:cubicBezTo>
                      <a:cubicBezTo>
                        <a:pt x="0" y="232925"/>
                        <a:pt x="232925" y="0"/>
                        <a:pt x="520252" y="0"/>
                      </a:cubicBezTo>
                      <a:cubicBezTo>
                        <a:pt x="807580" y="0"/>
                        <a:pt x="1040505" y="232925"/>
                        <a:pt x="1040505" y="52025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107" name="Multiplication Sign 106">
                  <a:extLst>
                    <a:ext uri="{FF2B5EF4-FFF2-40B4-BE49-F238E27FC236}">
                      <a16:creationId xmlns:a16="http://schemas.microsoft.com/office/drawing/2014/main" id="{37CF9E13-A9C8-9EC5-1878-AE88BF15DD3A}"/>
                    </a:ext>
                  </a:extLst>
                </p:cNvPr>
                <p:cNvSpPr/>
                <p:nvPr/>
              </p:nvSpPr>
              <p:spPr>
                <a:xfrm>
                  <a:off x="2367284" y="4396495"/>
                  <a:ext cx="790620" cy="790620"/>
                </a:xfrm>
                <a:prstGeom prst="mathMultiply">
                  <a:avLst>
                    <a:gd name="adj1" fmla="val 3822"/>
                  </a:avLst>
                </a:prstGeom>
                <a:solidFill>
                  <a:schemeClr val="tx1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03" name="Group 102">
                <a:extLst>
                  <a:ext uri="{FF2B5EF4-FFF2-40B4-BE49-F238E27FC236}">
                    <a16:creationId xmlns:a16="http://schemas.microsoft.com/office/drawing/2014/main" id="{85D9C29F-0E10-93BA-9851-74CA10A0D63B}"/>
                  </a:ext>
                </a:extLst>
              </p:cNvPr>
              <p:cNvGrpSpPr/>
              <p:nvPr/>
            </p:nvGrpSpPr>
            <p:grpSpPr>
              <a:xfrm>
                <a:off x="3867122" y="5951029"/>
                <a:ext cx="420418" cy="420418"/>
                <a:chOff x="2367285" y="4396494"/>
                <a:chExt cx="790620" cy="790620"/>
              </a:xfrm>
            </p:grpSpPr>
            <p:sp>
              <p:nvSpPr>
                <p:cNvPr id="104" name="Graphic 5">
                  <a:extLst>
                    <a:ext uri="{FF2B5EF4-FFF2-40B4-BE49-F238E27FC236}">
                      <a16:creationId xmlns:a16="http://schemas.microsoft.com/office/drawing/2014/main" id="{CE7CE8C7-D644-56C0-72BC-21FF85CB8CB0}"/>
                    </a:ext>
                  </a:extLst>
                </p:cNvPr>
                <p:cNvSpPr/>
                <p:nvPr/>
              </p:nvSpPr>
              <p:spPr>
                <a:xfrm>
                  <a:off x="2474595" y="4503806"/>
                  <a:ext cx="576000" cy="576000"/>
                </a:xfrm>
                <a:custGeom>
                  <a:avLst/>
                  <a:gdLst>
                    <a:gd name="connsiteX0" fmla="*/ 1040505 w 1040504"/>
                    <a:gd name="connsiteY0" fmla="*/ 520252 h 1040504"/>
                    <a:gd name="connsiteX1" fmla="*/ 520252 w 1040504"/>
                    <a:gd name="connsiteY1" fmla="*/ 1040505 h 1040504"/>
                    <a:gd name="connsiteX2" fmla="*/ 0 w 1040504"/>
                    <a:gd name="connsiteY2" fmla="*/ 520252 h 1040504"/>
                    <a:gd name="connsiteX3" fmla="*/ 520252 w 1040504"/>
                    <a:gd name="connsiteY3" fmla="*/ 0 h 1040504"/>
                    <a:gd name="connsiteX4" fmla="*/ 1040505 w 1040504"/>
                    <a:gd name="connsiteY4" fmla="*/ 520252 h 1040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40504" h="1040504">
                      <a:moveTo>
                        <a:pt x="1040505" y="520252"/>
                      </a:moveTo>
                      <a:cubicBezTo>
                        <a:pt x="1040505" y="807580"/>
                        <a:pt x="807580" y="1040505"/>
                        <a:pt x="520252" y="1040505"/>
                      </a:cubicBezTo>
                      <a:cubicBezTo>
                        <a:pt x="232925" y="1040505"/>
                        <a:pt x="0" y="807580"/>
                        <a:pt x="0" y="520252"/>
                      </a:cubicBezTo>
                      <a:cubicBezTo>
                        <a:pt x="0" y="232925"/>
                        <a:pt x="232925" y="0"/>
                        <a:pt x="520252" y="0"/>
                      </a:cubicBezTo>
                      <a:cubicBezTo>
                        <a:pt x="807580" y="0"/>
                        <a:pt x="1040505" y="232925"/>
                        <a:pt x="1040505" y="52025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9050" cap="rnd">
                  <a:solidFill>
                    <a:schemeClr val="tx1"/>
                  </a:solidFill>
                  <a:prstDash val="solid"/>
                  <a:round/>
                </a:ln>
              </p:spPr>
              <p:txBody>
                <a:bodyPr rtlCol="0" anchor="ctr"/>
                <a:lstStyle/>
                <a:p>
                  <a:endParaRPr lang="en-GB"/>
                </a:p>
              </p:txBody>
            </p:sp>
            <p:sp>
              <p:nvSpPr>
                <p:cNvPr id="105" name="Multiplication Sign 104">
                  <a:extLst>
                    <a:ext uri="{FF2B5EF4-FFF2-40B4-BE49-F238E27FC236}">
                      <a16:creationId xmlns:a16="http://schemas.microsoft.com/office/drawing/2014/main" id="{8F980971-0AD0-2A99-12FE-B51B81788473}"/>
                    </a:ext>
                  </a:extLst>
                </p:cNvPr>
                <p:cNvSpPr/>
                <p:nvPr/>
              </p:nvSpPr>
              <p:spPr>
                <a:xfrm>
                  <a:off x="2367285" y="4396494"/>
                  <a:ext cx="790620" cy="790620"/>
                </a:xfrm>
                <a:prstGeom prst="mathMultiply">
                  <a:avLst>
                    <a:gd name="adj1" fmla="val 3822"/>
                  </a:avLst>
                </a:prstGeom>
                <a:solidFill>
                  <a:schemeClr val="tx1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CCBEC549-1167-AAE5-C35B-02BC64CBF19C}"/>
                </a:ext>
              </a:extLst>
            </p:cNvPr>
            <p:cNvGrpSpPr/>
            <p:nvPr/>
          </p:nvGrpSpPr>
          <p:grpSpPr>
            <a:xfrm>
              <a:off x="4508120" y="5118156"/>
              <a:ext cx="130222" cy="254789"/>
              <a:chOff x="2234235" y="2644234"/>
              <a:chExt cx="198535" cy="388449"/>
            </a:xfrm>
          </p:grpSpPr>
          <p:sp>
            <p:nvSpPr>
              <p:cNvPr id="119" name="Graphic 2">
                <a:extLst>
                  <a:ext uri="{FF2B5EF4-FFF2-40B4-BE49-F238E27FC236}">
                    <a16:creationId xmlns:a16="http://schemas.microsoft.com/office/drawing/2014/main" id="{EA37B3B3-F864-6FEB-05C4-8CD3BF02370D}"/>
                  </a:ext>
                </a:extLst>
              </p:cNvPr>
              <p:cNvSpPr/>
              <p:nvPr/>
            </p:nvSpPr>
            <p:spPr>
              <a:xfrm>
                <a:off x="2234235" y="2710568"/>
                <a:ext cx="71306" cy="247278"/>
              </a:xfrm>
              <a:custGeom>
                <a:avLst/>
                <a:gdLst>
                  <a:gd name="connsiteX0" fmla="*/ 161084 w 160949"/>
                  <a:gd name="connsiteY0" fmla="*/ 212 h 1005937"/>
                  <a:gd name="connsiteX1" fmla="*/ 161084 w 160949"/>
                  <a:gd name="connsiteY1" fmla="*/ 17818 h 1005937"/>
                  <a:gd name="connsiteX2" fmla="*/ 161084 w 160949"/>
                  <a:gd name="connsiteY2" fmla="*/ 988544 h 1005937"/>
                  <a:gd name="connsiteX3" fmla="*/ 161084 w 160949"/>
                  <a:gd name="connsiteY3" fmla="*/ 1006150 h 1005937"/>
                  <a:gd name="connsiteX4" fmla="*/ 135 w 160949"/>
                  <a:gd name="connsiteY4" fmla="*/ 1006150 h 1005937"/>
                  <a:gd name="connsiteX5" fmla="*/ 135 w 160949"/>
                  <a:gd name="connsiteY5" fmla="*/ 988544 h 1005937"/>
                  <a:gd name="connsiteX6" fmla="*/ 135 w 160949"/>
                  <a:gd name="connsiteY6" fmla="*/ 17818 h 1005937"/>
                  <a:gd name="connsiteX7" fmla="*/ 135 w 160949"/>
                  <a:gd name="connsiteY7" fmla="*/ 212 h 1005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0949" h="1005937">
                    <a:moveTo>
                      <a:pt x="161084" y="212"/>
                    </a:moveTo>
                    <a:cubicBezTo>
                      <a:pt x="161084" y="212"/>
                      <a:pt x="161084" y="8095"/>
                      <a:pt x="161084" y="17818"/>
                    </a:cubicBezTo>
                    <a:lnTo>
                      <a:pt x="161084" y="988544"/>
                    </a:lnTo>
                    <a:cubicBezTo>
                      <a:pt x="161084" y="998268"/>
                      <a:pt x="161084" y="1006150"/>
                      <a:pt x="161084" y="1006150"/>
                    </a:cubicBezTo>
                    <a:lnTo>
                      <a:pt x="135" y="1006150"/>
                    </a:lnTo>
                    <a:cubicBezTo>
                      <a:pt x="135" y="1006150"/>
                      <a:pt x="135" y="998268"/>
                      <a:pt x="135" y="988544"/>
                    </a:cubicBezTo>
                    <a:lnTo>
                      <a:pt x="135" y="17818"/>
                    </a:lnTo>
                    <a:cubicBezTo>
                      <a:pt x="135" y="8095"/>
                      <a:pt x="135" y="212"/>
                      <a:pt x="135" y="212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 cap="rnd">
                <a:noFill/>
                <a:prstDash val="solid"/>
                <a:round/>
              </a:ln>
            </p:spPr>
            <p:txBody>
              <a:bodyPr rtlCol="0" anchor="ctr"/>
              <a:lstStyle/>
              <a:p>
                <a:endParaRPr lang="en-GB" dirty="0"/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DFBCA858-C349-6EC7-A404-FAC1606CC594}"/>
                  </a:ext>
                </a:extLst>
              </p:cNvPr>
              <p:cNvSpPr/>
              <p:nvPr/>
            </p:nvSpPr>
            <p:spPr>
              <a:xfrm>
                <a:off x="2234236" y="2644234"/>
                <a:ext cx="74838" cy="7483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0FCB9787-24F3-D836-FC50-B1DF58EFF214}"/>
                  </a:ext>
                </a:extLst>
              </p:cNvPr>
              <p:cNvSpPr/>
              <p:nvPr/>
            </p:nvSpPr>
            <p:spPr>
              <a:xfrm>
                <a:off x="2234236" y="2957845"/>
                <a:ext cx="74838" cy="7483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22" name="Straight Connector 121">
                <a:extLst>
                  <a:ext uri="{FF2B5EF4-FFF2-40B4-BE49-F238E27FC236}">
                    <a16:creationId xmlns:a16="http://schemas.microsoft.com/office/drawing/2014/main" id="{2A037FAE-55F0-CD9C-B7DA-47A9DB01CC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95724" y="2718028"/>
                <a:ext cx="137046" cy="24727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4" name="Text Placeholder 2">
            <a:extLst>
              <a:ext uri="{FF2B5EF4-FFF2-40B4-BE49-F238E27FC236}">
                <a16:creationId xmlns:a16="http://schemas.microsoft.com/office/drawing/2014/main" id="{CE1D58B6-E323-A5C7-3F66-492174CD6A52}"/>
              </a:ext>
            </a:extLst>
          </p:cNvPr>
          <p:cNvSpPr txBox="1">
            <a:spLocks/>
          </p:cNvSpPr>
          <p:nvPr/>
        </p:nvSpPr>
        <p:spPr>
          <a:xfrm>
            <a:off x="751441" y="7754259"/>
            <a:ext cx="6106559" cy="704110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Some power stations burn </a:t>
            </a:r>
            <a:r>
              <a:rPr lang="en-GB" sz="1400" b="1" dirty="0">
                <a:latin typeface="United Curriculum" pitchFamily="2" charset="0"/>
              </a:rPr>
              <a:t>fossil fuels </a:t>
            </a:r>
            <a:r>
              <a:rPr lang="en-GB" sz="1200" dirty="0">
                <a:latin typeface="United Curriculum" pitchFamily="2" charset="0"/>
              </a:rPr>
              <a:t>(coal, oil and gas) to generate electricity. These are </a:t>
            </a:r>
            <a:r>
              <a:rPr lang="en-GB" sz="1400" b="1" dirty="0">
                <a:latin typeface="United Curriculum" pitchFamily="2" charset="0"/>
              </a:rPr>
              <a:t>non-renewable</a:t>
            </a:r>
            <a:r>
              <a:rPr lang="en-GB" sz="1200" dirty="0">
                <a:latin typeface="United Curriculum" pitchFamily="2" charset="0"/>
              </a:rPr>
              <a:t> sources of energy.</a:t>
            </a:r>
          </a:p>
        </p:txBody>
      </p:sp>
      <p:sp>
        <p:nvSpPr>
          <p:cNvPr id="126" name="Text Placeholder 2">
            <a:extLst>
              <a:ext uri="{FF2B5EF4-FFF2-40B4-BE49-F238E27FC236}">
                <a16:creationId xmlns:a16="http://schemas.microsoft.com/office/drawing/2014/main" id="{B487B8B3-3394-81F0-7F27-1ECE9EF1DA04}"/>
              </a:ext>
            </a:extLst>
          </p:cNvPr>
          <p:cNvSpPr txBox="1">
            <a:spLocks/>
          </p:cNvSpPr>
          <p:nvPr/>
        </p:nvSpPr>
        <p:spPr>
          <a:xfrm>
            <a:off x="140485" y="8580976"/>
            <a:ext cx="1669114" cy="401458"/>
          </a:xfrm>
          <a:prstGeom prst="rect">
            <a:avLst/>
          </a:prstGeom>
        </p:spPr>
        <p:txBody>
          <a:bodyPr lIns="108000" tIns="0" rIns="108000" bIns="0" anchor="t"/>
          <a:lstStyle>
            <a:lvl1pPr marL="0" indent="0" algn="l" defTabSz="1320704" rtl="0" eaLnBrk="1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6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28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880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23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584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193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287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641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2992" indent="-330177" algn="l" defTabSz="1320704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200" dirty="0">
                <a:latin typeface="United Curriculum" pitchFamily="2" charset="0"/>
              </a:rPr>
              <a:t>Renewable sources of energy include:</a:t>
            </a:r>
          </a:p>
        </p:txBody>
      </p:sp>
      <p:graphicFrame>
        <p:nvGraphicFramePr>
          <p:cNvPr id="151" name="Table 151">
            <a:extLst>
              <a:ext uri="{FF2B5EF4-FFF2-40B4-BE49-F238E27FC236}">
                <a16:creationId xmlns:a16="http://schemas.microsoft.com/office/drawing/2014/main" id="{B54B9805-208C-AE4C-5866-72047166A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989905"/>
              </p:ext>
            </p:extLst>
          </p:nvPr>
        </p:nvGraphicFramePr>
        <p:xfrm>
          <a:off x="1809599" y="9184451"/>
          <a:ext cx="509018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545">
                  <a:extLst>
                    <a:ext uri="{9D8B030D-6E8A-4147-A177-3AD203B41FA5}">
                      <a16:colId xmlns:a16="http://schemas.microsoft.com/office/drawing/2014/main" val="1476315863"/>
                    </a:ext>
                  </a:extLst>
                </a:gridCol>
                <a:gridCol w="1272545">
                  <a:extLst>
                    <a:ext uri="{9D8B030D-6E8A-4147-A177-3AD203B41FA5}">
                      <a16:colId xmlns:a16="http://schemas.microsoft.com/office/drawing/2014/main" val="2140986033"/>
                    </a:ext>
                  </a:extLst>
                </a:gridCol>
                <a:gridCol w="1272545">
                  <a:extLst>
                    <a:ext uri="{9D8B030D-6E8A-4147-A177-3AD203B41FA5}">
                      <a16:colId xmlns:a16="http://schemas.microsoft.com/office/drawing/2014/main" val="2544251391"/>
                    </a:ext>
                  </a:extLst>
                </a:gridCol>
                <a:gridCol w="1272545">
                  <a:extLst>
                    <a:ext uri="{9D8B030D-6E8A-4147-A177-3AD203B41FA5}">
                      <a16:colId xmlns:a16="http://schemas.microsoft.com/office/drawing/2014/main" val="15097849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solar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wind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geothermal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United Curriculum" pitchFamily="2" charset="0"/>
                        </a:rPr>
                        <a:t>tidal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8747555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241E270-B516-7833-AD0B-F30C9DC9B5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705" y="7760214"/>
            <a:ext cx="680576" cy="6805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8513F9-83A2-8274-D72B-DE17D1CAA5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5662" y="8506119"/>
            <a:ext cx="673493" cy="6745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4CFA66-8FF2-FEE7-F209-3DBC597B51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7973" y="8458370"/>
            <a:ext cx="673493" cy="6745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362CCF-78BA-4700-E222-AD3B8D3209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3005" y="8458369"/>
            <a:ext cx="673494" cy="6745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35A6B51-1065-49E6-F89D-D622F25CFF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0423" y="8446882"/>
            <a:ext cx="704110" cy="70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7294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B74A448-9D5B-40C7-8B90-9A8037A026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schemas.openxmlformats.org/package/2006/metadata/core-properties"/>
    <ds:schemaRef ds:uri="84283a62-dbf0-4bf3-9286-04d2ea05a3ac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7cdbce52-7c58-4c49-97cb-d953267058b2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1914</TotalTime>
  <Words>202</Words>
  <Application>Microsoft Office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United Curriculum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Elizabeth Lupton</cp:lastModifiedBy>
  <cp:revision>8</cp:revision>
  <dcterms:created xsi:type="dcterms:W3CDTF">2021-04-22T13:12:58Z</dcterms:created>
  <dcterms:modified xsi:type="dcterms:W3CDTF">2024-09-09T09:08:26Z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2040000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