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anose="020B0604020202020204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DF3303-5AEA-4540-B955-750719E6BE96}" v="1" dt="2023-10-16T13:07:01.5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23/08/2024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All images </a:t>
            </a:r>
            <a:r>
              <a:rPr lang="en-GB"/>
              <a:t>– United Learning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55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593782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2"/>
            <a:ext cx="5603323" cy="57602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3000"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None/>
              <a:defRPr sz="16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Everyday materials</a:t>
            </a:r>
            <a:endParaRPr lang="en-GB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929405"/>
            <a:ext cx="6633840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Objects and their purpose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 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B2E090E6-722C-4437-8DF2-BDC146B77B94}"/>
              </a:ext>
            </a:extLst>
          </p:cNvPr>
          <p:cNvSpPr/>
          <p:nvPr/>
        </p:nvSpPr>
        <p:spPr>
          <a:xfrm>
            <a:off x="50422" y="2920914"/>
            <a:ext cx="6733625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Materials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0C5F318C-DD7E-4851-9726-F82BDF5C7472}"/>
              </a:ext>
            </a:extLst>
          </p:cNvPr>
          <p:cNvSpPr/>
          <p:nvPr/>
        </p:nvSpPr>
        <p:spPr>
          <a:xfrm flipH="1">
            <a:off x="6885431" y="467897"/>
            <a:ext cx="2984356" cy="50975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Physical properties of materials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1EB09B8-8F6E-4CDD-A72A-32B854FEBF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43663" y="977656"/>
            <a:ext cx="3011913" cy="4212912"/>
          </a:xfrm>
          <a:prstGeom prst="rect">
            <a:avLst/>
          </a:prstGeom>
        </p:spPr>
        <p:txBody>
          <a:bodyPr wrap="square" anchor="t">
            <a:noAutofit/>
          </a:bodyPr>
          <a:lstStyle/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dull:</a:t>
            </a:r>
            <a:r>
              <a:rPr lang="en-US" dirty="0">
                <a:ea typeface="Roboto" panose="02000000000000000000" pitchFamily="2" charset="0"/>
              </a:rPr>
              <a:t> something that is not clear, bright or shiny.</a:t>
            </a:r>
            <a:endParaRPr lang="en-US" b="1" dirty="0">
              <a:ea typeface="Roboto" panose="02000000000000000000" pitchFamily="2" charset="0"/>
            </a:endParaRP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hard:</a:t>
            </a:r>
            <a:r>
              <a:rPr lang="en-US" dirty="0">
                <a:ea typeface="Roboto" panose="02000000000000000000" pitchFamily="2" charset="0"/>
              </a:rPr>
              <a:t> describes something that is firm. If you push it, it will not change shape.</a:t>
            </a: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rough: </a:t>
            </a:r>
            <a:r>
              <a:rPr lang="en-US" dirty="0">
                <a:ea typeface="Roboto" panose="02000000000000000000" pitchFamily="2" charset="0"/>
              </a:rPr>
              <a:t>describes something that feels bumpy to touch.</a:t>
            </a: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shiny: </a:t>
            </a:r>
            <a:r>
              <a:rPr lang="en-US" dirty="0">
                <a:ea typeface="Roboto" panose="02000000000000000000" pitchFamily="2" charset="0"/>
              </a:rPr>
              <a:t>describes something that appears bright because it reflects light.</a:t>
            </a: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soft: </a:t>
            </a:r>
            <a:r>
              <a:rPr lang="en-US" dirty="0">
                <a:ea typeface="Roboto" panose="02000000000000000000" pitchFamily="2" charset="0"/>
              </a:rPr>
              <a:t>describes something that is not firm, that you can push your fingers into.</a:t>
            </a: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ea typeface="Roboto" panose="02000000000000000000" pitchFamily="2" charset="0"/>
              </a:rPr>
              <a:t>smooth: </a:t>
            </a:r>
            <a:r>
              <a:rPr lang="en-US" dirty="0">
                <a:ea typeface="Roboto" panose="02000000000000000000" pitchFamily="2" charset="0"/>
              </a:rPr>
              <a:t>describes something that does not feel bumpy to touch, fingers slide easily over it.</a:t>
            </a: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dirty="0">
              <a:ea typeface="Roboto" panose="02000000000000000000" pitchFamily="2" charset="0"/>
            </a:endParaRP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dirty="0">
              <a:ea typeface="Roboto" panose="02000000000000000000" pitchFamily="2" charset="0"/>
            </a:endParaRPr>
          </a:p>
          <a:p>
            <a:pPr marL="108000" indent="-1080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BE26A48-8BF4-4F75-9D21-06F6B95FE191}"/>
              </a:ext>
            </a:extLst>
          </p:cNvPr>
          <p:cNvSpPr txBox="1">
            <a:spLocks/>
          </p:cNvSpPr>
          <p:nvPr/>
        </p:nvSpPr>
        <p:spPr>
          <a:xfrm>
            <a:off x="94554" y="3298458"/>
            <a:ext cx="6740974" cy="381301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Objects can be made of different </a:t>
            </a:r>
            <a:r>
              <a:rPr lang="en-US" sz="1800" b="1" dirty="0">
                <a:latin typeface="United Curriculum" pitchFamily="2" charset="0"/>
                <a:ea typeface="Roboto" panose="02000000000000000000" pitchFamily="2" charset="0"/>
              </a:rPr>
              <a:t>materials</a:t>
            </a:r>
            <a:r>
              <a:rPr lang="en-US" sz="1600" b="1" dirty="0">
                <a:latin typeface="United Curriculum" pitchFamily="2" charset="0"/>
                <a:ea typeface="Roboto" panose="02000000000000000000" pitchFamily="2" charset="0"/>
              </a:rPr>
              <a:t>.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C0EC33AC-EAE5-4878-9701-1DAFF00B845A}"/>
              </a:ext>
            </a:extLst>
          </p:cNvPr>
          <p:cNvSpPr txBox="1">
            <a:spLocks/>
          </p:cNvSpPr>
          <p:nvPr/>
        </p:nvSpPr>
        <p:spPr>
          <a:xfrm>
            <a:off x="94554" y="1285084"/>
            <a:ext cx="5754245" cy="691995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An </a:t>
            </a:r>
            <a:r>
              <a:rPr lang="en-US" sz="1800" b="1" dirty="0">
                <a:latin typeface="United Curriculum" pitchFamily="2" charset="0"/>
                <a:ea typeface="Roboto" panose="02000000000000000000" pitchFamily="2" charset="0"/>
              </a:rPr>
              <a:t>object</a:t>
            </a: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 is something that can be seen or touched.</a:t>
            </a: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An object’s </a:t>
            </a:r>
            <a:r>
              <a:rPr lang="en-US" sz="1800" b="1" dirty="0">
                <a:latin typeface="United Curriculum" pitchFamily="2" charset="0"/>
                <a:ea typeface="Roboto" panose="02000000000000000000" pitchFamily="2" charset="0"/>
              </a:rPr>
              <a:t>purpose</a:t>
            </a: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 is what we use it for.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7E0F05E-45E4-4BB0-8EC7-9EBCF8BA9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509" y="2036583"/>
            <a:ext cx="815086" cy="722654"/>
          </a:xfrm>
          <a:prstGeom prst="rect">
            <a:avLst/>
          </a:prstGeom>
        </p:spPr>
      </p:pic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721F7B54-CBA2-4210-9EF5-0AC1932FFEF8}"/>
              </a:ext>
            </a:extLst>
          </p:cNvPr>
          <p:cNvSpPr txBox="1">
            <a:spLocks/>
          </p:cNvSpPr>
          <p:nvPr/>
        </p:nvSpPr>
        <p:spPr>
          <a:xfrm>
            <a:off x="4072919" y="2122678"/>
            <a:ext cx="2869560" cy="618820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Object: hat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Purpose: keep head warm</a:t>
            </a:r>
          </a:p>
        </p:txBody>
      </p:sp>
      <p:pic>
        <p:nvPicPr>
          <p:cNvPr id="15" name="Picture 14" descr="A picture containing text, tableware, fork&#10;&#10;Description automatically generated">
            <a:extLst>
              <a:ext uri="{FF2B5EF4-FFF2-40B4-BE49-F238E27FC236}">
                <a16:creationId xmlns:a16="http://schemas.microsoft.com/office/drawing/2014/main" id="{87D41132-EF98-46A9-BF66-BA474B8CC7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1390">
            <a:off x="104465" y="2156495"/>
            <a:ext cx="922489" cy="550130"/>
          </a:xfrm>
          <a:prstGeom prst="rect">
            <a:avLst/>
          </a:prstGeom>
        </p:spPr>
      </p:pic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02AD5288-CC4B-4EBD-B3AF-FAE64082F079}"/>
              </a:ext>
            </a:extLst>
          </p:cNvPr>
          <p:cNvSpPr txBox="1">
            <a:spLocks/>
          </p:cNvSpPr>
          <p:nvPr/>
        </p:nvSpPr>
        <p:spPr>
          <a:xfrm>
            <a:off x="815023" y="2122678"/>
            <a:ext cx="2352870" cy="273196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Object: spoon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Purpose: to eat with</a:t>
            </a:r>
          </a:p>
        </p:txBody>
      </p:sp>
      <p:pic>
        <p:nvPicPr>
          <p:cNvPr id="17" name="Picture 16" descr="A blue rectangle with white text&#10;&#10;Description automatically generated with low confidence">
            <a:extLst>
              <a:ext uri="{FF2B5EF4-FFF2-40B4-BE49-F238E27FC236}">
                <a16:creationId xmlns:a16="http://schemas.microsoft.com/office/drawing/2014/main" id="{3195F515-F2DA-49CE-ACC0-8A2D74AB82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15" y="3709144"/>
            <a:ext cx="344267" cy="879677"/>
          </a:xfrm>
          <a:prstGeom prst="rect">
            <a:avLst/>
          </a:prstGeom>
        </p:spPr>
      </p:pic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E8820F7A-2C58-4ABC-9671-A3D552BE6B02}"/>
              </a:ext>
            </a:extLst>
          </p:cNvPr>
          <p:cNvSpPr txBox="1">
            <a:spLocks/>
          </p:cNvSpPr>
          <p:nvPr/>
        </p:nvSpPr>
        <p:spPr>
          <a:xfrm>
            <a:off x="4072919" y="3803031"/>
            <a:ext cx="2157121" cy="61044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Object: bottle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Material: plastic</a:t>
            </a:r>
          </a:p>
        </p:txBody>
      </p:sp>
      <p:pic>
        <p:nvPicPr>
          <p:cNvPr id="19" name="Picture 18" descr="A picture containing text, table, furniture, worktable&#10;&#10;Description automatically generated">
            <a:extLst>
              <a:ext uri="{FF2B5EF4-FFF2-40B4-BE49-F238E27FC236}">
                <a16:creationId xmlns:a16="http://schemas.microsoft.com/office/drawing/2014/main" id="{D6DE39F8-CB39-45BC-901D-348B80657A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71" y="3761991"/>
            <a:ext cx="959502" cy="879677"/>
          </a:xfrm>
          <a:prstGeom prst="rect">
            <a:avLst/>
          </a:prstGeom>
        </p:spPr>
      </p:pic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B1336FC-979C-4340-91FC-06AE6BA81C1E}"/>
              </a:ext>
            </a:extLst>
          </p:cNvPr>
          <p:cNvSpPr txBox="1">
            <a:spLocks/>
          </p:cNvSpPr>
          <p:nvPr/>
        </p:nvSpPr>
        <p:spPr>
          <a:xfrm>
            <a:off x="1215110" y="3803032"/>
            <a:ext cx="1952783" cy="610448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Object: table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Material: wood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C23A02F-91A6-56C8-911A-FB52CB37A366}"/>
              </a:ext>
            </a:extLst>
          </p:cNvPr>
          <p:cNvSpPr txBox="1">
            <a:spLocks/>
          </p:cNvSpPr>
          <p:nvPr/>
        </p:nvSpPr>
        <p:spPr>
          <a:xfrm>
            <a:off x="815023" y="5065476"/>
            <a:ext cx="2581775" cy="1517243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Natural materials: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metal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wood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cotton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rubber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4B5654C0-C0D6-E1EF-C9CB-5F89840EE7CA}"/>
              </a:ext>
            </a:extLst>
          </p:cNvPr>
          <p:cNvSpPr txBox="1">
            <a:spLocks/>
          </p:cNvSpPr>
          <p:nvPr/>
        </p:nvSpPr>
        <p:spPr>
          <a:xfrm>
            <a:off x="3771466" y="5065476"/>
            <a:ext cx="2581775" cy="1262991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Man-made materials: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paper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plastic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glass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600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A187EE53-F83C-C557-E55B-140D21D503FE}"/>
              </a:ext>
            </a:extLst>
          </p:cNvPr>
          <p:cNvSpPr txBox="1">
            <a:spLocks/>
          </p:cNvSpPr>
          <p:nvPr/>
        </p:nvSpPr>
        <p:spPr>
          <a:xfrm>
            <a:off x="94554" y="4723900"/>
            <a:ext cx="6740974" cy="759814"/>
          </a:xfrm>
          <a:prstGeom prst="rect">
            <a:avLst/>
          </a:prstGeom>
        </p:spPr>
        <p:txBody>
          <a:bodyPr wrap="square" anchor="t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Materials can be </a:t>
            </a:r>
            <a:r>
              <a:rPr lang="en-US" sz="1800" b="1" dirty="0">
                <a:latin typeface="United Curriculum" pitchFamily="2" charset="0"/>
                <a:ea typeface="Roboto" panose="02000000000000000000" pitchFamily="2" charset="0"/>
              </a:rPr>
              <a:t>natural</a:t>
            </a: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 or </a:t>
            </a:r>
            <a:r>
              <a:rPr lang="en-US" sz="1800" b="1" dirty="0">
                <a:latin typeface="United Curriculum" pitchFamily="2" charset="0"/>
                <a:ea typeface="Roboto" panose="02000000000000000000" pitchFamily="2" charset="0"/>
              </a:rPr>
              <a:t>man-made</a:t>
            </a:r>
            <a:r>
              <a:rPr lang="en-US" sz="1600" dirty="0">
                <a:latin typeface="United Curriculum" pitchFamily="2" charset="0"/>
                <a:ea typeface="Roboto" panose="02000000000000000000" pitchFamily="2" charset="0"/>
              </a:rPr>
              <a:t> (humans made them):</a:t>
            </a:r>
          </a:p>
          <a:p>
            <a:pPr marL="108000" indent="-108000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0F8DA-C4FB-4450-BACC-F5A742E79B9F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d30823e6-3702-4941-af94-3ad4b935a5a3"/>
    <ds:schemaRef ds:uri="http://schemas.microsoft.com/office/infopath/2007/PartnerControls"/>
    <ds:schemaRef ds:uri="bd16e5ec-bc09-46c2-b8b3-4338badcf7f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2AF1D38-947E-49A3-A3B6-CF3D880178E5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197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United Curriculum</vt:lpstr>
      <vt:lpstr>Roboto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Proofed</cp:lastModifiedBy>
  <cp:revision>3</cp:revision>
  <dcterms:created xsi:type="dcterms:W3CDTF">2021-04-22T13:12:58Z</dcterms:created>
  <dcterms:modified xsi:type="dcterms:W3CDTF">2024-08-23T07:58:32Z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2013100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