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7"/>
  </p:notesMasterIdLst>
  <p:sldIdLst>
    <p:sldId id="260" r:id="rId5"/>
    <p:sldId id="261" r:id="rId6"/>
  </p:sldIdLst>
  <p:sldSz cx="9906000" cy="6858000" type="A4"/>
  <p:notesSz cx="7104063" cy="10234613"/>
  <p:embeddedFontLst>
    <p:embeddedFont>
      <p:font typeface="United Curriculum" pitchFamily="2" charset="0"/>
      <p:regular r:id="rId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E3EE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7580BE-FD20-483D-BCA1-41DAB04B449B}" v="1" dt="2023-11-05T19:13:40.2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89"/>
    <p:restoredTop sz="95659" autoAdjust="0"/>
  </p:normalViewPr>
  <p:slideViewPr>
    <p:cSldViewPr snapToGrid="0">
      <p:cViewPr varScale="1">
        <p:scale>
          <a:sx n="102" d="100"/>
          <a:sy n="102" d="100"/>
        </p:scale>
        <p:origin x="20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D17580BE-FD20-483D-BCA1-41DAB04B449B}"/>
    <pc:docChg chg="custSel modSld">
      <pc:chgData name="Elizabeth Lupton" userId="f1d8bff2-aebb-46ae-b972-0f228aff2aaf" providerId="ADAL" clId="{D17580BE-FD20-483D-BCA1-41DAB04B449B}" dt="2023-11-05T19:24:57.898" v="38" actId="113"/>
      <pc:docMkLst>
        <pc:docMk/>
      </pc:docMkLst>
      <pc:sldChg chg="modNotesTx">
        <pc:chgData name="Elizabeth Lupton" userId="f1d8bff2-aebb-46ae-b972-0f228aff2aaf" providerId="ADAL" clId="{D17580BE-FD20-483D-BCA1-41DAB04B449B}" dt="2023-11-05T19:24:57.898" v="38" actId="113"/>
        <pc:sldMkLst>
          <pc:docMk/>
          <pc:sldMk cId="1613691197" sldId="260"/>
        </pc:sldMkLst>
      </pc:sldChg>
    </pc:docChg>
  </pc:docChgLst>
  <pc:docChgLst>
    <pc:chgData name="Elizabeth Lupton" userId="f1d8bff2-aebb-46ae-b972-0f228aff2aaf" providerId="ADAL" clId="{65129B50-43CA-4A7B-A49C-68BD45504EE2}"/>
    <pc:docChg chg="undo custSel modSld">
      <pc:chgData name="Elizabeth Lupton" userId="f1d8bff2-aebb-46ae-b972-0f228aff2aaf" providerId="ADAL" clId="{65129B50-43CA-4A7B-A49C-68BD45504EE2}" dt="2021-12-07T21:29:54.885" v="627" actId="20577"/>
      <pc:docMkLst>
        <pc:docMk/>
      </pc:docMkLst>
      <pc:sldChg chg="addSp delSp modSp mod">
        <pc:chgData name="Elizabeth Lupton" userId="f1d8bff2-aebb-46ae-b972-0f228aff2aaf" providerId="ADAL" clId="{65129B50-43CA-4A7B-A49C-68BD45504EE2}" dt="2021-12-07T21:29:54.885" v="627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65129B50-43CA-4A7B-A49C-68BD45504EE2}" dt="2021-12-07T21:14:09.537" v="13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65129B50-43CA-4A7B-A49C-68BD45504EE2}" dt="2021-12-07T21:29:07.475" v="600" actId="14100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65129B50-43CA-4A7B-A49C-68BD45504EE2}" dt="2021-12-07T21:25:01.590" v="513" actId="1076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65129B50-43CA-4A7B-A49C-68BD45504EE2}" dt="2021-12-07T21:29:54.885" v="627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65129B50-43CA-4A7B-A49C-68BD45504EE2}" dt="2021-12-07T21:21:59.691" v="434" actId="1076"/>
          <ac:spMkLst>
            <pc:docMk/>
            <pc:sldMk cId="1613691197" sldId="260"/>
            <ac:spMk id="6" creationId="{E8A1E2F1-6895-4772-B0F7-9E8002B2CEDD}"/>
          </ac:spMkLst>
        </pc:spChg>
        <pc:spChg chg="add mod">
          <ac:chgData name="Elizabeth Lupton" userId="f1d8bff2-aebb-46ae-b972-0f228aff2aaf" providerId="ADAL" clId="{65129B50-43CA-4A7B-A49C-68BD45504EE2}" dt="2021-12-07T21:29:04.018" v="599" actId="1076"/>
          <ac:spMkLst>
            <pc:docMk/>
            <pc:sldMk cId="1613691197" sldId="260"/>
            <ac:spMk id="7" creationId="{D1F52403-DCAF-46E8-B5EB-6307F484FD3A}"/>
          </ac:spMkLst>
        </pc:spChg>
        <pc:spChg chg="add mod">
          <ac:chgData name="Elizabeth Lupton" userId="f1d8bff2-aebb-46ae-b972-0f228aff2aaf" providerId="ADAL" clId="{65129B50-43CA-4A7B-A49C-68BD45504EE2}" dt="2021-12-07T21:24:29.280" v="503" actId="1076"/>
          <ac:spMkLst>
            <pc:docMk/>
            <pc:sldMk cId="1613691197" sldId="260"/>
            <ac:spMk id="9" creationId="{F0CE96A7-B49D-4C7F-94A1-3781599F17D7}"/>
          </ac:spMkLst>
        </pc:spChg>
        <pc:spChg chg="add mod">
          <ac:chgData name="Elizabeth Lupton" userId="f1d8bff2-aebb-46ae-b972-0f228aff2aaf" providerId="ADAL" clId="{65129B50-43CA-4A7B-A49C-68BD45504EE2}" dt="2021-12-07T21:24:55.238" v="511" actId="14100"/>
          <ac:spMkLst>
            <pc:docMk/>
            <pc:sldMk cId="1613691197" sldId="260"/>
            <ac:spMk id="10" creationId="{27704693-D9A1-4B06-AF0B-495A8226C6C3}"/>
          </ac:spMkLst>
        </pc:spChg>
        <pc:spChg chg="add mod">
          <ac:chgData name="Elizabeth Lupton" userId="f1d8bff2-aebb-46ae-b972-0f228aff2aaf" providerId="ADAL" clId="{65129B50-43CA-4A7B-A49C-68BD45504EE2}" dt="2021-12-07T21:24:34.817" v="505" actId="1076"/>
          <ac:spMkLst>
            <pc:docMk/>
            <pc:sldMk cId="1613691197" sldId="260"/>
            <ac:spMk id="11" creationId="{049C037B-0522-4308-B340-EF1867CFC04F}"/>
          </ac:spMkLst>
        </pc:spChg>
        <pc:spChg chg="add mod">
          <ac:chgData name="Elizabeth Lupton" userId="f1d8bff2-aebb-46ae-b972-0f228aff2aaf" providerId="ADAL" clId="{65129B50-43CA-4A7B-A49C-68BD45504EE2}" dt="2021-12-07T21:24:36.995" v="506" actId="1076"/>
          <ac:spMkLst>
            <pc:docMk/>
            <pc:sldMk cId="1613691197" sldId="260"/>
            <ac:spMk id="12" creationId="{ACFF56C6-A5B1-432D-BF1C-2A1DB34906D3}"/>
          </ac:spMkLst>
        </pc:spChg>
        <pc:spChg chg="add mod">
          <ac:chgData name="Elizabeth Lupton" userId="f1d8bff2-aebb-46ae-b972-0f228aff2aaf" providerId="ADAL" clId="{65129B50-43CA-4A7B-A49C-68BD45504EE2}" dt="2021-12-07T21:24:40.987" v="507" actId="1076"/>
          <ac:spMkLst>
            <pc:docMk/>
            <pc:sldMk cId="1613691197" sldId="260"/>
            <ac:spMk id="13" creationId="{03329E3A-A022-45EB-B755-E194D7D19E93}"/>
          </ac:spMkLst>
        </pc:spChg>
        <pc:spChg chg="add mod">
          <ac:chgData name="Elizabeth Lupton" userId="f1d8bff2-aebb-46ae-b972-0f228aff2aaf" providerId="ADAL" clId="{65129B50-43CA-4A7B-A49C-68BD45504EE2}" dt="2021-12-07T21:24:44.868" v="509" actId="1076"/>
          <ac:spMkLst>
            <pc:docMk/>
            <pc:sldMk cId="1613691197" sldId="260"/>
            <ac:spMk id="14" creationId="{BF8219D3-AE04-49AC-B19E-D07ADB673B6B}"/>
          </ac:spMkLst>
        </pc:spChg>
        <pc:spChg chg="add mod">
          <ac:chgData name="Elizabeth Lupton" userId="f1d8bff2-aebb-46ae-b972-0f228aff2aaf" providerId="ADAL" clId="{65129B50-43CA-4A7B-A49C-68BD45504EE2}" dt="2021-12-07T21:24:47.915" v="510" actId="1076"/>
          <ac:spMkLst>
            <pc:docMk/>
            <pc:sldMk cId="1613691197" sldId="260"/>
            <ac:spMk id="15" creationId="{C35ABC05-C502-4E79-88AF-29F9D40903E4}"/>
          </ac:spMkLst>
        </pc:spChg>
        <pc:spChg chg="add del mod">
          <ac:chgData name="Elizabeth Lupton" userId="f1d8bff2-aebb-46ae-b972-0f228aff2aaf" providerId="ADAL" clId="{65129B50-43CA-4A7B-A49C-68BD45504EE2}" dt="2021-12-07T21:26:09.579" v="564" actId="478"/>
          <ac:spMkLst>
            <pc:docMk/>
            <pc:sldMk cId="1613691197" sldId="260"/>
            <ac:spMk id="17" creationId="{E9F9BFF9-0A90-4FD6-8B2B-85BF0A2F161E}"/>
          </ac:spMkLst>
        </pc:spChg>
        <pc:spChg chg="add mod">
          <ac:chgData name="Elizabeth Lupton" userId="f1d8bff2-aebb-46ae-b972-0f228aff2aaf" providerId="ADAL" clId="{65129B50-43CA-4A7B-A49C-68BD45504EE2}" dt="2021-12-07T21:29:10.787" v="601" actId="1076"/>
          <ac:spMkLst>
            <pc:docMk/>
            <pc:sldMk cId="1613691197" sldId="260"/>
            <ac:spMk id="18" creationId="{EC91C7AD-5300-4EC9-AB7B-5D5BC47008E3}"/>
          </ac:spMkLst>
        </pc:spChg>
        <pc:spChg chg="add mod">
          <ac:chgData name="Elizabeth Lupton" userId="f1d8bff2-aebb-46ae-b972-0f228aff2aaf" providerId="ADAL" clId="{65129B50-43CA-4A7B-A49C-68BD45504EE2}" dt="2021-12-07T21:29:14.638" v="602" actId="1076"/>
          <ac:spMkLst>
            <pc:docMk/>
            <pc:sldMk cId="1613691197" sldId="260"/>
            <ac:spMk id="19" creationId="{D87F8406-6D7D-4D9B-A2B1-C00BAC788463}"/>
          </ac:spMkLst>
        </pc:spChg>
        <pc:spChg chg="add mod">
          <ac:chgData name="Elizabeth Lupton" userId="f1d8bff2-aebb-46ae-b972-0f228aff2aaf" providerId="ADAL" clId="{65129B50-43CA-4A7B-A49C-68BD45504EE2}" dt="2021-12-07T21:29:28.733" v="606" actId="1076"/>
          <ac:spMkLst>
            <pc:docMk/>
            <pc:sldMk cId="1613691197" sldId="260"/>
            <ac:spMk id="20" creationId="{B5D7A357-392A-4CA5-8061-737004F622F4}"/>
          </ac:spMkLst>
        </pc:spChg>
        <pc:spChg chg="add mod">
          <ac:chgData name="Elizabeth Lupton" userId="f1d8bff2-aebb-46ae-b972-0f228aff2aaf" providerId="ADAL" clId="{65129B50-43CA-4A7B-A49C-68BD45504EE2}" dt="2021-12-07T21:29:41.430" v="609" actId="1076"/>
          <ac:spMkLst>
            <pc:docMk/>
            <pc:sldMk cId="1613691197" sldId="260"/>
            <ac:spMk id="21" creationId="{4120D8EC-FE15-4324-A096-252005DD7C42}"/>
          </ac:spMkLst>
        </pc:spChg>
        <pc:picChg chg="add mod">
          <ac:chgData name="Elizabeth Lupton" userId="f1d8bff2-aebb-46ae-b972-0f228aff2aaf" providerId="ADAL" clId="{65129B50-43CA-4A7B-A49C-68BD45504EE2}" dt="2021-12-07T21:24:31.432" v="504" actId="1076"/>
          <ac:picMkLst>
            <pc:docMk/>
            <pc:sldMk cId="1613691197" sldId="260"/>
            <ac:picMk id="8" creationId="{DB8E6520-B23F-48EE-9C74-3AD52A0FA33F}"/>
          </ac:picMkLst>
        </pc:picChg>
        <pc:picChg chg="add mod">
          <ac:chgData name="Elizabeth Lupton" userId="f1d8bff2-aebb-46ae-b972-0f228aff2aaf" providerId="ADAL" clId="{65129B50-43CA-4A7B-A49C-68BD45504EE2}" dt="2021-12-07T21:29:17.508" v="603" actId="1076"/>
          <ac:picMkLst>
            <pc:docMk/>
            <pc:sldMk cId="1613691197" sldId="260"/>
            <ac:picMk id="16" creationId="{34C3ADF1-798D-416F-8287-ADA12C45CE31}"/>
          </ac:picMkLst>
        </pc:picChg>
      </pc:sldChg>
    </pc:docChg>
  </pc:docChgLst>
  <pc:docChgLst>
    <pc:chgData name="Alice Huntley" userId="bc05b444-87f9-49f1-a8f4-8cc0d5c285b6" providerId="ADAL" clId="{71A38EAF-F30E-4320-85D6-233D0BBC8727}"/>
    <pc:docChg chg="custSel modSld">
      <pc:chgData name="Alice Huntley" userId="bc05b444-87f9-49f1-a8f4-8cc0d5c285b6" providerId="ADAL" clId="{71A38EAF-F30E-4320-85D6-233D0BBC8727}" dt="2022-09-28T08:52:58.040" v="34" actId="20577"/>
      <pc:docMkLst>
        <pc:docMk/>
      </pc:docMkLst>
      <pc:sldChg chg="modNotesTx">
        <pc:chgData name="Alice Huntley" userId="bc05b444-87f9-49f1-a8f4-8cc0d5c285b6" providerId="ADAL" clId="{71A38EAF-F30E-4320-85D6-233D0BBC8727}" dt="2022-09-28T08:52:49.638" v="8" actId="20577"/>
        <pc:sldMkLst>
          <pc:docMk/>
          <pc:sldMk cId="1613691197" sldId="260"/>
        </pc:sldMkLst>
      </pc:sldChg>
      <pc:sldChg chg="modNotesTx">
        <pc:chgData name="Alice Huntley" userId="bc05b444-87f9-49f1-a8f4-8cc0d5c285b6" providerId="ADAL" clId="{71A38EAF-F30E-4320-85D6-233D0BBC8727}" dt="2022-09-28T08:52:58.040" v="34" actId="20577"/>
        <pc:sldMkLst>
          <pc:docMk/>
          <pc:sldMk cId="2904804168" sldId="261"/>
        </pc:sldMkLst>
      </pc:sldChg>
    </pc:docChg>
  </pc:docChgLst>
  <pc:docChgLst>
    <pc:chgData name="Charlie Cutler" userId="c5b094de-3707-4aae-994d-70175e9a1467" providerId="ADAL" clId="{AD4E5E51-9688-4D8F-86B1-8833F023FFCA}"/>
    <pc:docChg chg="undo custSel addSld modSld modMainMaster">
      <pc:chgData name="Charlie Cutler" userId="c5b094de-3707-4aae-994d-70175e9a1467" providerId="ADAL" clId="{AD4E5E51-9688-4D8F-86B1-8833F023FFCA}" dt="2021-12-07T22:53:26.447" v="261" actId="729"/>
      <pc:docMkLst>
        <pc:docMk/>
      </pc:docMkLst>
      <pc:sldChg chg="addSp delSp modSp mod modAnim">
        <pc:chgData name="Charlie Cutler" userId="c5b094de-3707-4aae-994d-70175e9a1467" providerId="ADAL" clId="{AD4E5E51-9688-4D8F-86B1-8833F023FFCA}" dt="2021-12-07T22:53:09.596" v="201" actId="21"/>
        <pc:sldMkLst>
          <pc:docMk/>
          <pc:sldMk cId="1613691197" sldId="260"/>
        </pc:sldMkLst>
        <pc:spChg chg="mod">
          <ac:chgData name="Charlie Cutler" userId="c5b094de-3707-4aae-994d-70175e9a1467" providerId="ADAL" clId="{AD4E5E51-9688-4D8F-86B1-8833F023FFCA}" dt="2021-12-07T22:46:52.340" v="129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AD4E5E51-9688-4D8F-86B1-8833F023FFCA}" dt="2021-12-07T22:53:00.717" v="199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AD4E5E51-9688-4D8F-86B1-8833F023FFCA}" dt="2021-12-07T22:43:41.104" v="11" actId="1035"/>
          <ac:spMkLst>
            <pc:docMk/>
            <pc:sldMk cId="1613691197" sldId="260"/>
            <ac:spMk id="6" creationId="{E8A1E2F1-6895-4772-B0F7-9E8002B2CEDD}"/>
          </ac:spMkLst>
        </pc:spChg>
        <pc:spChg chg="mod">
          <ac:chgData name="Charlie Cutler" userId="c5b094de-3707-4aae-994d-70175e9a1467" providerId="ADAL" clId="{AD4E5E51-9688-4D8F-86B1-8833F023FFCA}" dt="2021-12-07T22:52:47.256" v="191" actId="14100"/>
          <ac:spMkLst>
            <pc:docMk/>
            <pc:sldMk cId="1613691197" sldId="260"/>
            <ac:spMk id="7" creationId="{D1F52403-DCAF-46E8-B5EB-6307F484FD3A}"/>
          </ac:spMkLst>
        </pc:spChg>
        <pc:spChg chg="mod">
          <ac:chgData name="Charlie Cutler" userId="c5b094de-3707-4aae-994d-70175e9a1467" providerId="ADAL" clId="{AD4E5E51-9688-4D8F-86B1-8833F023FFCA}" dt="2021-12-07T22:52:55.705" v="195" actId="20577"/>
          <ac:spMkLst>
            <pc:docMk/>
            <pc:sldMk cId="1613691197" sldId="260"/>
            <ac:spMk id="9" creationId="{F0CE96A7-B49D-4C7F-94A1-3781599F17D7}"/>
          </ac:spMkLst>
        </pc:spChg>
        <pc:spChg chg="mod">
          <ac:chgData name="Charlie Cutler" userId="c5b094de-3707-4aae-994d-70175e9a1467" providerId="ADAL" clId="{AD4E5E51-9688-4D8F-86B1-8833F023FFCA}" dt="2021-12-07T22:44:07.779" v="19" actId="20577"/>
          <ac:spMkLst>
            <pc:docMk/>
            <pc:sldMk cId="1613691197" sldId="260"/>
            <ac:spMk id="10" creationId="{27704693-D9A1-4B06-AF0B-495A8226C6C3}"/>
          </ac:spMkLst>
        </pc:spChg>
        <pc:spChg chg="del">
          <ac:chgData name="Charlie Cutler" userId="c5b094de-3707-4aae-994d-70175e9a1467" providerId="ADAL" clId="{AD4E5E51-9688-4D8F-86B1-8833F023FFCA}" dt="2021-12-07T22:43:04.384" v="1" actId="478"/>
          <ac:spMkLst>
            <pc:docMk/>
            <pc:sldMk cId="1613691197" sldId="260"/>
            <ac:spMk id="11" creationId="{049C037B-0522-4308-B340-EF1867CFC04F}"/>
          </ac:spMkLst>
        </pc:spChg>
        <pc:spChg chg="del">
          <ac:chgData name="Charlie Cutler" userId="c5b094de-3707-4aae-994d-70175e9a1467" providerId="ADAL" clId="{AD4E5E51-9688-4D8F-86B1-8833F023FFCA}" dt="2021-12-07T22:43:04.384" v="1" actId="478"/>
          <ac:spMkLst>
            <pc:docMk/>
            <pc:sldMk cId="1613691197" sldId="260"/>
            <ac:spMk id="12" creationId="{ACFF56C6-A5B1-432D-BF1C-2A1DB34906D3}"/>
          </ac:spMkLst>
        </pc:spChg>
        <pc:spChg chg="del">
          <ac:chgData name="Charlie Cutler" userId="c5b094de-3707-4aae-994d-70175e9a1467" providerId="ADAL" clId="{AD4E5E51-9688-4D8F-86B1-8833F023FFCA}" dt="2021-12-07T22:43:04.384" v="1" actId="478"/>
          <ac:spMkLst>
            <pc:docMk/>
            <pc:sldMk cId="1613691197" sldId="260"/>
            <ac:spMk id="13" creationId="{03329E3A-A022-45EB-B755-E194D7D19E93}"/>
          </ac:spMkLst>
        </pc:spChg>
        <pc:spChg chg="del">
          <ac:chgData name="Charlie Cutler" userId="c5b094de-3707-4aae-994d-70175e9a1467" providerId="ADAL" clId="{AD4E5E51-9688-4D8F-86B1-8833F023FFCA}" dt="2021-12-07T22:43:04.384" v="1" actId="478"/>
          <ac:spMkLst>
            <pc:docMk/>
            <pc:sldMk cId="1613691197" sldId="260"/>
            <ac:spMk id="14" creationId="{BF8219D3-AE04-49AC-B19E-D07ADB673B6B}"/>
          </ac:spMkLst>
        </pc:spChg>
        <pc:spChg chg="del">
          <ac:chgData name="Charlie Cutler" userId="c5b094de-3707-4aae-994d-70175e9a1467" providerId="ADAL" clId="{AD4E5E51-9688-4D8F-86B1-8833F023FFCA}" dt="2021-12-07T22:43:04.384" v="1" actId="478"/>
          <ac:spMkLst>
            <pc:docMk/>
            <pc:sldMk cId="1613691197" sldId="260"/>
            <ac:spMk id="15" creationId="{C35ABC05-C502-4E79-88AF-29F9D40903E4}"/>
          </ac:spMkLst>
        </pc:spChg>
        <pc:spChg chg="mod">
          <ac:chgData name="Charlie Cutler" userId="c5b094de-3707-4aae-994d-70175e9a1467" providerId="ADAL" clId="{AD4E5E51-9688-4D8F-86B1-8833F023FFCA}" dt="2021-12-07T22:49:51.414" v="150" actId="1076"/>
          <ac:spMkLst>
            <pc:docMk/>
            <pc:sldMk cId="1613691197" sldId="260"/>
            <ac:spMk id="18" creationId="{EC91C7AD-5300-4EC9-AB7B-5D5BC47008E3}"/>
          </ac:spMkLst>
        </pc:spChg>
        <pc:spChg chg="mod">
          <ac:chgData name="Charlie Cutler" userId="c5b094de-3707-4aae-994d-70175e9a1467" providerId="ADAL" clId="{AD4E5E51-9688-4D8F-86B1-8833F023FFCA}" dt="2021-12-07T22:49:54.605" v="153" actId="113"/>
          <ac:spMkLst>
            <pc:docMk/>
            <pc:sldMk cId="1613691197" sldId="260"/>
            <ac:spMk id="19" creationId="{D87F8406-6D7D-4D9B-A2B1-C00BAC788463}"/>
          </ac:spMkLst>
        </pc:spChg>
        <pc:spChg chg="mod">
          <ac:chgData name="Charlie Cutler" userId="c5b094de-3707-4aae-994d-70175e9a1467" providerId="ADAL" clId="{AD4E5E51-9688-4D8F-86B1-8833F023FFCA}" dt="2021-12-07T22:52:26.166" v="188" actId="1076"/>
          <ac:spMkLst>
            <pc:docMk/>
            <pc:sldMk cId="1613691197" sldId="260"/>
            <ac:spMk id="20" creationId="{B5D7A357-392A-4CA5-8061-737004F622F4}"/>
          </ac:spMkLst>
        </pc:spChg>
        <pc:spChg chg="mod">
          <ac:chgData name="Charlie Cutler" userId="c5b094de-3707-4aae-994d-70175e9a1467" providerId="ADAL" clId="{AD4E5E51-9688-4D8F-86B1-8833F023FFCA}" dt="2021-12-07T22:50:06.432" v="156" actId="1076"/>
          <ac:spMkLst>
            <pc:docMk/>
            <pc:sldMk cId="1613691197" sldId="260"/>
            <ac:spMk id="21" creationId="{4120D8EC-FE15-4324-A096-252005DD7C42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26" creationId="{34EB907A-16BB-4C8B-9655-82E0BA6A055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27" creationId="{97278BCF-4336-44A7-9AB4-9A69BB73ADF6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28" creationId="{42FE6B8E-6A94-49E5-93C5-479CB8834486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29" creationId="{45B0DAC9-7E3E-402E-BC77-1FC97CDBD8EE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0" creationId="{F3682B42-F38F-4BB8-AB79-012A9039F569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1" creationId="{75438031-3AF2-47B8-91EB-46CE766E9B88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2" creationId="{861289DA-50A5-4905-866C-18BB6F1C6E8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3" creationId="{F68CF907-F08E-45B0-A9CC-F92CF8F5088F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4" creationId="{1EAAE16B-0684-4EF5-9F69-DF82EF3D887C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5" creationId="{638A8B21-49A2-4446-9148-AF378339020C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6" creationId="{7916E853-2C4C-4007-8210-E3581B726900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7" creationId="{48EB3E64-288C-48D2-A349-59EE335AB71D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8" creationId="{F5A63D6B-6BE2-4C50-A2A3-DEEF2D416FBC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39" creationId="{75EA48DD-A5E5-4A32-8CA1-D047C633C9BF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0" creationId="{A61F3052-AC8A-4F4C-99D7-2291AF0FEC9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1" creationId="{52FFF485-C773-4D06-B361-0ACEB9795B12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2" creationId="{1C787DCF-E91F-42AD-ABD0-C5C815818BDF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3" creationId="{405D9B4B-25D9-4FCC-9180-6EE619B8D4B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4" creationId="{EB03D71A-19FB-497C-A8A6-19AC3ED9C632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5" creationId="{364F285E-AB85-4942-AF03-177D6EBBA177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6" creationId="{E850D2E3-7D7C-46B5-B6E6-46D1BBE653B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7" creationId="{11B0124B-62B8-411E-8112-E253D2A65BB9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8" creationId="{C8203E12-2FEB-431A-A2C3-5AD93F619052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49" creationId="{EB0FF381-CC9E-49EF-8479-85BDA7ED151C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0" creationId="{A1E27959-D278-42EE-9A88-48A7457DCC05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1" creationId="{9F1A9A10-AE54-4174-A569-6C989A41068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2" creationId="{3D478637-C295-4F05-8656-5573EF65CC54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3" creationId="{F329374B-0564-4C74-95AF-F0A8E23CF8A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4" creationId="{060430B1-EFA4-4662-9969-AA41D68D44AD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5" creationId="{492F2414-53CD-4106-A31B-A371A6FD3637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6" creationId="{E51F6BCF-32B9-4C78-84C7-CFD9EE03192A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7" creationId="{3B650736-8631-440A-AC2D-8FBE7D71F04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8" creationId="{6B80A086-E427-4937-AF3E-BCEB01B51AD4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59" creationId="{927899EB-6BB9-4849-AE75-48B5BBF5C729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0" creationId="{DB94E6A9-7C87-4FDC-B226-D4F2C5325679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1" creationId="{E0F045D4-BF80-46A1-8811-44BA44366AB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2" creationId="{15886D44-E5F9-4BD7-854C-CACA374DC78A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3" creationId="{2CED4F7B-FCF6-4726-BC50-6BFF7AE43B66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4" creationId="{761B3396-643B-4C94-8B34-DB92396B8DAF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65" creationId="{8C2113AE-F737-4280-9AA0-A9CFA327CCB3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66" creationId="{BE151832-0DAC-4010-B9EB-358B91B930B7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67" creationId="{C901A2D1-5CAA-4C9F-B582-2F9FFDA62B39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68" creationId="{BC73A168-821E-485C-AA51-A6CF1563A567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69" creationId="{4ADBD7BD-13D3-4365-9E6F-EDC7C85077C3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70" creationId="{14B15BE1-8EE0-4CC0-BEAF-CB552F22AC42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71" creationId="{629DBE21-7558-4468-B0FE-88BC3861A244}"/>
          </ac:spMkLst>
        </pc:spChg>
        <pc:spChg chg="add del mod">
          <ac:chgData name="Charlie Cutler" userId="c5b094de-3707-4aae-994d-70175e9a1467" providerId="ADAL" clId="{AD4E5E51-9688-4D8F-86B1-8833F023FFCA}" dt="2021-12-07T22:49:53.649" v="152"/>
          <ac:spMkLst>
            <pc:docMk/>
            <pc:sldMk cId="1613691197" sldId="260"/>
            <ac:spMk id="72" creationId="{11BDA642-831E-4EEA-B651-01BB3DB18423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74" creationId="{8EA47875-AAEC-4021-8946-386CD96C517D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75" creationId="{57616A50-BA13-45AC-8DF0-C1ECB80F807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77" creationId="{8F948245-8577-4FE7-8EE6-8135E71DF1E6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78" creationId="{B9A77C1D-27BC-48B7-AA19-70B5E792F09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80" creationId="{B2D8F54B-09D9-4343-A734-6CB4864660FE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81" creationId="{CB50B1D7-9120-4A74-A0F2-EEDAED442FBB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83" creationId="{A39536B7-1A92-44EC-B925-EBA530605748}"/>
          </ac:spMkLst>
        </pc:spChg>
        <pc:spChg chg="mod">
          <ac:chgData name="Charlie Cutler" userId="c5b094de-3707-4aae-994d-70175e9a1467" providerId="ADAL" clId="{AD4E5E51-9688-4D8F-86B1-8833F023FFCA}" dt="2021-12-07T22:49:52.893" v="151"/>
          <ac:spMkLst>
            <pc:docMk/>
            <pc:sldMk cId="1613691197" sldId="260"/>
            <ac:spMk id="84" creationId="{781D12D2-68DC-49C2-80C6-7B1DC1A84D1E}"/>
          </ac:spMkLst>
        </pc:spChg>
        <pc:spChg chg="mod">
          <ac:chgData name="Charlie Cutler" userId="c5b094de-3707-4aae-994d-70175e9a1467" providerId="ADAL" clId="{AD4E5E51-9688-4D8F-86B1-8833F023FFCA}" dt="2021-12-07T22:50:29.282" v="157"/>
          <ac:spMkLst>
            <pc:docMk/>
            <pc:sldMk cId="1613691197" sldId="260"/>
            <ac:spMk id="87" creationId="{549F90D6-BA18-465A-A9DC-65DE6FBB08D8}"/>
          </ac:spMkLst>
        </pc:spChg>
        <pc:spChg chg="mod">
          <ac:chgData name="Charlie Cutler" userId="c5b094de-3707-4aae-994d-70175e9a1467" providerId="ADAL" clId="{AD4E5E51-9688-4D8F-86B1-8833F023FFCA}" dt="2021-12-07T22:50:53.646" v="163" actId="14100"/>
          <ac:spMkLst>
            <pc:docMk/>
            <pc:sldMk cId="1613691197" sldId="260"/>
            <ac:spMk id="88" creationId="{5184935D-34D0-415C-A260-C6C873674842}"/>
          </ac:spMkLst>
        </pc:spChg>
        <pc:spChg chg="mod">
          <ac:chgData name="Charlie Cutler" userId="c5b094de-3707-4aae-994d-70175e9a1467" providerId="ADAL" clId="{AD4E5E51-9688-4D8F-86B1-8833F023FFCA}" dt="2021-12-07T22:50:29.282" v="157"/>
          <ac:spMkLst>
            <pc:docMk/>
            <pc:sldMk cId="1613691197" sldId="260"/>
            <ac:spMk id="89" creationId="{7C4CA147-40E5-4F46-90D5-C25551FC0886}"/>
          </ac:spMkLst>
        </pc:spChg>
        <pc:spChg chg="add mod ord">
          <ac:chgData name="Charlie Cutler" userId="c5b094de-3707-4aae-994d-70175e9a1467" providerId="ADAL" clId="{AD4E5E51-9688-4D8F-86B1-8833F023FFCA}" dt="2021-12-07T22:51:31.884" v="173" actId="164"/>
          <ac:spMkLst>
            <pc:docMk/>
            <pc:sldMk cId="1613691197" sldId="260"/>
            <ac:spMk id="90" creationId="{B9FC94EC-0363-434C-8ACE-59A5F8086FDE}"/>
          </ac:spMkLst>
        </pc:spChg>
        <pc:spChg chg="add mod ord">
          <ac:chgData name="Charlie Cutler" userId="c5b094de-3707-4aae-994d-70175e9a1467" providerId="ADAL" clId="{AD4E5E51-9688-4D8F-86B1-8833F023FFCA}" dt="2021-12-07T22:51:45.545" v="177" actId="164"/>
          <ac:spMkLst>
            <pc:docMk/>
            <pc:sldMk cId="1613691197" sldId="260"/>
            <ac:spMk id="91" creationId="{B9C5E8D6-40E1-4003-8DD4-3932F3F9E9D9}"/>
          </ac:spMkLst>
        </pc:spChg>
        <pc:spChg chg="add mod ord">
          <ac:chgData name="Charlie Cutler" userId="c5b094de-3707-4aae-994d-70175e9a1467" providerId="ADAL" clId="{AD4E5E51-9688-4D8F-86B1-8833F023FFCA}" dt="2021-12-07T22:51:50.010" v="179" actId="1036"/>
          <ac:spMkLst>
            <pc:docMk/>
            <pc:sldMk cId="1613691197" sldId="260"/>
            <ac:spMk id="92" creationId="{23F3F9A2-46B4-481F-A85B-6AEA615147A7}"/>
          </ac:spMkLst>
        </pc:spChg>
        <pc:spChg chg="add mod ord">
          <ac:chgData name="Charlie Cutler" userId="c5b094de-3707-4aae-994d-70175e9a1467" providerId="ADAL" clId="{AD4E5E51-9688-4D8F-86B1-8833F023FFCA}" dt="2021-12-07T22:51:53.163" v="181" actId="1036"/>
          <ac:spMkLst>
            <pc:docMk/>
            <pc:sldMk cId="1613691197" sldId="260"/>
            <ac:spMk id="93" creationId="{D297FBE9-06DC-4541-ADA2-9F59DA2126A1}"/>
          </ac:spMkLst>
        </pc:spChg>
        <pc:spChg chg="add mod ord">
          <ac:chgData name="Charlie Cutler" userId="c5b094de-3707-4aae-994d-70175e9a1467" providerId="ADAL" clId="{AD4E5E51-9688-4D8F-86B1-8833F023FFCA}" dt="2021-12-07T22:51:45.545" v="177" actId="164"/>
          <ac:spMkLst>
            <pc:docMk/>
            <pc:sldMk cId="1613691197" sldId="260"/>
            <ac:spMk id="94" creationId="{4D3A4ED8-4A1C-4503-97E3-724EE3A1477E}"/>
          </ac:spMkLst>
        </pc:spChg>
        <pc:spChg chg="add mod">
          <ac:chgData name="Charlie Cutler" userId="c5b094de-3707-4aae-994d-70175e9a1467" providerId="ADAL" clId="{AD4E5E51-9688-4D8F-86B1-8833F023FFCA}" dt="2021-12-07T22:51:31.884" v="173" actId="164"/>
          <ac:spMkLst>
            <pc:docMk/>
            <pc:sldMk cId="1613691197" sldId="260"/>
            <ac:spMk id="95" creationId="{766483D5-2269-4F92-8F7D-5CAF9AC923C4}"/>
          </ac:spMkLst>
        </pc:spChg>
        <pc:grpChg chg="add del mod">
          <ac:chgData name="Charlie Cutler" userId="c5b094de-3707-4aae-994d-70175e9a1467" providerId="ADAL" clId="{AD4E5E51-9688-4D8F-86B1-8833F023FFCA}" dt="2021-12-07T22:49:53.649" v="152"/>
          <ac:grpSpMkLst>
            <pc:docMk/>
            <pc:sldMk cId="1613691197" sldId="260"/>
            <ac:grpSpMk id="24" creationId="{1D4AA852-7936-4CF1-AA88-F7D5421A23D3}"/>
          </ac:grpSpMkLst>
        </pc:grpChg>
        <pc:grpChg chg="mod">
          <ac:chgData name="Charlie Cutler" userId="c5b094de-3707-4aae-994d-70175e9a1467" providerId="ADAL" clId="{AD4E5E51-9688-4D8F-86B1-8833F023FFCA}" dt="2021-12-07T22:49:52.893" v="151"/>
          <ac:grpSpMkLst>
            <pc:docMk/>
            <pc:sldMk cId="1613691197" sldId="260"/>
            <ac:grpSpMk id="25" creationId="{9B4426DD-D5B0-45AF-9481-FC36DDFA72E8}"/>
          </ac:grpSpMkLst>
        </pc:grpChg>
        <pc:grpChg chg="add del mod">
          <ac:chgData name="Charlie Cutler" userId="c5b094de-3707-4aae-994d-70175e9a1467" providerId="ADAL" clId="{AD4E5E51-9688-4D8F-86B1-8833F023FFCA}" dt="2021-12-07T22:49:53.649" v="152"/>
          <ac:grpSpMkLst>
            <pc:docMk/>
            <pc:sldMk cId="1613691197" sldId="260"/>
            <ac:grpSpMk id="73" creationId="{9AFAC7A3-25C1-4A1B-87D1-8A7BB7BF07B4}"/>
          </ac:grpSpMkLst>
        </pc:grpChg>
        <pc:grpChg chg="add del mod">
          <ac:chgData name="Charlie Cutler" userId="c5b094de-3707-4aae-994d-70175e9a1467" providerId="ADAL" clId="{AD4E5E51-9688-4D8F-86B1-8833F023FFCA}" dt="2021-12-07T22:49:53.649" v="152"/>
          <ac:grpSpMkLst>
            <pc:docMk/>
            <pc:sldMk cId="1613691197" sldId="260"/>
            <ac:grpSpMk id="76" creationId="{E95AB4AF-9E33-4897-8A90-45BCDE1603FE}"/>
          </ac:grpSpMkLst>
        </pc:grpChg>
        <pc:grpChg chg="add del mod">
          <ac:chgData name="Charlie Cutler" userId="c5b094de-3707-4aae-994d-70175e9a1467" providerId="ADAL" clId="{AD4E5E51-9688-4D8F-86B1-8833F023FFCA}" dt="2021-12-07T22:49:53.649" v="152"/>
          <ac:grpSpMkLst>
            <pc:docMk/>
            <pc:sldMk cId="1613691197" sldId="260"/>
            <ac:grpSpMk id="79" creationId="{0F724212-8B49-4C7E-AE10-21FF6B7CFA93}"/>
          </ac:grpSpMkLst>
        </pc:grpChg>
        <pc:grpChg chg="add del mod">
          <ac:chgData name="Charlie Cutler" userId="c5b094de-3707-4aae-994d-70175e9a1467" providerId="ADAL" clId="{AD4E5E51-9688-4D8F-86B1-8833F023FFCA}" dt="2021-12-07T22:49:53.649" v="152"/>
          <ac:grpSpMkLst>
            <pc:docMk/>
            <pc:sldMk cId="1613691197" sldId="260"/>
            <ac:grpSpMk id="82" creationId="{577EDCCE-2868-4243-8586-B7664256909D}"/>
          </ac:grpSpMkLst>
        </pc:grpChg>
        <pc:grpChg chg="add mod">
          <ac:chgData name="Charlie Cutler" userId="c5b094de-3707-4aae-994d-70175e9a1467" providerId="ADAL" clId="{AD4E5E51-9688-4D8F-86B1-8833F023FFCA}" dt="2021-12-07T22:51:31.884" v="173" actId="164"/>
          <ac:grpSpMkLst>
            <pc:docMk/>
            <pc:sldMk cId="1613691197" sldId="260"/>
            <ac:grpSpMk id="85" creationId="{668F87B8-E3DA-4087-9E0B-9A2094F3C861}"/>
          </ac:grpSpMkLst>
        </pc:grpChg>
        <pc:grpChg chg="add mod">
          <ac:chgData name="Charlie Cutler" userId="c5b094de-3707-4aae-994d-70175e9a1467" providerId="ADAL" clId="{AD4E5E51-9688-4D8F-86B1-8833F023FFCA}" dt="2021-12-07T22:51:45.545" v="177" actId="164"/>
          <ac:grpSpMkLst>
            <pc:docMk/>
            <pc:sldMk cId="1613691197" sldId="260"/>
            <ac:grpSpMk id="96" creationId="{EAE3D31D-4A14-4081-AB88-BEE6495323BA}"/>
          </ac:grpSpMkLst>
        </pc:grpChg>
        <pc:grpChg chg="add del mod">
          <ac:chgData name="Charlie Cutler" userId="c5b094de-3707-4aae-994d-70175e9a1467" providerId="ADAL" clId="{AD4E5E51-9688-4D8F-86B1-8833F023FFCA}" dt="2021-12-07T22:53:09.596" v="201" actId="21"/>
          <ac:grpSpMkLst>
            <pc:docMk/>
            <pc:sldMk cId="1613691197" sldId="260"/>
            <ac:grpSpMk id="97" creationId="{6808FB11-49C6-4A81-A9E9-32CA838C66EA}"/>
          </ac:grpSpMkLst>
        </pc:grpChg>
        <pc:picChg chg="del">
          <ac:chgData name="Charlie Cutler" userId="c5b094de-3707-4aae-994d-70175e9a1467" providerId="ADAL" clId="{AD4E5E51-9688-4D8F-86B1-8833F023FFCA}" dt="2021-12-07T22:43:01.656" v="0" actId="478"/>
          <ac:picMkLst>
            <pc:docMk/>
            <pc:sldMk cId="1613691197" sldId="260"/>
            <ac:picMk id="8" creationId="{DB8E6520-B23F-48EE-9C74-3AD52A0FA33F}"/>
          </ac:picMkLst>
        </pc:picChg>
        <pc:picChg chg="del">
          <ac:chgData name="Charlie Cutler" userId="c5b094de-3707-4aae-994d-70175e9a1467" providerId="ADAL" clId="{AD4E5E51-9688-4D8F-86B1-8833F023FFCA}" dt="2021-12-07T22:46:04.475" v="116" actId="478"/>
          <ac:picMkLst>
            <pc:docMk/>
            <pc:sldMk cId="1613691197" sldId="260"/>
            <ac:picMk id="16" creationId="{34C3ADF1-798D-416F-8287-ADA12C45CE31}"/>
          </ac:picMkLst>
        </pc:picChg>
        <pc:picChg chg="add mod">
          <ac:chgData name="Charlie Cutler" userId="c5b094de-3707-4aae-994d-70175e9a1467" providerId="ADAL" clId="{AD4E5E51-9688-4D8F-86B1-8833F023FFCA}" dt="2021-12-07T22:52:28.661" v="189" actId="14100"/>
          <ac:picMkLst>
            <pc:docMk/>
            <pc:sldMk cId="1613691197" sldId="260"/>
            <ac:picMk id="17" creationId="{8E9C9A70-A41B-42F4-B2D1-330D8AA3C131}"/>
          </ac:picMkLst>
        </pc:picChg>
        <pc:picChg chg="add del mod">
          <ac:chgData name="Charlie Cutler" userId="c5b094de-3707-4aae-994d-70175e9a1467" providerId="ADAL" clId="{AD4E5E51-9688-4D8F-86B1-8833F023FFCA}" dt="2021-12-07T22:49:53.649" v="152"/>
          <ac:picMkLst>
            <pc:docMk/>
            <pc:sldMk cId="1613691197" sldId="260"/>
            <ac:picMk id="22" creationId="{FBB2F0CA-EFC3-499B-9945-5200BEC63EE7}"/>
          </ac:picMkLst>
        </pc:picChg>
        <pc:picChg chg="add del mod">
          <ac:chgData name="Charlie Cutler" userId="c5b094de-3707-4aae-994d-70175e9a1467" providerId="ADAL" clId="{AD4E5E51-9688-4D8F-86B1-8833F023FFCA}" dt="2021-12-07T22:49:53.649" v="152"/>
          <ac:picMkLst>
            <pc:docMk/>
            <pc:sldMk cId="1613691197" sldId="260"/>
            <ac:picMk id="23" creationId="{DFE8FEC0-4054-4825-9BA9-257DC53B891A}"/>
          </ac:picMkLst>
        </pc:picChg>
        <pc:picChg chg="mod">
          <ac:chgData name="Charlie Cutler" userId="c5b094de-3707-4aae-994d-70175e9a1467" providerId="ADAL" clId="{AD4E5E51-9688-4D8F-86B1-8833F023FFCA}" dt="2021-12-07T22:52:02.093" v="182" actId="208"/>
          <ac:picMkLst>
            <pc:docMk/>
            <pc:sldMk cId="1613691197" sldId="260"/>
            <ac:picMk id="86" creationId="{5B3C9DF6-BEC2-4D10-9DE3-091E13DDB6E5}"/>
          </ac:picMkLst>
        </pc:picChg>
        <pc:picChg chg="add mod">
          <ac:chgData name="Charlie Cutler" userId="c5b094de-3707-4aae-994d-70175e9a1467" providerId="ADAL" clId="{AD4E5E51-9688-4D8F-86B1-8833F023FFCA}" dt="2021-12-07T22:52:34.908" v="190" actId="1076"/>
          <ac:picMkLst>
            <pc:docMk/>
            <pc:sldMk cId="1613691197" sldId="260"/>
            <ac:picMk id="98" creationId="{5D06841A-A804-4FF8-95C4-791FB72A6FAD}"/>
          </ac:picMkLst>
        </pc:picChg>
      </pc:sldChg>
      <pc:sldChg chg="addSp modSp new mod modShow">
        <pc:chgData name="Charlie Cutler" userId="c5b094de-3707-4aae-994d-70175e9a1467" providerId="ADAL" clId="{AD4E5E51-9688-4D8F-86B1-8833F023FFCA}" dt="2021-12-07T22:53:26.447" v="261" actId="729"/>
        <pc:sldMkLst>
          <pc:docMk/>
          <pc:sldMk cId="2904804168" sldId="261"/>
        </pc:sldMkLst>
        <pc:spChg chg="mod">
          <ac:chgData name="Charlie Cutler" userId="c5b094de-3707-4aae-994d-70175e9a1467" providerId="ADAL" clId="{AD4E5E51-9688-4D8F-86B1-8833F023FFCA}" dt="2021-12-07T22:53:24.300" v="260" actId="13926"/>
          <ac:spMkLst>
            <pc:docMk/>
            <pc:sldMk cId="2904804168" sldId="261"/>
            <ac:spMk id="2" creationId="{64D50D1A-FF24-4365-B099-2AD55FAA2973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6" creationId="{A7A6D175-B783-4794-9911-465A3F42ACF1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7" creationId="{1F7CDCFA-681D-4E65-858A-9FADA1D74319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8" creationId="{B84C1375-BE88-4391-A368-FA6AE041D080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9" creationId="{16AD0F02-3BC5-41B4-B972-7733B5592858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11" creationId="{8204EAFA-2C1E-4255-89DE-10824C9A00BB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12" creationId="{5C16BC06-57F6-42C2-A627-CB01E3F21310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14" creationId="{024B9233-FFEC-479E-BD31-5DDBFA0827F0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15" creationId="{581A6F01-C51D-4BF9-B14B-DAB54A00A87B}"/>
          </ac:spMkLst>
        </pc:spChg>
        <pc:spChg chg="mod">
          <ac:chgData name="Charlie Cutler" userId="c5b094de-3707-4aae-994d-70175e9a1467" providerId="ADAL" clId="{AD4E5E51-9688-4D8F-86B1-8833F023FFCA}" dt="2021-12-07T22:53:10.384" v="202"/>
          <ac:spMkLst>
            <pc:docMk/>
            <pc:sldMk cId="2904804168" sldId="261"/>
            <ac:spMk id="16" creationId="{18965CF0-7060-4748-9E54-38CCA33407E3}"/>
          </ac:spMkLst>
        </pc:spChg>
        <pc:grpChg chg="add mod">
          <ac:chgData name="Charlie Cutler" userId="c5b094de-3707-4aae-994d-70175e9a1467" providerId="ADAL" clId="{AD4E5E51-9688-4D8F-86B1-8833F023FFCA}" dt="2021-12-07T22:53:11.751" v="203" actId="1076"/>
          <ac:grpSpMkLst>
            <pc:docMk/>
            <pc:sldMk cId="2904804168" sldId="261"/>
            <ac:grpSpMk id="4" creationId="{FDDCC7DF-8B62-41F3-BC55-3421A45C4AC3}"/>
          </ac:grpSpMkLst>
        </pc:grpChg>
        <pc:grpChg chg="mod">
          <ac:chgData name="Charlie Cutler" userId="c5b094de-3707-4aae-994d-70175e9a1467" providerId="ADAL" clId="{AD4E5E51-9688-4D8F-86B1-8833F023FFCA}" dt="2021-12-07T22:53:10.384" v="202"/>
          <ac:grpSpMkLst>
            <pc:docMk/>
            <pc:sldMk cId="2904804168" sldId="261"/>
            <ac:grpSpMk id="5" creationId="{79BC8526-1153-4030-9231-BB6BC1BB92E4}"/>
          </ac:grpSpMkLst>
        </pc:grpChg>
        <pc:grpChg chg="mod">
          <ac:chgData name="Charlie Cutler" userId="c5b094de-3707-4aae-994d-70175e9a1467" providerId="ADAL" clId="{AD4E5E51-9688-4D8F-86B1-8833F023FFCA}" dt="2021-12-07T22:53:10.384" v="202"/>
          <ac:grpSpMkLst>
            <pc:docMk/>
            <pc:sldMk cId="2904804168" sldId="261"/>
            <ac:grpSpMk id="10" creationId="{703CB182-C3AC-4050-BD42-2D81A8BF70ED}"/>
          </ac:grpSpMkLst>
        </pc:grpChg>
        <pc:picChg chg="mod">
          <ac:chgData name="Charlie Cutler" userId="c5b094de-3707-4aae-994d-70175e9a1467" providerId="ADAL" clId="{AD4E5E51-9688-4D8F-86B1-8833F023FFCA}" dt="2021-12-07T22:53:10.384" v="202"/>
          <ac:picMkLst>
            <pc:docMk/>
            <pc:sldMk cId="2904804168" sldId="261"/>
            <ac:picMk id="13" creationId="{5035CECD-3207-47B1-9782-4AFD98D3DDBD}"/>
          </ac:picMkLst>
        </pc:picChg>
      </pc:sldChg>
      <pc:sldMasterChg chg="modSldLayout">
        <pc:chgData name="Charlie Cutler" userId="c5b094de-3707-4aae-994d-70175e9a1467" providerId="ADAL" clId="{AD4E5E51-9688-4D8F-86B1-8833F023FFCA}" dt="2021-12-07T22:43:26.745" v="4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AD4E5E51-9688-4D8F-86B1-8833F023FFCA}" dt="2021-12-07T22:43:26.745" v="4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AD4E5E51-9688-4D8F-86B1-8833F023FFCA}" dt="2021-12-07T22:43:26.745" v="4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AD4E5E51-9688-4D8F-86B1-8833F023FFCA}" dt="2021-12-07T22:43:20.128" v="2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All images </a:t>
            </a:r>
            <a:r>
              <a:rPr lang="en-US" dirty="0"/>
              <a:t>– United Learning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013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UL image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171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2861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51608"/>
            <a:ext cx="5603323" cy="628611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Particle model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7706" y="1394156"/>
            <a:ext cx="5140595" cy="955065"/>
          </a:xfrm>
        </p:spPr>
        <p:txBody>
          <a:bodyPr anchor="t"/>
          <a:lstStyle/>
          <a:p>
            <a:pPr>
              <a:lnSpc>
                <a:spcPct val="100000"/>
              </a:lnSpc>
            </a:pPr>
            <a:r>
              <a:rPr lang="en-US" sz="1200" dirty="0"/>
              <a:t>Matter is what everything in the world is made of.</a:t>
            </a:r>
          </a:p>
          <a:p>
            <a:pPr>
              <a:lnSpc>
                <a:spcPct val="100000"/>
              </a:lnSpc>
            </a:pPr>
            <a:r>
              <a:rPr lang="en-US" sz="1200" dirty="0"/>
              <a:t>Matter exists in one of three states: solids, liquid and gases. Substances can change from one state of matter to another.</a:t>
            </a:r>
          </a:p>
          <a:p>
            <a:pPr>
              <a:lnSpc>
                <a:spcPct val="100000"/>
              </a:lnSpc>
            </a:pPr>
            <a:r>
              <a:rPr lang="en-US" sz="1200" dirty="0"/>
              <a:t>All matter is made up of tiny parts called particles.</a:t>
            </a:r>
          </a:p>
          <a:p>
            <a:pPr>
              <a:lnSpc>
                <a:spcPct val="100000"/>
              </a:lnSpc>
            </a:pP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38470" y="969662"/>
            <a:ext cx="5905129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big picture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Chemistry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E8A1E2F1-6895-4772-B0F7-9E8002B2CEDD}"/>
              </a:ext>
            </a:extLst>
          </p:cNvPr>
          <p:cNvSpPr/>
          <p:nvPr/>
        </p:nvSpPr>
        <p:spPr>
          <a:xfrm flipH="1">
            <a:off x="5943600" y="521269"/>
            <a:ext cx="3923929" cy="386107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D1F52403-DCAF-46E8-B5EB-6307F484FD3A}"/>
              </a:ext>
            </a:extLst>
          </p:cNvPr>
          <p:cNvSpPr/>
          <p:nvPr/>
        </p:nvSpPr>
        <p:spPr>
          <a:xfrm>
            <a:off x="38471" y="2392445"/>
            <a:ext cx="5791561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Changing states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0CE96A7-B49D-4C7F-94A1-3781599F17D7}"/>
              </a:ext>
            </a:extLst>
          </p:cNvPr>
          <p:cNvSpPr/>
          <p:nvPr/>
        </p:nvSpPr>
        <p:spPr>
          <a:xfrm flipH="1">
            <a:off x="5651459" y="3584616"/>
            <a:ext cx="4216070" cy="386107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</a:t>
            </a: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ater cycle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7704693-D9A1-4B06-AF0B-495A8226C6C3}"/>
              </a:ext>
            </a:extLst>
          </p:cNvPr>
          <p:cNvSpPr txBox="1">
            <a:spLocks/>
          </p:cNvSpPr>
          <p:nvPr/>
        </p:nvSpPr>
        <p:spPr>
          <a:xfrm>
            <a:off x="5905126" y="907376"/>
            <a:ext cx="3777493" cy="252162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condensation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(noun): the process in which a substance changes from a gas to a liquid</a:t>
            </a:r>
            <a:endParaRPr lang="en-US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evaporation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(noun): the process in which a substance changes from a liquid to a gas</a:t>
            </a: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freezing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(noun)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: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when a liquid turns into a gas</a:t>
            </a: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melting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(noun): a process by which solids turn into liquids</a:t>
            </a: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particle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(noun): the smallest parts of matter</a:t>
            </a: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precipitation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(noun): water falling to the Earth’s surface as rain, snow, sleet or hail</a:t>
            </a:r>
            <a:endParaRPr lang="en-US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ts val="12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temperature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(noun): a measure of how hot or cold something is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91C7AD-5300-4EC9-AB7B-5D5BC47008E3}"/>
              </a:ext>
            </a:extLst>
          </p:cNvPr>
          <p:cNvSpPr txBox="1"/>
          <p:nvPr/>
        </p:nvSpPr>
        <p:spPr>
          <a:xfrm>
            <a:off x="30024" y="2833689"/>
            <a:ext cx="17918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In a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solid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, the particles are close together and are unable to move away from their neighbors.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7F8406-6D7D-4D9B-A2B1-C00BAC788463}"/>
              </a:ext>
            </a:extLst>
          </p:cNvPr>
          <p:cNvSpPr txBox="1"/>
          <p:nvPr/>
        </p:nvSpPr>
        <p:spPr>
          <a:xfrm>
            <a:off x="2197054" y="2833689"/>
            <a:ext cx="150206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In a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liquid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, the particles are close, but they can slide past each other.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D7A357-392A-4CA5-8061-737004F622F4}"/>
              </a:ext>
            </a:extLst>
          </p:cNvPr>
          <p:cNvSpPr txBox="1"/>
          <p:nvPr/>
        </p:nvSpPr>
        <p:spPr>
          <a:xfrm>
            <a:off x="4386062" y="2833689"/>
            <a:ext cx="123449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In a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gas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, the particles are far apart and can move freely.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4120D8EC-FE15-4324-A096-252005DD7C42}"/>
              </a:ext>
            </a:extLst>
          </p:cNvPr>
          <p:cNvSpPr txBox="1">
            <a:spLocks/>
          </p:cNvSpPr>
          <p:nvPr/>
        </p:nvSpPr>
        <p:spPr>
          <a:xfrm>
            <a:off x="57706" y="5296889"/>
            <a:ext cx="5674359" cy="40362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cs typeface="Calibri" panose="020F0502020204030204" pitchFamily="34" charset="0"/>
              </a:rPr>
              <a:t>Solids have a fixed shape; they cannot flow. Solids cannot be compressed.</a:t>
            </a:r>
          </a:p>
          <a:p>
            <a:pPr marL="72000" indent="-7200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cs typeface="Calibri" panose="020F0502020204030204" pitchFamily="34" charset="0"/>
              </a:rPr>
              <a:t>Liquids can flow and take the shape of the bottom of the container they are in. They cannot be compressed.</a:t>
            </a:r>
          </a:p>
          <a:p>
            <a:pPr marL="72000" indent="-7200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cs typeface="Calibri" panose="020F0502020204030204" pitchFamily="34" charset="0"/>
              </a:rPr>
              <a:t>Gases can flow and fill the container that they are in. They can be compressed.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9C9A70-A41B-42F4-B2D1-330D8AA3C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47" y="3870929"/>
            <a:ext cx="5315390" cy="1338438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5D06841A-A804-4FF8-95C4-791FB72A6F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459" y="4056856"/>
            <a:ext cx="4150837" cy="233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4D50D1A-FF24-4365-B099-2AD55FAA29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Editable diagram for teachers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DDCC7DF-8B62-41F3-BC55-3421A45C4AC3}"/>
              </a:ext>
            </a:extLst>
          </p:cNvPr>
          <p:cNvGrpSpPr/>
          <p:nvPr/>
        </p:nvGrpSpPr>
        <p:grpSpPr>
          <a:xfrm>
            <a:off x="1337079" y="1948722"/>
            <a:ext cx="7574539" cy="4196692"/>
            <a:chOff x="-7829224" y="1993953"/>
            <a:chExt cx="7574539" cy="419669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9BC8526-1153-4030-9231-BB6BC1BB92E4}"/>
                </a:ext>
              </a:extLst>
            </p:cNvPr>
            <p:cNvGrpSpPr/>
            <p:nvPr/>
          </p:nvGrpSpPr>
          <p:grpSpPr>
            <a:xfrm>
              <a:off x="-7829224" y="1993953"/>
              <a:ext cx="7574539" cy="4196692"/>
              <a:chOff x="-7829224" y="1993953"/>
              <a:chExt cx="7574539" cy="4196692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703CB182-C3AC-4050-BD42-2D81A8BF70ED}"/>
                  </a:ext>
                </a:extLst>
              </p:cNvPr>
              <p:cNvGrpSpPr/>
              <p:nvPr/>
            </p:nvGrpSpPr>
            <p:grpSpPr>
              <a:xfrm>
                <a:off x="-7829224" y="1993953"/>
                <a:ext cx="7574539" cy="4196692"/>
                <a:chOff x="771850" y="1830990"/>
                <a:chExt cx="7574539" cy="4196692"/>
              </a:xfrm>
            </p:grpSpPr>
            <p:pic>
              <p:nvPicPr>
                <p:cNvPr id="13" name="Picture 12" descr="Diagram&#10;&#10;Description automatically generated">
                  <a:extLst>
                    <a:ext uri="{FF2B5EF4-FFF2-40B4-BE49-F238E27FC236}">
                      <a16:creationId xmlns:a16="http://schemas.microsoft.com/office/drawing/2014/main" id="{5035CECD-3207-47B1-9782-4AFD98D3DDB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817" t="881" r="488" b="18204"/>
                <a:stretch/>
              </p:blipFill>
              <p:spPr>
                <a:xfrm>
                  <a:off x="771851" y="1830990"/>
                  <a:ext cx="7574538" cy="4186800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</p:pic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24B9233-FFEC-479E-BD31-5DDBFA0827F0}"/>
                    </a:ext>
                  </a:extLst>
                </p:cNvPr>
                <p:cNvSpPr/>
                <p:nvPr/>
              </p:nvSpPr>
              <p:spPr>
                <a:xfrm>
                  <a:off x="771850" y="5775091"/>
                  <a:ext cx="2072177" cy="149238"/>
                </a:xfrm>
                <a:prstGeom prst="rect">
                  <a:avLst/>
                </a:prstGeom>
                <a:solidFill>
                  <a:srgbClr val="67A53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581A6F01-C51D-4BF9-B14B-DAB54A00A87B}"/>
                    </a:ext>
                  </a:extLst>
                </p:cNvPr>
                <p:cNvSpPr/>
                <p:nvPr/>
              </p:nvSpPr>
              <p:spPr>
                <a:xfrm>
                  <a:off x="771852" y="5924329"/>
                  <a:ext cx="3296012" cy="103353"/>
                </a:xfrm>
                <a:prstGeom prst="rect">
                  <a:avLst/>
                </a:prstGeom>
                <a:solidFill>
                  <a:srgbClr val="67A53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18965CF0-7060-4748-9E54-38CCA33407E3}"/>
                    </a:ext>
                  </a:extLst>
                </p:cNvPr>
                <p:cNvSpPr/>
                <p:nvPr/>
              </p:nvSpPr>
              <p:spPr>
                <a:xfrm>
                  <a:off x="771850" y="5625853"/>
                  <a:ext cx="1352479" cy="149238"/>
                </a:xfrm>
                <a:prstGeom prst="rect">
                  <a:avLst/>
                </a:prstGeom>
                <a:solidFill>
                  <a:srgbClr val="67A53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204EAFA-2C1E-4255-89DE-10824C9A00BB}"/>
                  </a:ext>
                </a:extLst>
              </p:cNvPr>
              <p:cNvSpPr/>
              <p:nvPr/>
            </p:nvSpPr>
            <p:spPr>
              <a:xfrm>
                <a:off x="-5757047" y="3926639"/>
                <a:ext cx="363953" cy="430757"/>
              </a:xfrm>
              <a:prstGeom prst="rect">
                <a:avLst/>
              </a:prstGeom>
              <a:solidFill>
                <a:srgbClr val="BFE3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5C16BC06-57F6-42C2-A627-CB01E3F21310}"/>
                  </a:ext>
                </a:extLst>
              </p:cNvPr>
              <p:cNvSpPr/>
              <p:nvPr/>
            </p:nvSpPr>
            <p:spPr>
              <a:xfrm>
                <a:off x="-6079633" y="3941055"/>
                <a:ext cx="1695844" cy="308328"/>
              </a:xfrm>
              <a:prstGeom prst="round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United Curriculum" pitchFamily="2" charset="0"/>
                    <a:ea typeface="+mn-ea"/>
                    <a:cs typeface="+mn-cs"/>
                  </a:rPr>
                  <a:t>water falls as </a:t>
                </a:r>
                <a:r>
                  <a:rPr kumimoji="0" lang="en-GB" sz="18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United Curriculum" pitchFamily="2" charset="0"/>
                    <a:ea typeface="+mn-ea"/>
                    <a:cs typeface="+mn-cs"/>
                  </a:rPr>
                  <a:t>precipitation</a:t>
                </a:r>
              </a:p>
            </p:txBody>
          </p:sp>
        </p:grp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A7A6D175-B783-4794-9911-465A3F42ACF1}"/>
                </a:ext>
              </a:extLst>
            </p:cNvPr>
            <p:cNvSpPr/>
            <p:nvPr/>
          </p:nvSpPr>
          <p:spPr>
            <a:xfrm>
              <a:off x="-4539220" y="2942847"/>
              <a:ext cx="1967906" cy="308328"/>
            </a:xfrm>
            <a:prstGeom prst="round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clouds</a:t>
              </a:r>
              <a:r>
                <a:rPr kumimoji="0" lang="en-GB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 are blown by the wind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1F7CDCFA-681D-4E65-858A-9FADA1D74319}"/>
                </a:ext>
              </a:extLst>
            </p:cNvPr>
            <p:cNvSpPr/>
            <p:nvPr/>
          </p:nvSpPr>
          <p:spPr>
            <a:xfrm>
              <a:off x="-3158341" y="3945301"/>
              <a:ext cx="1679223" cy="337161"/>
            </a:xfrm>
            <a:prstGeom prst="round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water vapour </a:t>
              </a:r>
              <a:r>
                <a:rPr kumimoji="0" lang="en-GB" sz="18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condenses</a:t>
              </a: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United Curriculum" pitchFamily="2" charset="0"/>
                <a:ea typeface="+mn-ea"/>
                <a:cs typeface="+mn-cs"/>
              </a:endParaRP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84C1375-BE88-4391-A368-FA6AE041D080}"/>
                </a:ext>
              </a:extLst>
            </p:cNvPr>
            <p:cNvSpPr/>
            <p:nvPr/>
          </p:nvSpPr>
          <p:spPr>
            <a:xfrm>
              <a:off x="-3415345" y="5575366"/>
              <a:ext cx="2193233" cy="218783"/>
            </a:xfrm>
            <a:prstGeom prst="round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water </a:t>
              </a:r>
              <a:r>
                <a:rPr kumimoji="0" lang="en-GB" sz="18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evaporates</a:t>
              </a: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United Curriculum" pitchFamily="2" charset="0"/>
                <a:ea typeface="+mn-ea"/>
                <a:cs typeface="+mn-cs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6AD0F02-3BC5-41B4-B972-7733B5592858}"/>
                </a:ext>
              </a:extLst>
            </p:cNvPr>
            <p:cNvSpPr/>
            <p:nvPr/>
          </p:nvSpPr>
          <p:spPr>
            <a:xfrm>
              <a:off x="-7804478" y="5719547"/>
              <a:ext cx="1535508" cy="308328"/>
            </a:xfrm>
            <a:prstGeom prst="round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United Curriculum" pitchFamily="2" charset="0"/>
                  <a:ea typeface="+mn-ea"/>
                  <a:cs typeface="+mn-cs"/>
                </a:rPr>
                <a:t>water runs over the land</a:t>
              </a:r>
              <a:endParaRPr kumimoji="0" lang="en-GB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United Curriculum" pitchFamily="2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48041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DB53B8-6952-4D90-98F0-923DEBE1B0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304</Words>
  <Application>Microsoft Macintosh PowerPoint</Application>
  <PresentationFormat>A4 Paper (210x297 mm)</PresentationFormat>
  <Paragraphs>33</Paragraphs>
  <Slides>2</Slides>
  <Notes>2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United Curriculum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English Editor</cp:lastModifiedBy>
  <cp:revision>3</cp:revision>
  <dcterms:created xsi:type="dcterms:W3CDTF">2021-04-22T13:12:58Z</dcterms:created>
  <dcterms:modified xsi:type="dcterms:W3CDTF">2024-10-02T14:13:07Z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4818300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