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anose="020B0604020202020204" pitchFamily="34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3C792E-E56F-4D33-AF73-9EF5BFFBB64B}" v="1" dt="2023-10-24T08:10:06.3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6190" autoAdjust="0"/>
  </p:normalViewPr>
  <p:slideViewPr>
    <p:cSldViewPr snapToGrid="0">
      <p:cViewPr varScale="1">
        <p:scale>
          <a:sx n="123" d="100"/>
          <a:sy n="123" d="100"/>
        </p:scale>
        <p:origin x="1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085E5AB8-C14B-4A86-9243-773DBB50905E}"/>
    <pc:docChg chg="undo redo custSel modSld">
      <pc:chgData name="Elizabeth Lupton" userId="f1d8bff2-aebb-46ae-b972-0f228aff2aaf" providerId="ADAL" clId="{085E5AB8-C14B-4A86-9243-773DBB50905E}" dt="2021-12-07T22:40:04.509" v="1223" actId="20577"/>
      <pc:docMkLst>
        <pc:docMk/>
      </pc:docMkLst>
      <pc:sldChg chg="addSp delSp modSp mod">
        <pc:chgData name="Elizabeth Lupton" userId="f1d8bff2-aebb-46ae-b972-0f228aff2aaf" providerId="ADAL" clId="{085E5AB8-C14B-4A86-9243-773DBB50905E}" dt="2021-12-07T22:40:04.509" v="1223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085E5AB8-C14B-4A86-9243-773DBB50905E}" dt="2021-12-07T22:39:40.825" v="1189" actId="255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085E5AB8-C14B-4A86-9243-773DBB50905E}" dt="2021-12-07T22:21:36.902" v="110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085E5AB8-C14B-4A86-9243-773DBB50905E}" dt="2021-12-07T22:26:13.101" v="353" actId="1076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085E5AB8-C14B-4A86-9243-773DBB50905E}" dt="2021-12-07T22:40:04.509" v="1223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Elizabeth Lupton" userId="f1d8bff2-aebb-46ae-b972-0f228aff2aaf" providerId="ADAL" clId="{085E5AB8-C14B-4A86-9243-773DBB50905E}" dt="2021-12-07T22:18:26.309" v="81" actId="1076"/>
          <ac:spMkLst>
            <pc:docMk/>
            <pc:sldMk cId="1613691197" sldId="260"/>
            <ac:spMk id="6" creationId="{48C08B8F-731C-4760-AD68-DD4C56514F45}"/>
          </ac:spMkLst>
        </pc:spChg>
        <pc:spChg chg="add mod">
          <ac:chgData name="Elizabeth Lupton" userId="f1d8bff2-aebb-46ae-b972-0f228aff2aaf" providerId="ADAL" clId="{085E5AB8-C14B-4A86-9243-773DBB50905E}" dt="2021-12-07T22:31:45.002" v="830" actId="1076"/>
          <ac:spMkLst>
            <pc:docMk/>
            <pc:sldMk cId="1613691197" sldId="260"/>
            <ac:spMk id="7" creationId="{6E70AC69-F120-4A40-8ACF-91D6D907303F}"/>
          </ac:spMkLst>
        </pc:spChg>
        <pc:spChg chg="add mod">
          <ac:chgData name="Elizabeth Lupton" userId="f1d8bff2-aebb-46ae-b972-0f228aff2aaf" providerId="ADAL" clId="{085E5AB8-C14B-4A86-9243-773DBB50905E}" dt="2021-12-07T22:24:00.069" v="221" actId="1076"/>
          <ac:spMkLst>
            <pc:docMk/>
            <pc:sldMk cId="1613691197" sldId="260"/>
            <ac:spMk id="12" creationId="{9C3D51BD-0A39-4173-B85B-5333BDD43571}"/>
          </ac:spMkLst>
        </pc:spChg>
        <pc:spChg chg="add mod">
          <ac:chgData name="Elizabeth Lupton" userId="f1d8bff2-aebb-46ae-b972-0f228aff2aaf" providerId="ADAL" clId="{085E5AB8-C14B-4A86-9243-773DBB50905E}" dt="2021-12-07T22:24:32.649" v="241" actId="1076"/>
          <ac:spMkLst>
            <pc:docMk/>
            <pc:sldMk cId="1613691197" sldId="260"/>
            <ac:spMk id="13" creationId="{A6D89C45-5618-43D8-9013-3B6531ECB797}"/>
          </ac:spMkLst>
        </pc:spChg>
        <pc:spChg chg="add mod">
          <ac:chgData name="Elizabeth Lupton" userId="f1d8bff2-aebb-46ae-b972-0f228aff2aaf" providerId="ADAL" clId="{085E5AB8-C14B-4A86-9243-773DBB50905E}" dt="2021-12-07T22:25:01.004" v="262" actId="1076"/>
          <ac:spMkLst>
            <pc:docMk/>
            <pc:sldMk cId="1613691197" sldId="260"/>
            <ac:spMk id="14" creationId="{E855EFB7-9ABF-4E4F-AF87-22C4ECB8F891}"/>
          </ac:spMkLst>
        </pc:spChg>
        <pc:spChg chg="add mod">
          <ac:chgData name="Elizabeth Lupton" userId="f1d8bff2-aebb-46ae-b972-0f228aff2aaf" providerId="ADAL" clId="{085E5AB8-C14B-4A86-9243-773DBB50905E}" dt="2021-12-07T22:25:14.077" v="276" actId="20577"/>
          <ac:spMkLst>
            <pc:docMk/>
            <pc:sldMk cId="1613691197" sldId="260"/>
            <ac:spMk id="15" creationId="{0AC2A913-8CA9-4259-BFA2-764A361FF6B7}"/>
          </ac:spMkLst>
        </pc:spChg>
        <pc:spChg chg="add mod">
          <ac:chgData name="Elizabeth Lupton" userId="f1d8bff2-aebb-46ae-b972-0f228aff2aaf" providerId="ADAL" clId="{085E5AB8-C14B-4A86-9243-773DBB50905E}" dt="2021-12-07T22:35:55.191" v="1047" actId="20577"/>
          <ac:spMkLst>
            <pc:docMk/>
            <pc:sldMk cId="1613691197" sldId="260"/>
            <ac:spMk id="16" creationId="{7F257837-451C-41B7-8E0E-37B4308D5777}"/>
          </ac:spMkLst>
        </pc:spChg>
        <pc:spChg chg="add mod">
          <ac:chgData name="Elizabeth Lupton" userId="f1d8bff2-aebb-46ae-b972-0f228aff2aaf" providerId="ADAL" clId="{085E5AB8-C14B-4A86-9243-773DBB50905E}" dt="2021-12-07T22:37:06.307" v="1136" actId="1076"/>
          <ac:spMkLst>
            <pc:docMk/>
            <pc:sldMk cId="1613691197" sldId="260"/>
            <ac:spMk id="17" creationId="{19AF1919-5476-47F0-833B-6608A58E3673}"/>
          </ac:spMkLst>
        </pc:spChg>
        <pc:spChg chg="add mod">
          <ac:chgData name="Elizabeth Lupton" userId="f1d8bff2-aebb-46ae-b972-0f228aff2aaf" providerId="ADAL" clId="{085E5AB8-C14B-4A86-9243-773DBB50905E}" dt="2021-12-07T22:37:02.004" v="1135" actId="1076"/>
          <ac:spMkLst>
            <pc:docMk/>
            <pc:sldMk cId="1613691197" sldId="260"/>
            <ac:spMk id="18" creationId="{3212F1B9-C671-4CB5-B017-F80FEA1CC505}"/>
          </ac:spMkLst>
        </pc:spChg>
        <pc:spChg chg="add mod">
          <ac:chgData name="Elizabeth Lupton" userId="f1d8bff2-aebb-46ae-b972-0f228aff2aaf" providerId="ADAL" clId="{085E5AB8-C14B-4A86-9243-773DBB50905E}" dt="2021-12-07T22:37:09.409" v="1137" actId="1076"/>
          <ac:spMkLst>
            <pc:docMk/>
            <pc:sldMk cId="1613691197" sldId="260"/>
            <ac:spMk id="20" creationId="{610B5BE3-C52B-49F5-9CA2-5EB3E66330A2}"/>
          </ac:spMkLst>
        </pc:spChg>
        <pc:spChg chg="add mod">
          <ac:chgData name="Elizabeth Lupton" userId="f1d8bff2-aebb-46ae-b972-0f228aff2aaf" providerId="ADAL" clId="{085E5AB8-C14B-4A86-9243-773DBB50905E}" dt="2021-12-07T22:37:48.553" v="1161" actId="1076"/>
          <ac:spMkLst>
            <pc:docMk/>
            <pc:sldMk cId="1613691197" sldId="260"/>
            <ac:spMk id="21" creationId="{E253827A-F5D2-4713-8AA7-3B1C6ECFDE96}"/>
          </ac:spMkLst>
        </pc:spChg>
        <pc:spChg chg="add mod">
          <ac:chgData name="Elizabeth Lupton" userId="f1d8bff2-aebb-46ae-b972-0f228aff2aaf" providerId="ADAL" clId="{085E5AB8-C14B-4A86-9243-773DBB50905E}" dt="2021-12-07T22:38:04.618" v="1165" actId="208"/>
          <ac:spMkLst>
            <pc:docMk/>
            <pc:sldMk cId="1613691197" sldId="260"/>
            <ac:spMk id="22" creationId="{B133085D-171A-4716-AD8E-6AC5D245B0D7}"/>
          </ac:spMkLst>
        </pc:spChg>
        <pc:spChg chg="add mod">
          <ac:chgData name="Elizabeth Lupton" userId="f1d8bff2-aebb-46ae-b972-0f228aff2aaf" providerId="ADAL" clId="{085E5AB8-C14B-4A86-9243-773DBB50905E}" dt="2021-12-07T22:36:46.384" v="1113" actId="1076"/>
          <ac:spMkLst>
            <pc:docMk/>
            <pc:sldMk cId="1613691197" sldId="260"/>
            <ac:spMk id="23" creationId="{149CE61D-3E43-4A39-93AB-A89A11AD1B1F}"/>
          </ac:spMkLst>
        </pc:spChg>
        <pc:spChg chg="add mod">
          <ac:chgData name="Elizabeth Lupton" userId="f1d8bff2-aebb-46ae-b972-0f228aff2aaf" providerId="ADAL" clId="{085E5AB8-C14B-4A86-9243-773DBB50905E}" dt="2021-12-07T22:36:35.338" v="1109" actId="20577"/>
          <ac:spMkLst>
            <pc:docMk/>
            <pc:sldMk cId="1613691197" sldId="260"/>
            <ac:spMk id="24" creationId="{18D95600-142D-4728-B090-7CA17359BF27}"/>
          </ac:spMkLst>
        </pc:spChg>
        <pc:spChg chg="add mod">
          <ac:chgData name="Elizabeth Lupton" userId="f1d8bff2-aebb-46ae-b972-0f228aff2aaf" providerId="ADAL" clId="{085E5AB8-C14B-4A86-9243-773DBB50905E}" dt="2021-12-07T22:39:19.918" v="1187" actId="1076"/>
          <ac:spMkLst>
            <pc:docMk/>
            <pc:sldMk cId="1613691197" sldId="260"/>
            <ac:spMk id="25" creationId="{DF824BCA-8C7A-424D-8259-124AB0B14906}"/>
          </ac:spMkLst>
        </pc:spChg>
        <pc:spChg chg="add mod">
          <ac:chgData name="Elizabeth Lupton" userId="f1d8bff2-aebb-46ae-b972-0f228aff2aaf" providerId="ADAL" clId="{085E5AB8-C14B-4A86-9243-773DBB50905E}" dt="2021-12-07T22:37:50.786" v="1162" actId="1076"/>
          <ac:spMkLst>
            <pc:docMk/>
            <pc:sldMk cId="1613691197" sldId="260"/>
            <ac:spMk id="26" creationId="{5DBB9DCB-D79C-4015-9945-EC855896AE19}"/>
          </ac:spMkLst>
        </pc:spChg>
        <pc:picChg chg="add mod">
          <ac:chgData name="Elizabeth Lupton" userId="f1d8bff2-aebb-46ae-b972-0f228aff2aaf" providerId="ADAL" clId="{085E5AB8-C14B-4A86-9243-773DBB50905E}" dt="2021-12-07T22:24:27.567" v="240" actId="1076"/>
          <ac:picMkLst>
            <pc:docMk/>
            <pc:sldMk cId="1613691197" sldId="260"/>
            <ac:picMk id="8" creationId="{C965E618-8628-4B6E-9883-A4218BB8CE2F}"/>
          </ac:picMkLst>
        </pc:picChg>
        <pc:picChg chg="add mod">
          <ac:chgData name="Elizabeth Lupton" userId="f1d8bff2-aebb-46ae-b972-0f228aff2aaf" providerId="ADAL" clId="{085E5AB8-C14B-4A86-9243-773DBB50905E}" dt="2021-12-07T22:25:03.221" v="263" actId="1076"/>
          <ac:picMkLst>
            <pc:docMk/>
            <pc:sldMk cId="1613691197" sldId="260"/>
            <ac:picMk id="9" creationId="{E3CB6895-1EE0-4535-A403-9D2A398390EB}"/>
          </ac:picMkLst>
        </pc:picChg>
        <pc:picChg chg="add mod">
          <ac:chgData name="Elizabeth Lupton" userId="f1d8bff2-aebb-46ae-b972-0f228aff2aaf" providerId="ADAL" clId="{085E5AB8-C14B-4A86-9243-773DBB50905E}" dt="2021-12-07T22:24:58.220" v="261" actId="1076"/>
          <ac:picMkLst>
            <pc:docMk/>
            <pc:sldMk cId="1613691197" sldId="260"/>
            <ac:picMk id="10" creationId="{0559455F-8F84-42F6-9DF3-6FC3593CE1C6}"/>
          </ac:picMkLst>
        </pc:picChg>
        <pc:picChg chg="add mod">
          <ac:chgData name="Elizabeth Lupton" userId="f1d8bff2-aebb-46ae-b972-0f228aff2aaf" providerId="ADAL" clId="{085E5AB8-C14B-4A86-9243-773DBB50905E}" dt="2021-12-07T22:23:56.083" v="220" actId="1076"/>
          <ac:picMkLst>
            <pc:docMk/>
            <pc:sldMk cId="1613691197" sldId="260"/>
            <ac:picMk id="11" creationId="{E757A2E8-C2F5-4B41-85AE-9D3006170867}"/>
          </ac:picMkLst>
        </pc:picChg>
        <pc:picChg chg="add mod">
          <ac:chgData name="Elizabeth Lupton" userId="f1d8bff2-aebb-46ae-b972-0f228aff2aaf" providerId="ADAL" clId="{085E5AB8-C14B-4A86-9243-773DBB50905E}" dt="2021-12-07T22:33:25.570" v="872" actId="1076"/>
          <ac:picMkLst>
            <pc:docMk/>
            <pc:sldMk cId="1613691197" sldId="260"/>
            <ac:picMk id="19" creationId="{8F84E567-213E-4CB8-A1FB-3EE24420F998}"/>
          </ac:picMkLst>
        </pc:picChg>
        <pc:cxnChg chg="add del mod">
          <ac:chgData name="Elizabeth Lupton" userId="f1d8bff2-aebb-46ae-b972-0f228aff2aaf" providerId="ADAL" clId="{085E5AB8-C14B-4A86-9243-773DBB50905E}" dt="2021-12-07T22:38:55.523" v="1177" actId="1076"/>
          <ac:cxnSpMkLst>
            <pc:docMk/>
            <pc:sldMk cId="1613691197" sldId="260"/>
            <ac:cxnSpMk id="28" creationId="{AC8A148E-7757-4848-A40F-4328ACAD493C}"/>
          </ac:cxnSpMkLst>
        </pc:cxnChg>
        <pc:cxnChg chg="add mod">
          <ac:chgData name="Elizabeth Lupton" userId="f1d8bff2-aebb-46ae-b972-0f228aff2aaf" providerId="ADAL" clId="{085E5AB8-C14B-4A86-9243-773DBB50905E}" dt="2021-12-07T22:39:21.855" v="1188" actId="1076"/>
          <ac:cxnSpMkLst>
            <pc:docMk/>
            <pc:sldMk cId="1613691197" sldId="260"/>
            <ac:cxnSpMk id="29" creationId="{1CF55E00-5C28-46E4-96A5-8C7DBE32790F}"/>
          </ac:cxnSpMkLst>
        </pc:cxnChg>
        <pc:cxnChg chg="add mod">
          <ac:chgData name="Elizabeth Lupton" userId="f1d8bff2-aebb-46ae-b972-0f228aff2aaf" providerId="ADAL" clId="{085E5AB8-C14B-4A86-9243-773DBB50905E}" dt="2021-12-07T22:38:52.412" v="1176" actId="14100"/>
          <ac:cxnSpMkLst>
            <pc:docMk/>
            <pc:sldMk cId="1613691197" sldId="260"/>
            <ac:cxnSpMk id="31" creationId="{75ADC1F8-7D5F-4E54-9C20-690B410E252F}"/>
          </ac:cxnSpMkLst>
        </pc:cxnChg>
        <pc:cxnChg chg="add mod">
          <ac:chgData name="Elizabeth Lupton" userId="f1d8bff2-aebb-46ae-b972-0f228aff2aaf" providerId="ADAL" clId="{085E5AB8-C14B-4A86-9243-773DBB50905E}" dt="2021-12-07T22:39:04.405" v="1181" actId="1076"/>
          <ac:cxnSpMkLst>
            <pc:docMk/>
            <pc:sldMk cId="1613691197" sldId="260"/>
            <ac:cxnSpMk id="35" creationId="{526E6B75-09CA-4A02-B873-711C5DA23590}"/>
          </ac:cxnSpMkLst>
        </pc:cxnChg>
        <pc:cxnChg chg="add mod">
          <ac:chgData name="Elizabeth Lupton" userId="f1d8bff2-aebb-46ae-b972-0f228aff2aaf" providerId="ADAL" clId="{085E5AB8-C14B-4A86-9243-773DBB50905E}" dt="2021-12-07T22:39:15.135" v="1186" actId="1076"/>
          <ac:cxnSpMkLst>
            <pc:docMk/>
            <pc:sldMk cId="1613691197" sldId="260"/>
            <ac:cxnSpMk id="37" creationId="{DEA0F8EF-EFAA-4577-BBB4-719BE3BFBB4F}"/>
          </ac:cxnSpMkLst>
        </pc:cxnChg>
      </pc:sldChg>
    </pc:docChg>
  </pc:docChgLst>
  <pc:docChgLst>
    <pc:chgData name="Charlie Cutler" userId="c5b094de-3707-4aae-994d-70175e9a1467" providerId="ADAL" clId="{99663167-4A6E-4F32-934E-783095CA648E}"/>
    <pc:docChg chg="undo custSel modSld modMainMaster">
      <pc:chgData name="Charlie Cutler" userId="c5b094de-3707-4aae-994d-70175e9a1467" providerId="ADAL" clId="{99663167-4A6E-4F32-934E-783095CA648E}" dt="2022-10-23T14:43:05.302" v="116" actId="14100"/>
      <pc:docMkLst>
        <pc:docMk/>
      </pc:docMkLst>
      <pc:sldChg chg="addSp delSp modSp mod">
        <pc:chgData name="Charlie Cutler" userId="c5b094de-3707-4aae-994d-70175e9a1467" providerId="ADAL" clId="{99663167-4A6E-4F32-934E-783095CA648E}" dt="2022-10-23T14:43:05.302" v="116" actId="14100"/>
        <pc:sldMkLst>
          <pc:docMk/>
          <pc:sldMk cId="1613691197" sldId="260"/>
        </pc:sldMkLst>
        <pc:spChg chg="mod">
          <ac:chgData name="Charlie Cutler" userId="c5b094de-3707-4aae-994d-70175e9a1467" providerId="ADAL" clId="{99663167-4A6E-4F32-934E-783095CA648E}" dt="2022-10-23T14:37:52.483" v="3" actId="14100"/>
          <ac:spMkLst>
            <pc:docMk/>
            <pc:sldMk cId="1613691197" sldId="260"/>
            <ac:spMk id="2" creationId="{82C3DDFE-830A-496A-8534-C26325574A57}"/>
          </ac:spMkLst>
        </pc:spChg>
        <pc:spChg chg="del mod">
          <ac:chgData name="Charlie Cutler" userId="c5b094de-3707-4aae-994d-70175e9a1467" providerId="ADAL" clId="{99663167-4A6E-4F32-934E-783095CA648E}" dt="2022-10-23T14:42:46.075" v="109" actId="478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99663167-4A6E-4F32-934E-783095CA648E}" dt="2022-10-23T14:41:13.012" v="61" actId="14100"/>
          <ac:spMkLst>
            <pc:docMk/>
            <pc:sldMk cId="1613691197" sldId="260"/>
            <ac:spMk id="4" creationId="{D1DA3C3D-04F5-45BD-8B36-80EAF89FC1CD}"/>
          </ac:spMkLst>
        </pc:spChg>
        <pc:spChg chg="del">
          <ac:chgData name="Charlie Cutler" userId="c5b094de-3707-4aae-994d-70175e9a1467" providerId="ADAL" clId="{99663167-4A6E-4F32-934E-783095CA648E}" dt="2022-10-23T14:38:59.621" v="15" actId="478"/>
          <ac:spMkLst>
            <pc:docMk/>
            <pc:sldMk cId="1613691197" sldId="260"/>
            <ac:spMk id="6" creationId="{48C08B8F-731C-4760-AD68-DD4C56514F45}"/>
          </ac:spMkLst>
        </pc:spChg>
        <pc:spChg chg="mod">
          <ac:chgData name="Charlie Cutler" userId="c5b094de-3707-4aae-994d-70175e9a1467" providerId="ADAL" clId="{99663167-4A6E-4F32-934E-783095CA648E}" dt="2022-10-23T14:42:58.814" v="112" actId="14100"/>
          <ac:spMkLst>
            <pc:docMk/>
            <pc:sldMk cId="1613691197" sldId="260"/>
            <ac:spMk id="7" creationId="{6E70AC69-F120-4A40-8ACF-91D6D907303F}"/>
          </ac:spMkLst>
        </pc:spChg>
        <pc:spChg chg="mod">
          <ac:chgData name="Charlie Cutler" userId="c5b094de-3707-4aae-994d-70175e9a1467" providerId="ADAL" clId="{99663167-4A6E-4F32-934E-783095CA648E}" dt="2022-10-23T14:43:05.302" v="116" actId="14100"/>
          <ac:spMkLst>
            <pc:docMk/>
            <pc:sldMk cId="1613691197" sldId="260"/>
            <ac:spMk id="12" creationId="{9C3D51BD-0A39-4173-B85B-5333BDD43571}"/>
          </ac:spMkLst>
        </pc:spChg>
        <pc:spChg chg="mod">
          <ac:chgData name="Charlie Cutler" userId="c5b094de-3707-4aae-994d-70175e9a1467" providerId="ADAL" clId="{99663167-4A6E-4F32-934E-783095CA648E}" dt="2022-10-23T14:41:56.358" v="83" actId="1076"/>
          <ac:spMkLst>
            <pc:docMk/>
            <pc:sldMk cId="1613691197" sldId="260"/>
            <ac:spMk id="13" creationId="{A6D89C45-5618-43D8-9013-3B6531ECB797}"/>
          </ac:spMkLst>
        </pc:spChg>
        <pc:spChg chg="mod">
          <ac:chgData name="Charlie Cutler" userId="c5b094de-3707-4aae-994d-70175e9a1467" providerId="ADAL" clId="{99663167-4A6E-4F32-934E-783095CA648E}" dt="2022-10-23T14:42:07.814" v="90" actId="1076"/>
          <ac:spMkLst>
            <pc:docMk/>
            <pc:sldMk cId="1613691197" sldId="260"/>
            <ac:spMk id="14" creationId="{E855EFB7-9ABF-4E4F-AF87-22C4ECB8F891}"/>
          </ac:spMkLst>
        </pc:spChg>
        <pc:spChg chg="mod">
          <ac:chgData name="Charlie Cutler" userId="c5b094de-3707-4aae-994d-70175e9a1467" providerId="ADAL" clId="{99663167-4A6E-4F32-934E-783095CA648E}" dt="2022-10-23T14:43:03.757" v="115" actId="14100"/>
          <ac:spMkLst>
            <pc:docMk/>
            <pc:sldMk cId="1613691197" sldId="260"/>
            <ac:spMk id="15" creationId="{0AC2A913-8CA9-4259-BFA2-764A361FF6B7}"/>
          </ac:spMkLst>
        </pc:spChg>
        <pc:spChg chg="mod">
          <ac:chgData name="Charlie Cutler" userId="c5b094de-3707-4aae-994d-70175e9a1467" providerId="ADAL" clId="{99663167-4A6E-4F32-934E-783095CA648E}" dt="2022-10-23T14:41:03.598" v="58" actId="403"/>
          <ac:spMkLst>
            <pc:docMk/>
            <pc:sldMk cId="1613691197" sldId="260"/>
            <ac:spMk id="16" creationId="{7F257837-451C-41B7-8E0E-37B4308D5777}"/>
          </ac:spMkLst>
        </pc:spChg>
        <pc:spChg chg="mod">
          <ac:chgData name="Charlie Cutler" userId="c5b094de-3707-4aae-994d-70175e9a1467" providerId="ADAL" clId="{99663167-4A6E-4F32-934E-783095CA648E}" dt="2022-10-23T14:42:23.291" v="94" actId="14100"/>
          <ac:spMkLst>
            <pc:docMk/>
            <pc:sldMk cId="1613691197" sldId="260"/>
            <ac:spMk id="17" creationId="{19AF1919-5476-47F0-833B-6608A58E3673}"/>
          </ac:spMkLst>
        </pc:spChg>
        <pc:spChg chg="mod">
          <ac:chgData name="Charlie Cutler" userId="c5b094de-3707-4aae-994d-70175e9a1467" providerId="ADAL" clId="{99663167-4A6E-4F32-934E-783095CA648E}" dt="2022-10-23T14:42:52.576" v="111" actId="14100"/>
          <ac:spMkLst>
            <pc:docMk/>
            <pc:sldMk cId="1613691197" sldId="260"/>
            <ac:spMk id="18" creationId="{3212F1B9-C671-4CB5-B017-F80FEA1CC505}"/>
          </ac:spMkLst>
        </pc:spChg>
        <pc:spChg chg="mod">
          <ac:chgData name="Charlie Cutler" userId="c5b094de-3707-4aae-994d-70175e9a1467" providerId="ADAL" clId="{99663167-4A6E-4F32-934E-783095CA648E}" dt="2022-10-23T14:42:43.360" v="108" actId="1076"/>
          <ac:spMkLst>
            <pc:docMk/>
            <pc:sldMk cId="1613691197" sldId="260"/>
            <ac:spMk id="20" creationId="{610B5BE3-C52B-49F5-9CA2-5EB3E66330A2}"/>
          </ac:spMkLst>
        </pc:spChg>
        <pc:spChg chg="del mod">
          <ac:chgData name="Charlie Cutler" userId="c5b094de-3707-4aae-994d-70175e9a1467" providerId="ADAL" clId="{99663167-4A6E-4F32-934E-783095CA648E}" dt="2022-10-23T14:38:36.320" v="10" actId="478"/>
          <ac:spMkLst>
            <pc:docMk/>
            <pc:sldMk cId="1613691197" sldId="260"/>
            <ac:spMk id="21" creationId="{E253827A-F5D2-4713-8AA7-3B1C6ECFDE96}"/>
          </ac:spMkLst>
        </pc:spChg>
        <pc:spChg chg="del mod">
          <ac:chgData name="Charlie Cutler" userId="c5b094de-3707-4aae-994d-70175e9a1467" providerId="ADAL" clId="{99663167-4A6E-4F32-934E-783095CA648E}" dt="2022-10-23T14:38:36.320" v="10" actId="478"/>
          <ac:spMkLst>
            <pc:docMk/>
            <pc:sldMk cId="1613691197" sldId="260"/>
            <ac:spMk id="22" creationId="{B133085D-171A-4716-AD8E-6AC5D245B0D7}"/>
          </ac:spMkLst>
        </pc:spChg>
        <pc:spChg chg="del mod">
          <ac:chgData name="Charlie Cutler" userId="c5b094de-3707-4aae-994d-70175e9a1467" providerId="ADAL" clId="{99663167-4A6E-4F32-934E-783095CA648E}" dt="2022-10-23T14:38:36.320" v="10" actId="478"/>
          <ac:spMkLst>
            <pc:docMk/>
            <pc:sldMk cId="1613691197" sldId="260"/>
            <ac:spMk id="23" creationId="{149CE61D-3E43-4A39-93AB-A89A11AD1B1F}"/>
          </ac:spMkLst>
        </pc:spChg>
        <pc:spChg chg="del mod">
          <ac:chgData name="Charlie Cutler" userId="c5b094de-3707-4aae-994d-70175e9a1467" providerId="ADAL" clId="{99663167-4A6E-4F32-934E-783095CA648E}" dt="2022-10-23T14:38:36.320" v="10" actId="478"/>
          <ac:spMkLst>
            <pc:docMk/>
            <pc:sldMk cId="1613691197" sldId="260"/>
            <ac:spMk id="24" creationId="{18D95600-142D-4728-B090-7CA17359BF27}"/>
          </ac:spMkLst>
        </pc:spChg>
        <pc:spChg chg="del mod">
          <ac:chgData name="Charlie Cutler" userId="c5b094de-3707-4aae-994d-70175e9a1467" providerId="ADAL" clId="{99663167-4A6E-4F32-934E-783095CA648E}" dt="2022-10-23T14:38:36.320" v="10" actId="478"/>
          <ac:spMkLst>
            <pc:docMk/>
            <pc:sldMk cId="1613691197" sldId="260"/>
            <ac:spMk id="25" creationId="{DF824BCA-8C7A-424D-8259-124AB0B14906}"/>
          </ac:spMkLst>
        </pc:spChg>
        <pc:spChg chg="del mod">
          <ac:chgData name="Charlie Cutler" userId="c5b094de-3707-4aae-994d-70175e9a1467" providerId="ADAL" clId="{99663167-4A6E-4F32-934E-783095CA648E}" dt="2022-10-23T14:38:36.320" v="10" actId="478"/>
          <ac:spMkLst>
            <pc:docMk/>
            <pc:sldMk cId="1613691197" sldId="260"/>
            <ac:spMk id="26" creationId="{5DBB9DCB-D79C-4015-9945-EC855896AE19}"/>
          </ac:spMkLst>
        </pc:spChg>
        <pc:spChg chg="add del mod">
          <ac:chgData name="Charlie Cutler" userId="c5b094de-3707-4aae-994d-70175e9a1467" providerId="ADAL" clId="{99663167-4A6E-4F32-934E-783095CA648E}" dt="2022-10-23T14:42:48.229" v="110" actId="478"/>
          <ac:spMkLst>
            <pc:docMk/>
            <pc:sldMk cId="1613691197" sldId="260"/>
            <ac:spMk id="30" creationId="{6A494AD5-E243-4003-BA64-893BEB5EAE2B}"/>
          </ac:spMkLst>
        </pc:spChg>
        <pc:picChg chg="mod">
          <ac:chgData name="Charlie Cutler" userId="c5b094de-3707-4aae-994d-70175e9a1467" providerId="ADAL" clId="{99663167-4A6E-4F32-934E-783095CA648E}" dt="2022-10-23T14:41:57.308" v="84" actId="1076"/>
          <ac:picMkLst>
            <pc:docMk/>
            <pc:sldMk cId="1613691197" sldId="260"/>
            <ac:picMk id="8" creationId="{C965E618-8628-4B6E-9883-A4218BB8CE2F}"/>
          </ac:picMkLst>
        </pc:picChg>
        <pc:picChg chg="mod">
          <ac:chgData name="Charlie Cutler" userId="c5b094de-3707-4aae-994d-70175e9a1467" providerId="ADAL" clId="{99663167-4A6E-4F32-934E-783095CA648E}" dt="2022-10-23T14:43:01.005" v="113" actId="1076"/>
          <ac:picMkLst>
            <pc:docMk/>
            <pc:sldMk cId="1613691197" sldId="260"/>
            <ac:picMk id="9" creationId="{E3CB6895-1EE0-4535-A403-9D2A398390EB}"/>
          </ac:picMkLst>
        </pc:picChg>
        <pc:picChg chg="mod">
          <ac:chgData name="Charlie Cutler" userId="c5b094de-3707-4aae-994d-70175e9a1467" providerId="ADAL" clId="{99663167-4A6E-4F32-934E-783095CA648E}" dt="2022-10-23T14:42:05.763" v="88" actId="688"/>
          <ac:picMkLst>
            <pc:docMk/>
            <pc:sldMk cId="1613691197" sldId="260"/>
            <ac:picMk id="10" creationId="{0559455F-8F84-42F6-9DF3-6FC3593CE1C6}"/>
          </ac:picMkLst>
        </pc:picChg>
        <pc:picChg chg="mod">
          <ac:chgData name="Charlie Cutler" userId="c5b094de-3707-4aae-994d-70175e9a1467" providerId="ADAL" clId="{99663167-4A6E-4F32-934E-783095CA648E}" dt="2022-10-23T14:41:16.399" v="62" actId="1076"/>
          <ac:picMkLst>
            <pc:docMk/>
            <pc:sldMk cId="1613691197" sldId="260"/>
            <ac:picMk id="11" creationId="{E757A2E8-C2F5-4B41-85AE-9D3006170867}"/>
          </ac:picMkLst>
        </pc:picChg>
        <pc:picChg chg="mod">
          <ac:chgData name="Charlie Cutler" userId="c5b094de-3707-4aae-994d-70175e9a1467" providerId="ADAL" clId="{99663167-4A6E-4F32-934E-783095CA648E}" dt="2022-10-23T14:42:26.650" v="96" actId="688"/>
          <ac:picMkLst>
            <pc:docMk/>
            <pc:sldMk cId="1613691197" sldId="260"/>
            <ac:picMk id="19" creationId="{8F84E567-213E-4CB8-A1FB-3EE24420F998}"/>
          </ac:picMkLst>
        </pc:picChg>
        <pc:cxnChg chg="del">
          <ac:chgData name="Charlie Cutler" userId="c5b094de-3707-4aae-994d-70175e9a1467" providerId="ADAL" clId="{99663167-4A6E-4F32-934E-783095CA648E}" dt="2022-10-23T14:38:36.320" v="10" actId="478"/>
          <ac:cxnSpMkLst>
            <pc:docMk/>
            <pc:sldMk cId="1613691197" sldId="260"/>
            <ac:cxnSpMk id="28" creationId="{AC8A148E-7757-4848-A40F-4328ACAD493C}"/>
          </ac:cxnSpMkLst>
        </pc:cxnChg>
        <pc:cxnChg chg="del">
          <ac:chgData name="Charlie Cutler" userId="c5b094de-3707-4aae-994d-70175e9a1467" providerId="ADAL" clId="{99663167-4A6E-4F32-934E-783095CA648E}" dt="2022-10-23T14:38:36.320" v="10" actId="478"/>
          <ac:cxnSpMkLst>
            <pc:docMk/>
            <pc:sldMk cId="1613691197" sldId="260"/>
            <ac:cxnSpMk id="29" creationId="{1CF55E00-5C28-46E4-96A5-8C7DBE32790F}"/>
          </ac:cxnSpMkLst>
        </pc:cxnChg>
        <pc:cxnChg chg="del mod">
          <ac:chgData name="Charlie Cutler" userId="c5b094de-3707-4aae-994d-70175e9a1467" providerId="ADAL" clId="{99663167-4A6E-4F32-934E-783095CA648E}" dt="2022-10-23T14:38:36.320" v="10" actId="478"/>
          <ac:cxnSpMkLst>
            <pc:docMk/>
            <pc:sldMk cId="1613691197" sldId="260"/>
            <ac:cxnSpMk id="31" creationId="{75ADC1F8-7D5F-4E54-9C20-690B410E252F}"/>
          </ac:cxnSpMkLst>
        </pc:cxnChg>
        <pc:cxnChg chg="del">
          <ac:chgData name="Charlie Cutler" userId="c5b094de-3707-4aae-994d-70175e9a1467" providerId="ADAL" clId="{99663167-4A6E-4F32-934E-783095CA648E}" dt="2022-10-23T14:38:36.320" v="10" actId="478"/>
          <ac:cxnSpMkLst>
            <pc:docMk/>
            <pc:sldMk cId="1613691197" sldId="260"/>
            <ac:cxnSpMk id="35" creationId="{526E6B75-09CA-4A02-B873-711C5DA23590}"/>
          </ac:cxnSpMkLst>
        </pc:cxnChg>
        <pc:cxnChg chg="del">
          <ac:chgData name="Charlie Cutler" userId="c5b094de-3707-4aae-994d-70175e9a1467" providerId="ADAL" clId="{99663167-4A6E-4F32-934E-783095CA648E}" dt="2022-10-23T14:38:36.320" v="10" actId="478"/>
          <ac:cxnSpMkLst>
            <pc:docMk/>
            <pc:sldMk cId="1613691197" sldId="260"/>
            <ac:cxnSpMk id="37" creationId="{DEA0F8EF-EFAA-4577-BBB4-719BE3BFBB4F}"/>
          </ac:cxnSpMkLst>
        </pc:cxnChg>
      </pc:sldChg>
      <pc:sldMasterChg chg="modSldLayout">
        <pc:chgData name="Charlie Cutler" userId="c5b094de-3707-4aae-994d-70175e9a1467" providerId="ADAL" clId="{99663167-4A6E-4F32-934E-783095CA648E}" dt="2022-10-23T14:38:11.435" v="8" actId="1076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99663167-4A6E-4F32-934E-783095CA648E}" dt="2022-10-23T14:38:11.435" v="8" actId="1076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99663167-4A6E-4F32-934E-783095CA648E}" dt="2022-10-23T14:38:11.435" v="8" actId="1076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99663167-4A6E-4F32-934E-783095CA648E}" dt="2022-10-23T14:38:11.435" v="8" actId="1076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Elizabeth Lupton" userId="f1d8bff2-aebb-46ae-b972-0f228aff2aaf" providerId="ADAL" clId="{5B3C792E-E56F-4D33-AF73-9EF5BFFBB64B}"/>
    <pc:docChg chg="custSel modSld">
      <pc:chgData name="Elizabeth Lupton" userId="f1d8bff2-aebb-46ae-b972-0f228aff2aaf" providerId="ADAL" clId="{5B3C792E-E56F-4D33-AF73-9EF5BFFBB64B}" dt="2023-10-24T08:10:20.894" v="42" actId="1076"/>
      <pc:docMkLst>
        <pc:docMk/>
      </pc:docMkLst>
      <pc:sldChg chg="modSp mod modNotesTx">
        <pc:chgData name="Elizabeth Lupton" userId="f1d8bff2-aebb-46ae-b972-0f228aff2aaf" providerId="ADAL" clId="{5B3C792E-E56F-4D33-AF73-9EF5BFFBB64B}" dt="2023-10-24T08:10:20.894" v="42" actId="1076"/>
        <pc:sldMkLst>
          <pc:docMk/>
          <pc:sldMk cId="1613691197" sldId="260"/>
        </pc:sldMkLst>
        <pc:spChg chg="mod">
          <ac:chgData name="Elizabeth Lupton" userId="f1d8bff2-aebb-46ae-b972-0f228aff2aaf" providerId="ADAL" clId="{5B3C792E-E56F-4D33-AF73-9EF5BFFBB64B}" dt="2023-10-24T08:10:11.893" v="40" actId="14100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5B3C792E-E56F-4D33-AF73-9EF5BFFBB64B}" dt="2023-10-24T08:09:40.101" v="39" actId="14100"/>
          <ac:spMkLst>
            <pc:docMk/>
            <pc:sldMk cId="1613691197" sldId="260"/>
            <ac:spMk id="7" creationId="{6E70AC69-F120-4A40-8ACF-91D6D907303F}"/>
          </ac:spMkLst>
        </pc:spChg>
        <pc:spChg chg="mod">
          <ac:chgData name="Elizabeth Lupton" userId="f1d8bff2-aebb-46ae-b972-0f228aff2aaf" providerId="ADAL" clId="{5B3C792E-E56F-4D33-AF73-9EF5BFFBB64B}" dt="2023-10-24T08:10:20.894" v="42" actId="1076"/>
          <ac:spMkLst>
            <pc:docMk/>
            <pc:sldMk cId="1613691197" sldId="260"/>
            <ac:spMk id="20" creationId="{610B5BE3-C52B-49F5-9CA2-5EB3E66330A2}"/>
          </ac:spMkLst>
        </pc:spChg>
        <pc:picChg chg="mod">
          <ac:chgData name="Elizabeth Lupton" userId="f1d8bff2-aebb-46ae-b972-0f228aff2aaf" providerId="ADAL" clId="{5B3C792E-E56F-4D33-AF73-9EF5BFFBB64B}" dt="2023-10-24T08:10:18.310" v="41" actId="1076"/>
          <ac:picMkLst>
            <pc:docMk/>
            <pc:sldMk cId="1613691197" sldId="260"/>
            <ac:picMk id="19" creationId="{8F84E567-213E-4CB8-A1FB-3EE24420F998}"/>
          </ac:picMkLst>
        </pc:picChg>
      </pc:sldChg>
    </pc:docChg>
  </pc:docChgLst>
  <pc:docChgLst>
    <pc:chgData name="Alice Huntley" userId="bc05b444-87f9-49f1-a8f4-8cc0d5c285b6" providerId="ADAL" clId="{61972143-1AF4-4292-B3BE-CDAD3C1721C2}"/>
    <pc:docChg chg="custSel modSld">
      <pc:chgData name="Alice Huntley" userId="bc05b444-87f9-49f1-a8f4-8cc0d5c285b6" providerId="ADAL" clId="{61972143-1AF4-4292-B3BE-CDAD3C1721C2}" dt="2022-09-27T10:42:19.881" v="28" actId="20577"/>
      <pc:docMkLst>
        <pc:docMk/>
      </pc:docMkLst>
      <pc:sldChg chg="modNotesTx">
        <pc:chgData name="Alice Huntley" userId="bc05b444-87f9-49f1-a8f4-8cc0d5c285b6" providerId="ADAL" clId="{61972143-1AF4-4292-B3BE-CDAD3C1721C2}" dt="2022-09-27T10:42:19.881" v="28" actId="20577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C54FE2A6-7E39-43CB-B75F-1CD04182C0C8}"/>
    <pc:docChg chg="undo redo custSel modSld modMainMaster">
      <pc:chgData name="Charlie Cutler" userId="c5b094de-3707-4aae-994d-70175e9a1467" providerId="ADAL" clId="{C54FE2A6-7E39-43CB-B75F-1CD04182C0C8}" dt="2021-12-07T23:13:12.140" v="434" actId="1076"/>
      <pc:docMkLst>
        <pc:docMk/>
      </pc:docMkLst>
      <pc:sldChg chg="addSp delSp modSp mod modAnim">
        <pc:chgData name="Charlie Cutler" userId="c5b094de-3707-4aae-994d-70175e9a1467" providerId="ADAL" clId="{C54FE2A6-7E39-43CB-B75F-1CD04182C0C8}" dt="2021-12-07T23:13:12.140" v="434" actId="1076"/>
        <pc:sldMkLst>
          <pc:docMk/>
          <pc:sldMk cId="1613691197" sldId="260"/>
        </pc:sldMkLst>
        <pc:spChg chg="mod">
          <ac:chgData name="Charlie Cutler" userId="c5b094de-3707-4aae-994d-70175e9a1467" providerId="ADAL" clId="{C54FE2A6-7E39-43CB-B75F-1CD04182C0C8}" dt="2021-12-07T23:12:45.135" v="424" actId="948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C54FE2A6-7E39-43CB-B75F-1CD04182C0C8}" dt="2021-12-07T23:11:09.701" v="328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C54FE2A6-7E39-43CB-B75F-1CD04182C0C8}" dt="2021-12-07T23:07:44.740" v="18" actId="1076"/>
          <ac:spMkLst>
            <pc:docMk/>
            <pc:sldMk cId="1613691197" sldId="260"/>
            <ac:spMk id="6" creationId="{48C08B8F-731C-4760-AD68-DD4C56514F45}"/>
          </ac:spMkLst>
        </pc:spChg>
        <pc:spChg chg="mod">
          <ac:chgData name="Charlie Cutler" userId="c5b094de-3707-4aae-994d-70175e9a1467" providerId="ADAL" clId="{C54FE2A6-7E39-43CB-B75F-1CD04182C0C8}" dt="2021-12-07T23:10:18.279" v="307" actId="14100"/>
          <ac:spMkLst>
            <pc:docMk/>
            <pc:sldMk cId="1613691197" sldId="260"/>
            <ac:spMk id="7" creationId="{6E70AC69-F120-4A40-8ACF-91D6D907303F}"/>
          </ac:spMkLst>
        </pc:spChg>
        <pc:spChg chg="mod">
          <ac:chgData name="Charlie Cutler" userId="c5b094de-3707-4aae-994d-70175e9a1467" providerId="ADAL" clId="{C54FE2A6-7E39-43CB-B75F-1CD04182C0C8}" dt="2021-12-07T23:11:02.144" v="325" actId="1076"/>
          <ac:spMkLst>
            <pc:docMk/>
            <pc:sldMk cId="1613691197" sldId="260"/>
            <ac:spMk id="12" creationId="{9C3D51BD-0A39-4173-B85B-5333BDD43571}"/>
          </ac:spMkLst>
        </pc:spChg>
        <pc:spChg chg="mod">
          <ac:chgData name="Charlie Cutler" userId="c5b094de-3707-4aae-994d-70175e9a1467" providerId="ADAL" clId="{C54FE2A6-7E39-43CB-B75F-1CD04182C0C8}" dt="2021-12-07T23:10:59.746" v="324" actId="1076"/>
          <ac:spMkLst>
            <pc:docMk/>
            <pc:sldMk cId="1613691197" sldId="260"/>
            <ac:spMk id="13" creationId="{A6D89C45-5618-43D8-9013-3B6531ECB797}"/>
          </ac:spMkLst>
        </pc:spChg>
        <pc:spChg chg="mod">
          <ac:chgData name="Charlie Cutler" userId="c5b094de-3707-4aae-994d-70175e9a1467" providerId="ADAL" clId="{C54FE2A6-7E39-43CB-B75F-1CD04182C0C8}" dt="2021-12-07T23:10:51.811" v="320" actId="1076"/>
          <ac:spMkLst>
            <pc:docMk/>
            <pc:sldMk cId="1613691197" sldId="260"/>
            <ac:spMk id="14" creationId="{E855EFB7-9ABF-4E4F-AF87-22C4ECB8F891}"/>
          </ac:spMkLst>
        </pc:spChg>
        <pc:spChg chg="mod">
          <ac:chgData name="Charlie Cutler" userId="c5b094de-3707-4aae-994d-70175e9a1467" providerId="ADAL" clId="{C54FE2A6-7E39-43CB-B75F-1CD04182C0C8}" dt="2021-12-07T23:10:54.060" v="321" actId="1076"/>
          <ac:spMkLst>
            <pc:docMk/>
            <pc:sldMk cId="1613691197" sldId="260"/>
            <ac:spMk id="15" creationId="{0AC2A913-8CA9-4259-BFA2-764A361FF6B7}"/>
          </ac:spMkLst>
        </pc:spChg>
        <pc:spChg chg="mod">
          <ac:chgData name="Charlie Cutler" userId="c5b094de-3707-4aae-994d-70175e9a1467" providerId="ADAL" clId="{C54FE2A6-7E39-43CB-B75F-1CD04182C0C8}" dt="2021-12-07T23:11:16.257" v="331" actId="113"/>
          <ac:spMkLst>
            <pc:docMk/>
            <pc:sldMk cId="1613691197" sldId="260"/>
            <ac:spMk id="16" creationId="{7F257837-451C-41B7-8E0E-37B4308D5777}"/>
          </ac:spMkLst>
        </pc:spChg>
        <pc:spChg chg="mod">
          <ac:chgData name="Charlie Cutler" userId="c5b094de-3707-4aae-994d-70175e9a1467" providerId="ADAL" clId="{C54FE2A6-7E39-43CB-B75F-1CD04182C0C8}" dt="2021-12-07T23:12:47.975" v="425" actId="20577"/>
          <ac:spMkLst>
            <pc:docMk/>
            <pc:sldMk cId="1613691197" sldId="260"/>
            <ac:spMk id="17" creationId="{19AF1919-5476-47F0-833B-6608A58E3673}"/>
          </ac:spMkLst>
        </pc:spChg>
        <pc:spChg chg="mod">
          <ac:chgData name="Charlie Cutler" userId="c5b094de-3707-4aae-994d-70175e9a1467" providerId="ADAL" clId="{C54FE2A6-7E39-43CB-B75F-1CD04182C0C8}" dt="2021-12-07T23:11:27.452" v="334" actId="14100"/>
          <ac:spMkLst>
            <pc:docMk/>
            <pc:sldMk cId="1613691197" sldId="260"/>
            <ac:spMk id="18" creationId="{3212F1B9-C671-4CB5-B017-F80FEA1CC505}"/>
          </ac:spMkLst>
        </pc:spChg>
        <pc:spChg chg="mod">
          <ac:chgData name="Charlie Cutler" userId="c5b094de-3707-4aae-994d-70175e9a1467" providerId="ADAL" clId="{C54FE2A6-7E39-43CB-B75F-1CD04182C0C8}" dt="2021-12-07T23:13:02.989" v="433" actId="1076"/>
          <ac:spMkLst>
            <pc:docMk/>
            <pc:sldMk cId="1613691197" sldId="260"/>
            <ac:spMk id="20" creationId="{610B5BE3-C52B-49F5-9CA2-5EB3E66330A2}"/>
          </ac:spMkLst>
        </pc:spChg>
        <pc:spChg chg="mod">
          <ac:chgData name="Charlie Cutler" userId="c5b094de-3707-4aae-994d-70175e9a1467" providerId="ADAL" clId="{C54FE2A6-7E39-43CB-B75F-1CD04182C0C8}" dt="2021-12-07T23:11:21.695" v="332" actId="1076"/>
          <ac:spMkLst>
            <pc:docMk/>
            <pc:sldMk cId="1613691197" sldId="260"/>
            <ac:spMk id="21" creationId="{E253827A-F5D2-4713-8AA7-3B1C6ECFDE96}"/>
          </ac:spMkLst>
        </pc:spChg>
        <pc:spChg chg="mod">
          <ac:chgData name="Charlie Cutler" userId="c5b094de-3707-4aae-994d-70175e9a1467" providerId="ADAL" clId="{C54FE2A6-7E39-43CB-B75F-1CD04182C0C8}" dt="2021-12-07T23:11:21.695" v="332" actId="1076"/>
          <ac:spMkLst>
            <pc:docMk/>
            <pc:sldMk cId="1613691197" sldId="260"/>
            <ac:spMk id="22" creationId="{B133085D-171A-4716-AD8E-6AC5D245B0D7}"/>
          </ac:spMkLst>
        </pc:spChg>
        <pc:spChg chg="mod">
          <ac:chgData name="Charlie Cutler" userId="c5b094de-3707-4aae-994d-70175e9a1467" providerId="ADAL" clId="{C54FE2A6-7E39-43CB-B75F-1CD04182C0C8}" dt="2021-12-07T23:11:21.695" v="332" actId="1076"/>
          <ac:spMkLst>
            <pc:docMk/>
            <pc:sldMk cId="1613691197" sldId="260"/>
            <ac:spMk id="23" creationId="{149CE61D-3E43-4A39-93AB-A89A11AD1B1F}"/>
          </ac:spMkLst>
        </pc:spChg>
        <pc:spChg chg="mod">
          <ac:chgData name="Charlie Cutler" userId="c5b094de-3707-4aae-994d-70175e9a1467" providerId="ADAL" clId="{C54FE2A6-7E39-43CB-B75F-1CD04182C0C8}" dt="2021-12-07T23:13:12.140" v="434" actId="1076"/>
          <ac:spMkLst>
            <pc:docMk/>
            <pc:sldMk cId="1613691197" sldId="260"/>
            <ac:spMk id="24" creationId="{18D95600-142D-4728-B090-7CA17359BF27}"/>
          </ac:spMkLst>
        </pc:spChg>
        <pc:spChg chg="mod">
          <ac:chgData name="Charlie Cutler" userId="c5b094de-3707-4aae-994d-70175e9a1467" providerId="ADAL" clId="{C54FE2A6-7E39-43CB-B75F-1CD04182C0C8}" dt="2021-12-07T23:11:21.695" v="332" actId="1076"/>
          <ac:spMkLst>
            <pc:docMk/>
            <pc:sldMk cId="1613691197" sldId="260"/>
            <ac:spMk id="25" creationId="{DF824BCA-8C7A-424D-8259-124AB0B14906}"/>
          </ac:spMkLst>
        </pc:spChg>
        <pc:spChg chg="mod">
          <ac:chgData name="Charlie Cutler" userId="c5b094de-3707-4aae-994d-70175e9a1467" providerId="ADAL" clId="{C54FE2A6-7E39-43CB-B75F-1CD04182C0C8}" dt="2021-12-07T23:11:21.695" v="332" actId="1076"/>
          <ac:spMkLst>
            <pc:docMk/>
            <pc:sldMk cId="1613691197" sldId="260"/>
            <ac:spMk id="26" creationId="{5DBB9DCB-D79C-4015-9945-EC855896AE19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33" creationId="{C12FEC53-1F2B-4C79-9354-1CAD4593841F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34" creationId="{4CFBBEB5-95CA-4760-B8BB-255A05FFA303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36" creationId="{17EE4AD6-1AFF-45F0-AC2A-F0541A126B91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38" creationId="{83AD0162-FF53-4AA5-AC7A-C647627E1266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39" creationId="{9B37E6D6-3E6E-4FF0-9900-8595230D8601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40" creationId="{A3831E92-DDB9-4CA6-9817-09A4D7C74AD2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41" creationId="{9AC58D5C-DC0D-4D8D-8987-CB0C4C114131}"/>
          </ac:spMkLst>
        </pc:spChg>
        <pc:spChg chg="add del mod">
          <ac:chgData name="Charlie Cutler" userId="c5b094de-3707-4aae-994d-70175e9a1467" providerId="ADAL" clId="{C54FE2A6-7E39-43CB-B75F-1CD04182C0C8}" dt="2021-12-07T23:08:05.261" v="36"/>
          <ac:spMkLst>
            <pc:docMk/>
            <pc:sldMk cId="1613691197" sldId="260"/>
            <ac:spMk id="49" creationId="{3328D1A1-49F7-4E1B-B871-E7DFEE18E90B}"/>
          </ac:spMkLst>
        </pc:spChg>
        <pc:picChg chg="mod">
          <ac:chgData name="Charlie Cutler" userId="c5b094de-3707-4aae-994d-70175e9a1467" providerId="ADAL" clId="{C54FE2A6-7E39-43CB-B75F-1CD04182C0C8}" dt="2021-12-07T23:10:59.746" v="324" actId="1076"/>
          <ac:picMkLst>
            <pc:docMk/>
            <pc:sldMk cId="1613691197" sldId="260"/>
            <ac:picMk id="8" creationId="{C965E618-8628-4B6E-9883-A4218BB8CE2F}"/>
          </ac:picMkLst>
        </pc:picChg>
        <pc:picChg chg="mod">
          <ac:chgData name="Charlie Cutler" userId="c5b094de-3707-4aae-994d-70175e9a1467" providerId="ADAL" clId="{C54FE2A6-7E39-43CB-B75F-1CD04182C0C8}" dt="2021-12-07T23:10:54.060" v="321" actId="1076"/>
          <ac:picMkLst>
            <pc:docMk/>
            <pc:sldMk cId="1613691197" sldId="260"/>
            <ac:picMk id="9" creationId="{E3CB6895-1EE0-4535-A403-9D2A398390EB}"/>
          </ac:picMkLst>
        </pc:picChg>
        <pc:picChg chg="mod">
          <ac:chgData name="Charlie Cutler" userId="c5b094de-3707-4aae-994d-70175e9a1467" providerId="ADAL" clId="{C54FE2A6-7E39-43CB-B75F-1CD04182C0C8}" dt="2021-12-07T23:10:51.811" v="320" actId="1076"/>
          <ac:picMkLst>
            <pc:docMk/>
            <pc:sldMk cId="1613691197" sldId="260"/>
            <ac:picMk id="10" creationId="{0559455F-8F84-42F6-9DF3-6FC3593CE1C6}"/>
          </ac:picMkLst>
        </pc:picChg>
        <pc:picChg chg="mod">
          <ac:chgData name="Charlie Cutler" userId="c5b094de-3707-4aae-994d-70175e9a1467" providerId="ADAL" clId="{C54FE2A6-7E39-43CB-B75F-1CD04182C0C8}" dt="2021-12-07T23:10:20.950" v="308" actId="1076"/>
          <ac:picMkLst>
            <pc:docMk/>
            <pc:sldMk cId="1613691197" sldId="260"/>
            <ac:picMk id="11" creationId="{E757A2E8-C2F5-4B41-85AE-9D3006170867}"/>
          </ac:picMkLst>
        </pc:picChg>
        <pc:picChg chg="mod">
          <ac:chgData name="Charlie Cutler" userId="c5b094de-3707-4aae-994d-70175e9a1467" providerId="ADAL" clId="{C54FE2A6-7E39-43CB-B75F-1CD04182C0C8}" dt="2021-12-07T23:12:55.550" v="430" actId="1076"/>
          <ac:picMkLst>
            <pc:docMk/>
            <pc:sldMk cId="1613691197" sldId="260"/>
            <ac:picMk id="19" creationId="{8F84E567-213E-4CB8-A1FB-3EE24420F998}"/>
          </ac:picMkLst>
        </pc:picChg>
        <pc:picChg chg="add del mod">
          <ac:chgData name="Charlie Cutler" userId="c5b094de-3707-4aae-994d-70175e9a1467" providerId="ADAL" clId="{C54FE2A6-7E39-43CB-B75F-1CD04182C0C8}" dt="2021-12-07T23:08:05.261" v="36"/>
          <ac:picMkLst>
            <pc:docMk/>
            <pc:sldMk cId="1613691197" sldId="260"/>
            <ac:picMk id="32" creationId="{B5C4260D-228E-4126-9ADB-DE3A4DA94BB6}"/>
          </ac:picMkLst>
        </pc:picChg>
        <pc:cxnChg chg="mod">
          <ac:chgData name="Charlie Cutler" userId="c5b094de-3707-4aae-994d-70175e9a1467" providerId="ADAL" clId="{C54FE2A6-7E39-43CB-B75F-1CD04182C0C8}" dt="2021-12-07T23:11:21.695" v="332" actId="1076"/>
          <ac:cxnSpMkLst>
            <pc:docMk/>
            <pc:sldMk cId="1613691197" sldId="260"/>
            <ac:cxnSpMk id="28" creationId="{AC8A148E-7757-4848-A40F-4328ACAD493C}"/>
          </ac:cxnSpMkLst>
        </pc:cxnChg>
        <pc:cxnChg chg="mod">
          <ac:chgData name="Charlie Cutler" userId="c5b094de-3707-4aae-994d-70175e9a1467" providerId="ADAL" clId="{C54FE2A6-7E39-43CB-B75F-1CD04182C0C8}" dt="2021-12-07T23:11:21.695" v="332" actId="1076"/>
          <ac:cxnSpMkLst>
            <pc:docMk/>
            <pc:sldMk cId="1613691197" sldId="260"/>
            <ac:cxnSpMk id="29" creationId="{1CF55E00-5C28-46E4-96A5-8C7DBE32790F}"/>
          </ac:cxnSpMkLst>
        </pc:cxnChg>
        <pc:cxnChg chg="mod">
          <ac:chgData name="Charlie Cutler" userId="c5b094de-3707-4aae-994d-70175e9a1467" providerId="ADAL" clId="{C54FE2A6-7E39-43CB-B75F-1CD04182C0C8}" dt="2021-12-07T23:13:12.140" v="434" actId="1076"/>
          <ac:cxnSpMkLst>
            <pc:docMk/>
            <pc:sldMk cId="1613691197" sldId="260"/>
            <ac:cxnSpMk id="31" creationId="{75ADC1F8-7D5F-4E54-9C20-690B410E252F}"/>
          </ac:cxnSpMkLst>
        </pc:cxnChg>
        <pc:cxnChg chg="mod">
          <ac:chgData name="Charlie Cutler" userId="c5b094de-3707-4aae-994d-70175e9a1467" providerId="ADAL" clId="{C54FE2A6-7E39-43CB-B75F-1CD04182C0C8}" dt="2021-12-07T23:11:21.695" v="332" actId="1076"/>
          <ac:cxnSpMkLst>
            <pc:docMk/>
            <pc:sldMk cId="1613691197" sldId="260"/>
            <ac:cxnSpMk id="35" creationId="{526E6B75-09CA-4A02-B873-711C5DA23590}"/>
          </ac:cxnSpMkLst>
        </pc:cxnChg>
        <pc:cxnChg chg="mod">
          <ac:chgData name="Charlie Cutler" userId="c5b094de-3707-4aae-994d-70175e9a1467" providerId="ADAL" clId="{C54FE2A6-7E39-43CB-B75F-1CD04182C0C8}" dt="2021-12-07T23:11:21.695" v="332" actId="1076"/>
          <ac:cxnSpMkLst>
            <pc:docMk/>
            <pc:sldMk cId="1613691197" sldId="260"/>
            <ac:cxnSpMk id="37" creationId="{DEA0F8EF-EFAA-4577-BBB4-719BE3BFBB4F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2" creationId="{64E8D32C-19B6-4EC2-A37C-B3F93AEC07B3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3" creationId="{4F26923F-A2B7-4B4A-B6A3-EAC38BE7D3E8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4" creationId="{0806DF6B-81AD-4970-BB0A-2A37A1287F35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5" creationId="{CEFF67C0-1F58-405B-9A69-AA2A544A994F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6" creationId="{50BCE6AB-6108-45A7-90A0-613E00E6EF11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7" creationId="{24D4DF26-9B9F-4846-A8C9-933234DDAF19}"/>
          </ac:cxnSpMkLst>
        </pc:cxnChg>
        <pc:cxnChg chg="add del mod">
          <ac:chgData name="Charlie Cutler" userId="c5b094de-3707-4aae-994d-70175e9a1467" providerId="ADAL" clId="{C54FE2A6-7E39-43CB-B75F-1CD04182C0C8}" dt="2021-12-07T23:08:05.261" v="36"/>
          <ac:cxnSpMkLst>
            <pc:docMk/>
            <pc:sldMk cId="1613691197" sldId="260"/>
            <ac:cxnSpMk id="48" creationId="{70347BE7-7BA1-4FD5-A272-D595E0716F18}"/>
          </ac:cxnSpMkLst>
        </pc:cxnChg>
      </pc:sldChg>
      <pc:sldMasterChg chg="modSldLayout">
        <pc:chgData name="Charlie Cutler" userId="c5b094de-3707-4aae-994d-70175e9a1467" providerId="ADAL" clId="{C54FE2A6-7E39-43CB-B75F-1CD04182C0C8}" dt="2021-12-07T23:07:37.590" v="16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C54FE2A6-7E39-43CB-B75F-1CD04182C0C8}" dt="2021-12-07T23:07:37.590" v="16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C54FE2A6-7E39-43CB-B75F-1CD04182C0C8}" dt="2021-12-07T23:07:37.590" v="16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C54FE2A6-7E39-43CB-B75F-1CD04182C0C8}" dt="2021-12-07T23:07:28.360" v="8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All images </a:t>
            </a:r>
            <a:r>
              <a:rPr lang="en-US" dirty="0"/>
              <a:t>– United Learning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488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25729"/>
            <a:ext cx="5961422" cy="585154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4433" y="225730"/>
            <a:ext cx="5114138" cy="585154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sz="3000"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2145" y="262577"/>
            <a:ext cx="5771643" cy="559977"/>
          </a:xfrm>
        </p:spPr>
        <p:txBody>
          <a:bodyPr/>
          <a:lstStyle/>
          <a:p>
            <a:r>
              <a:rPr lang="en-US" sz="3000" dirty="0"/>
              <a:t>Uses of everyday materials</a:t>
            </a:r>
            <a:endParaRPr lang="en-GB" sz="30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880252"/>
            <a:ext cx="6224252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Physical properties of everyday materials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6E70AC69-F120-4A40-8ACF-91D6D907303F}"/>
              </a:ext>
            </a:extLst>
          </p:cNvPr>
          <p:cNvSpPr/>
          <p:nvPr/>
        </p:nvSpPr>
        <p:spPr>
          <a:xfrm flipH="1">
            <a:off x="6151418" y="299793"/>
            <a:ext cx="3718452" cy="52121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Some materials can change shape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C965E618-8628-4B6E-9883-A4218BB8C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952" y="1691994"/>
            <a:ext cx="1254401" cy="719073"/>
          </a:xfrm>
          <a:prstGeom prst="rect">
            <a:avLst/>
          </a:prstGeom>
        </p:spPr>
      </p:pic>
      <p:pic>
        <p:nvPicPr>
          <p:cNvPr id="9" name="Picture 8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3CB6895-1EE0-4535-A403-9D2A398390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285" y="2333365"/>
            <a:ext cx="961712" cy="949797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0559455F-8F84-42F6-9DF3-6FC3593CE1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3202">
            <a:off x="8423952" y="3109979"/>
            <a:ext cx="1165358" cy="638042"/>
          </a:xfrm>
          <a:prstGeom prst="rect">
            <a:avLst/>
          </a:prstGeom>
        </p:spPr>
      </p:pic>
      <p:pic>
        <p:nvPicPr>
          <p:cNvPr id="11" name="Picture 10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757A2E8-C2F5-4B41-85AE-9D30061708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285" y="994251"/>
            <a:ext cx="771764" cy="5717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C3D51BD-0A39-4173-B85B-5333BDD43571}"/>
              </a:ext>
            </a:extLst>
          </p:cNvPr>
          <p:cNvSpPr txBox="1"/>
          <p:nvPr/>
        </p:nvSpPr>
        <p:spPr>
          <a:xfrm>
            <a:off x="7274220" y="1164265"/>
            <a:ext cx="2631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United Curriculum" pitchFamily="2" charset="0"/>
              </a:rPr>
              <a:t>they can be </a:t>
            </a:r>
            <a:r>
              <a:rPr lang="en-US" b="1" dirty="0">
                <a:latin typeface="United Curriculum" pitchFamily="2" charset="0"/>
              </a:rPr>
              <a:t>squashed</a:t>
            </a:r>
            <a:endParaRPr lang="en-GB" sz="1600" b="1" dirty="0">
              <a:latin typeface="United Curriculum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D89C45-5618-43D8-9013-3B6531ECB797}"/>
              </a:ext>
            </a:extLst>
          </p:cNvPr>
          <p:cNvSpPr txBox="1"/>
          <p:nvPr/>
        </p:nvSpPr>
        <p:spPr>
          <a:xfrm>
            <a:off x="6527285" y="1754489"/>
            <a:ext cx="2825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United Curriculum" pitchFamily="2" charset="0"/>
              </a:rPr>
              <a:t>they can be </a:t>
            </a:r>
            <a:r>
              <a:rPr lang="en-US" b="1" dirty="0">
                <a:latin typeface="United Curriculum" pitchFamily="2" charset="0"/>
              </a:rPr>
              <a:t>bent</a:t>
            </a:r>
            <a:endParaRPr lang="en-GB" sz="1600" b="1" dirty="0">
              <a:latin typeface="United Curriculum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855EFB7-9ABF-4E4F-AF87-22C4ECB8F891}"/>
              </a:ext>
            </a:extLst>
          </p:cNvPr>
          <p:cNvSpPr txBox="1"/>
          <p:nvPr/>
        </p:nvSpPr>
        <p:spPr>
          <a:xfrm>
            <a:off x="6527285" y="3647130"/>
            <a:ext cx="2825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United Curriculum" pitchFamily="2" charset="0"/>
              </a:rPr>
              <a:t>they can be </a:t>
            </a:r>
            <a:r>
              <a:rPr lang="en-US" b="1" dirty="0">
                <a:latin typeface="United Curriculum" pitchFamily="2" charset="0"/>
              </a:rPr>
              <a:t>stretched</a:t>
            </a:r>
            <a:endParaRPr lang="en-GB" sz="1600" b="1" dirty="0">
              <a:latin typeface="United Curriculum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C2A913-8CA9-4259-BFA2-764A361FF6B7}"/>
              </a:ext>
            </a:extLst>
          </p:cNvPr>
          <p:cNvSpPr txBox="1"/>
          <p:nvPr/>
        </p:nvSpPr>
        <p:spPr>
          <a:xfrm>
            <a:off x="7462138" y="2583340"/>
            <a:ext cx="2365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United Curriculum" pitchFamily="2" charset="0"/>
              </a:rPr>
              <a:t>they can be </a:t>
            </a:r>
            <a:r>
              <a:rPr lang="en-US" b="1" dirty="0">
                <a:latin typeface="United Curriculum" pitchFamily="2" charset="0"/>
              </a:rPr>
              <a:t>twisted</a:t>
            </a:r>
            <a:endParaRPr lang="en-GB" sz="1600" b="1" dirty="0">
              <a:latin typeface="United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F257837-451C-41B7-8E0E-37B4308D5777}"/>
              </a:ext>
            </a:extLst>
          </p:cNvPr>
          <p:cNvSpPr txBox="1"/>
          <p:nvPr/>
        </p:nvSpPr>
        <p:spPr>
          <a:xfrm>
            <a:off x="78284" y="1254099"/>
            <a:ext cx="6196392" cy="307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1600" dirty="0">
                <a:latin typeface="United Curriculum" pitchFamily="2" charset="0"/>
              </a:rPr>
              <a:t>Materials like wood, plastic, metal, brick, paper and carboard have different </a:t>
            </a:r>
            <a:r>
              <a:rPr lang="en-US" b="1" dirty="0">
                <a:latin typeface="United Curriculum" pitchFamily="2" charset="0"/>
              </a:rPr>
              <a:t>physical properties</a:t>
            </a:r>
            <a:r>
              <a:rPr lang="en-US" sz="1600" dirty="0">
                <a:latin typeface="United Curriculum" pitchFamily="2" charset="0"/>
              </a:rPr>
              <a:t>.</a:t>
            </a:r>
          </a:p>
          <a:p>
            <a:pPr marL="144000" indent="-1440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United Curriculum" pitchFamily="2" charset="0"/>
              </a:rPr>
              <a:t>absorbent</a:t>
            </a:r>
            <a:r>
              <a:rPr lang="en-US" sz="1600" dirty="0">
                <a:latin typeface="United Curriculum" pitchFamily="2" charset="0"/>
              </a:rPr>
              <a:t>: a material that soaks up liquid</a:t>
            </a:r>
          </a:p>
          <a:p>
            <a:pPr marL="144000" indent="-1440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United Curriculum" pitchFamily="2" charset="0"/>
              </a:rPr>
              <a:t>heatproof</a:t>
            </a:r>
            <a:r>
              <a:rPr lang="en-US" sz="1600" dirty="0">
                <a:latin typeface="United Curriculum" pitchFamily="2" charset="0"/>
              </a:rPr>
              <a:t>: a material that does not allow heat through</a:t>
            </a:r>
          </a:p>
          <a:p>
            <a:pPr marL="144000" indent="-1440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United Curriculum" pitchFamily="2" charset="0"/>
              </a:rPr>
              <a:t>malleable</a:t>
            </a:r>
            <a:r>
              <a:rPr lang="en-US" sz="1600" dirty="0">
                <a:latin typeface="United Curriculum" pitchFamily="2" charset="0"/>
              </a:rPr>
              <a:t>: a material that is easy to shape </a:t>
            </a:r>
          </a:p>
          <a:p>
            <a:pPr marL="144000" indent="-1440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United Curriculum" pitchFamily="2" charset="0"/>
              </a:rPr>
              <a:t>waterproof</a:t>
            </a:r>
            <a:r>
              <a:rPr lang="en-US" sz="1600" dirty="0">
                <a:latin typeface="United Curriculum" pitchFamily="2" charset="0"/>
              </a:rPr>
              <a:t>: a material that does not allow water through</a:t>
            </a:r>
          </a:p>
          <a:p>
            <a:pPr marL="144000" indent="-14400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United Curriculum" pitchFamily="2" charset="0"/>
              </a:rPr>
              <a:t>windproof</a:t>
            </a:r>
            <a:r>
              <a:rPr lang="en-US" sz="1600" dirty="0">
                <a:latin typeface="United Curriculum" pitchFamily="2" charset="0"/>
              </a:rPr>
              <a:t>: a material that does not allow wind through</a:t>
            </a:r>
          </a:p>
          <a:p>
            <a:pPr marL="285750" indent="-2857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United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AF1919-5476-47F0-833B-6608A58E3673}"/>
              </a:ext>
            </a:extLst>
          </p:cNvPr>
          <p:cNvSpPr txBox="1"/>
          <p:nvPr/>
        </p:nvSpPr>
        <p:spPr>
          <a:xfrm>
            <a:off x="112145" y="4487992"/>
            <a:ext cx="5899771" cy="1490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spcAft>
                <a:spcPts val="400"/>
              </a:spcAft>
            </a:pPr>
            <a:r>
              <a:rPr lang="en-US" sz="1600" dirty="0">
                <a:latin typeface="United Curriculum" pitchFamily="2" charset="0"/>
              </a:rPr>
              <a:t>Some objects are made from one type of material, but other objects are made from a combination of materials.</a:t>
            </a:r>
          </a:p>
          <a:p>
            <a:pPr>
              <a:lnSpc>
                <a:spcPct val="140000"/>
              </a:lnSpc>
              <a:spcAft>
                <a:spcPts val="400"/>
              </a:spcAft>
            </a:pPr>
            <a:r>
              <a:rPr lang="en-US" sz="1600" dirty="0">
                <a:latin typeface="United Curriculum" pitchFamily="2" charset="0"/>
              </a:rPr>
              <a:t>Different parts of the object need different properties, and using two materials solves this problem.</a:t>
            </a:r>
            <a:endParaRPr lang="en-GB" sz="1600" dirty="0">
              <a:latin typeface="United Curriculum" pitchFamily="2" charset="0"/>
            </a:endParaRPr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3212F1B9-C671-4CB5-B017-F80FEA1CC505}"/>
              </a:ext>
            </a:extLst>
          </p:cNvPr>
          <p:cNvSpPr/>
          <p:nvPr/>
        </p:nvSpPr>
        <p:spPr>
          <a:xfrm>
            <a:off x="50423" y="4119692"/>
            <a:ext cx="9419398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Using materials to make objects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A picture containing text, clipart, light&#10;&#10;Description automatically generated">
            <a:extLst>
              <a:ext uri="{FF2B5EF4-FFF2-40B4-BE49-F238E27FC236}">
                <a16:creationId xmlns:a16="http://schemas.microsoft.com/office/drawing/2014/main" id="{8F84E567-213E-4CB8-A1FB-3EE24420F9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4378">
            <a:off x="5398079" y="4592775"/>
            <a:ext cx="847973" cy="186600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10B5BE3-C52B-49F5-9CA2-5EB3E66330A2}"/>
              </a:ext>
            </a:extLst>
          </p:cNvPr>
          <p:cNvSpPr txBox="1"/>
          <p:nvPr/>
        </p:nvSpPr>
        <p:spPr>
          <a:xfrm>
            <a:off x="6228932" y="4607993"/>
            <a:ext cx="3449421" cy="1835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spcAft>
                <a:spcPts val="400"/>
              </a:spcAft>
            </a:pPr>
            <a:r>
              <a:rPr lang="en-US" sz="1600" dirty="0">
                <a:latin typeface="United Curriculum" pitchFamily="2" charset="0"/>
              </a:rPr>
              <a:t>The handle of this mop is made from wood; it is hard and you can push it along the floor.</a:t>
            </a:r>
          </a:p>
          <a:p>
            <a:pPr>
              <a:lnSpc>
                <a:spcPct val="140000"/>
              </a:lnSpc>
              <a:spcAft>
                <a:spcPts val="400"/>
              </a:spcAft>
            </a:pPr>
            <a:r>
              <a:rPr lang="en-US" sz="1600" dirty="0">
                <a:latin typeface="United Curriculum" pitchFamily="2" charset="0"/>
              </a:rPr>
              <a:t>The head is made from an absorbent material.</a:t>
            </a:r>
            <a:endParaRPr lang="en-GB" sz="1600" dirty="0">
              <a:latin typeface="United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00A0E9A-0A01-4138-9F6B-A02DC68A58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186</Words>
  <Application>Microsoft Macintosh PowerPoint</Application>
  <PresentationFormat>A4 Paper (210x297 mm)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United Curriculum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Proofreader – HS</cp:lastModifiedBy>
  <cp:revision>4</cp:revision>
  <dcterms:created xsi:type="dcterms:W3CDTF">2021-04-22T13:12:58Z</dcterms:created>
  <dcterms:modified xsi:type="dcterms:W3CDTF">2024-09-19T14:15:31Z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10471800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