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Abadi" panose="020B0604020104020204" pitchFamily="34" charset="0"/>
      <p:regular r:id="rId7"/>
    </p:embeddedFont>
    <p:embeddedFont>
      <p:font typeface="Roboto" panose="02000000000000000000" pitchFamily="2" charset="0"/>
      <p:regular r:id="rId8"/>
      <p:bold r:id="rId9"/>
      <p:italic r:id="rId10"/>
      <p:boldItalic r:id="rId11"/>
    </p:embeddedFont>
    <p:embeddedFont>
      <p:font typeface="United Curriculum" pitchFamily="2" charset="0"/>
      <p:regular r:id="rId1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88A442"/>
    <a:srgbClr val="CAC3DF"/>
    <a:srgbClr val="553F6D"/>
    <a:srgbClr val="D7D1E7"/>
    <a:srgbClr val="99B567"/>
    <a:srgbClr val="335A85"/>
    <a:srgbClr val="FFFFEF"/>
    <a:srgbClr val="FFFFFF"/>
    <a:srgbClr val="4E8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7FDB5A-5139-44F8-9299-F42352BD6BBE}" v="2" dt="2023-11-14T18:36:33.9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7299" autoAdjust="0"/>
  </p:normalViewPr>
  <p:slideViewPr>
    <p:cSldViewPr snapToGrid="0">
      <p:cViewPr>
        <p:scale>
          <a:sx n="120" d="100"/>
          <a:sy n="120" d="100"/>
        </p:scale>
        <p:origin x="1112" y="-9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Cutler" userId="c5b094de-3707-4aae-994d-70175e9a1467" providerId="ADAL" clId="{A91144DF-8016-440D-B274-C98C3077005F}"/>
    <pc:docChg chg="undo custSel modSld">
      <pc:chgData name="Charlie Cutler" userId="c5b094de-3707-4aae-994d-70175e9a1467" providerId="ADAL" clId="{A91144DF-8016-440D-B274-C98C3077005F}" dt="2022-12-15T17:17:26.131" v="188" actId="1076"/>
      <pc:docMkLst>
        <pc:docMk/>
      </pc:docMkLst>
      <pc:sldChg chg="addSp delSp modSp mod">
        <pc:chgData name="Charlie Cutler" userId="c5b094de-3707-4aae-994d-70175e9a1467" providerId="ADAL" clId="{A91144DF-8016-440D-B274-C98C3077005F}" dt="2022-12-15T17:17:26.131" v="188" actId="1076"/>
        <pc:sldMkLst>
          <pc:docMk/>
          <pc:sldMk cId="1613691197" sldId="260"/>
        </pc:sldMkLst>
        <pc:spChg chg="mod">
          <ac:chgData name="Charlie Cutler" userId="c5b094de-3707-4aae-994d-70175e9a1467" providerId="ADAL" clId="{A91144DF-8016-440D-B274-C98C3077005F}" dt="2022-12-15T17:12:16.919" v="41" actId="2711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Charlie Cutler" userId="c5b094de-3707-4aae-994d-70175e9a1467" providerId="ADAL" clId="{A91144DF-8016-440D-B274-C98C3077005F}" dt="2022-12-15T17:14:00.461" v="77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A91144DF-8016-440D-B274-C98C3077005F}" dt="2022-12-15T17:12:16.919" v="41" actId="2711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A91144DF-8016-440D-B274-C98C3077005F}" dt="2022-12-15T17:12:16.919" v="41" actId="2711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A91144DF-8016-440D-B274-C98C3077005F}" dt="2022-12-15T17:15:54.987" v="114" actId="14100"/>
          <ac:spMkLst>
            <pc:docMk/>
            <pc:sldMk cId="1613691197" sldId="260"/>
            <ac:spMk id="6" creationId="{1C5711F9-BEE4-44D5-ADBB-48A09292FAD8}"/>
          </ac:spMkLst>
        </pc:spChg>
        <pc:spChg chg="del mod">
          <ac:chgData name="Charlie Cutler" userId="c5b094de-3707-4aae-994d-70175e9a1467" providerId="ADAL" clId="{A91144DF-8016-440D-B274-C98C3077005F}" dt="2022-12-15T17:16:48.852" v="173" actId="478"/>
          <ac:spMkLst>
            <pc:docMk/>
            <pc:sldMk cId="1613691197" sldId="260"/>
            <ac:spMk id="8" creationId="{B71904B2-1E25-45B9-8D88-050CD2396CDA}"/>
          </ac:spMkLst>
        </pc:spChg>
        <pc:spChg chg="mod">
          <ac:chgData name="Charlie Cutler" userId="c5b094de-3707-4aae-994d-70175e9a1467" providerId="ADAL" clId="{A91144DF-8016-440D-B274-C98C3077005F}" dt="2022-12-15T17:15:51.650" v="113" actId="14100"/>
          <ac:spMkLst>
            <pc:docMk/>
            <pc:sldMk cId="1613691197" sldId="260"/>
            <ac:spMk id="9" creationId="{34FCC0D7-531E-4DE9-A027-10A8134D6AA0}"/>
          </ac:spMkLst>
        </pc:spChg>
        <pc:spChg chg="mod">
          <ac:chgData name="Charlie Cutler" userId="c5b094de-3707-4aae-994d-70175e9a1467" providerId="ADAL" clId="{A91144DF-8016-440D-B274-C98C3077005F}" dt="2022-12-15T17:17:26.131" v="188" actId="1076"/>
          <ac:spMkLst>
            <pc:docMk/>
            <pc:sldMk cId="1613691197" sldId="260"/>
            <ac:spMk id="10" creationId="{03090999-FCDB-4D31-A1F5-B0FE104AE216}"/>
          </ac:spMkLst>
        </pc:spChg>
        <pc:spChg chg="mod ord">
          <ac:chgData name="Charlie Cutler" userId="c5b094de-3707-4aae-994d-70175e9a1467" providerId="ADAL" clId="{A91144DF-8016-440D-B274-C98C3077005F}" dt="2022-12-15T17:16:11.459" v="119" actId="14100"/>
          <ac:spMkLst>
            <pc:docMk/>
            <pc:sldMk cId="1613691197" sldId="260"/>
            <ac:spMk id="11" creationId="{521A10DB-1427-4484-A946-80B9BFB75995}"/>
          </ac:spMkLst>
        </pc:spChg>
        <pc:spChg chg="add mod">
          <ac:chgData name="Charlie Cutler" userId="c5b094de-3707-4aae-994d-70175e9a1467" providerId="ADAL" clId="{A91144DF-8016-440D-B274-C98C3077005F}" dt="2022-12-15T17:14:24.501" v="87" actId="14100"/>
          <ac:spMkLst>
            <pc:docMk/>
            <pc:sldMk cId="1613691197" sldId="260"/>
            <ac:spMk id="12" creationId="{1256C4E2-19AF-0B0E-58C0-E12D81C1D29C}"/>
          </ac:spMkLst>
        </pc:spChg>
        <pc:spChg chg="mod">
          <ac:chgData name="Charlie Cutler" userId="c5b094de-3707-4aae-994d-70175e9a1467" providerId="ADAL" clId="{A91144DF-8016-440D-B274-C98C3077005F}" dt="2022-12-15T17:12:16.919" v="41" actId="2711"/>
          <ac:spMkLst>
            <pc:docMk/>
            <pc:sldMk cId="1613691197" sldId="260"/>
            <ac:spMk id="13" creationId="{60B82910-4C72-3CBE-5548-4EF2849585E7}"/>
          </ac:spMkLst>
        </pc:spChg>
        <pc:spChg chg="add mod">
          <ac:chgData name="Charlie Cutler" userId="c5b094de-3707-4aae-994d-70175e9a1467" providerId="ADAL" clId="{A91144DF-8016-440D-B274-C98C3077005F}" dt="2022-12-15T17:15:57.960" v="115" actId="552"/>
          <ac:spMkLst>
            <pc:docMk/>
            <pc:sldMk cId="1613691197" sldId="260"/>
            <ac:spMk id="14" creationId="{F6AF8B33-35D1-3BB6-F6B6-8716249C68FA}"/>
          </ac:spMkLst>
        </pc:spChg>
        <pc:spChg chg="add mod">
          <ac:chgData name="Charlie Cutler" userId="c5b094de-3707-4aae-994d-70175e9a1467" providerId="ADAL" clId="{A91144DF-8016-440D-B274-C98C3077005F}" dt="2022-12-15T17:17:19.048" v="186" actId="1038"/>
          <ac:spMkLst>
            <pc:docMk/>
            <pc:sldMk cId="1613691197" sldId="260"/>
            <ac:spMk id="15" creationId="{5323A112-D94D-587E-2055-575208BC2254}"/>
          </ac:spMkLst>
        </pc:spChg>
        <pc:spChg chg="mod">
          <ac:chgData name="Charlie Cutler" userId="c5b094de-3707-4aae-994d-70175e9a1467" providerId="ADAL" clId="{A91144DF-8016-440D-B274-C98C3077005F}" dt="2022-12-15T17:13:54.506" v="75" actId="1076"/>
          <ac:spMkLst>
            <pc:docMk/>
            <pc:sldMk cId="1613691197" sldId="260"/>
            <ac:spMk id="21" creationId="{9FAF83C4-5E30-41EF-A27F-D5931BF408CC}"/>
          </ac:spMkLst>
        </pc:spChg>
        <pc:spChg chg="mod">
          <ac:chgData name="Charlie Cutler" userId="c5b094de-3707-4aae-994d-70175e9a1467" providerId="ADAL" clId="{A91144DF-8016-440D-B274-C98C3077005F}" dt="2022-12-15T17:13:54.506" v="75" actId="1076"/>
          <ac:spMkLst>
            <pc:docMk/>
            <pc:sldMk cId="1613691197" sldId="260"/>
            <ac:spMk id="24" creationId="{65AAB76B-20A7-4AF4-A12E-BD9C3921413E}"/>
          </ac:spMkLst>
        </pc:spChg>
        <pc:spChg chg="mod">
          <ac:chgData name="Charlie Cutler" userId="c5b094de-3707-4aae-994d-70175e9a1467" providerId="ADAL" clId="{A91144DF-8016-440D-B274-C98C3077005F}" dt="2022-12-15T17:13:54.506" v="75" actId="1076"/>
          <ac:spMkLst>
            <pc:docMk/>
            <pc:sldMk cId="1613691197" sldId="260"/>
            <ac:spMk id="25" creationId="{46A575DA-A2F4-49A6-BF26-3FB9A63C2381}"/>
          </ac:spMkLst>
        </pc:spChg>
        <pc:spChg chg="mod">
          <ac:chgData name="Charlie Cutler" userId="c5b094de-3707-4aae-994d-70175e9a1467" providerId="ADAL" clId="{A91144DF-8016-440D-B274-C98C3077005F}" dt="2022-12-15T17:13:09.497" v="58" actId="14100"/>
          <ac:spMkLst>
            <pc:docMk/>
            <pc:sldMk cId="1613691197" sldId="260"/>
            <ac:spMk id="84" creationId="{6E0AB4E8-BB48-462B-9C19-8258DF3074CD}"/>
          </ac:spMkLst>
        </pc:spChg>
        <pc:spChg chg="mod">
          <ac:chgData name="Charlie Cutler" userId="c5b094de-3707-4aae-994d-70175e9a1467" providerId="ADAL" clId="{A91144DF-8016-440D-B274-C98C3077005F}" dt="2022-12-15T17:14:16.678" v="84" actId="14100"/>
          <ac:spMkLst>
            <pc:docMk/>
            <pc:sldMk cId="1613691197" sldId="260"/>
            <ac:spMk id="86" creationId="{B6560404-8350-4A7C-8DDB-766FBB2AB596}"/>
          </ac:spMkLst>
        </pc:spChg>
        <pc:spChg chg="mod">
          <ac:chgData name="Charlie Cutler" userId="c5b094de-3707-4aae-994d-70175e9a1467" providerId="ADAL" clId="{A91144DF-8016-440D-B274-C98C3077005F}" dt="2022-12-15T17:13:15.624" v="61" actId="113"/>
          <ac:spMkLst>
            <pc:docMk/>
            <pc:sldMk cId="1613691197" sldId="260"/>
            <ac:spMk id="87" creationId="{4A8247BE-C93D-445C-8913-4EE3989DEF62}"/>
          </ac:spMkLst>
        </pc:spChg>
        <pc:spChg chg="mod">
          <ac:chgData name="Charlie Cutler" userId="c5b094de-3707-4aae-994d-70175e9a1467" providerId="ADAL" clId="{A91144DF-8016-440D-B274-C98C3077005F}" dt="2022-12-15T17:13:15.624" v="61" actId="113"/>
          <ac:spMkLst>
            <pc:docMk/>
            <pc:sldMk cId="1613691197" sldId="260"/>
            <ac:spMk id="88" creationId="{3ADE66C5-ECB4-40AE-B689-B1271C3BE4EA}"/>
          </ac:spMkLst>
        </pc:spChg>
        <pc:spChg chg="mod">
          <ac:chgData name="Charlie Cutler" userId="c5b094de-3707-4aae-994d-70175e9a1467" providerId="ADAL" clId="{A91144DF-8016-440D-B274-C98C3077005F}" dt="2022-12-15T17:13:15.624" v="61" actId="113"/>
          <ac:spMkLst>
            <pc:docMk/>
            <pc:sldMk cId="1613691197" sldId="260"/>
            <ac:spMk id="89" creationId="{E345A153-F2ED-48FC-8884-4AF48CE96223}"/>
          </ac:spMkLst>
        </pc:spChg>
        <pc:grpChg chg="add mod">
          <ac:chgData name="Charlie Cutler" userId="c5b094de-3707-4aae-994d-70175e9a1467" providerId="ADAL" clId="{A91144DF-8016-440D-B274-C98C3077005F}" dt="2022-12-15T17:13:14.787" v="60" actId="1076"/>
          <ac:grpSpMkLst>
            <pc:docMk/>
            <pc:sldMk cId="1613691197" sldId="260"/>
            <ac:grpSpMk id="7" creationId="{B4FE9C41-3C54-3940-A611-F84062B01ACA}"/>
          </ac:grpSpMkLst>
        </pc:grpChg>
        <pc:grpChg chg="mod">
          <ac:chgData name="Charlie Cutler" userId="c5b094de-3707-4aae-994d-70175e9a1467" providerId="ADAL" clId="{A91144DF-8016-440D-B274-C98C3077005F}" dt="2022-12-15T17:16:59.725" v="179" actId="1035"/>
          <ac:grpSpMkLst>
            <pc:docMk/>
            <pc:sldMk cId="1613691197" sldId="260"/>
            <ac:grpSpMk id="26" creationId="{CFE4D7E9-71F7-424C-AC88-F49AD681E9C2}"/>
          </ac:grpSpMkLst>
        </pc:grpChg>
        <pc:grpChg chg="mod">
          <ac:chgData name="Charlie Cutler" userId="c5b094de-3707-4aae-994d-70175e9a1467" providerId="ADAL" clId="{A91144DF-8016-440D-B274-C98C3077005F}" dt="2022-12-15T17:16:59.725" v="179" actId="1035"/>
          <ac:grpSpMkLst>
            <pc:docMk/>
            <pc:sldMk cId="1613691197" sldId="260"/>
            <ac:grpSpMk id="52" creationId="{164761BF-6C63-464D-8573-60A01ED965FF}"/>
          </ac:grpSpMkLst>
        </pc:grpChg>
        <pc:picChg chg="mod modCrop">
          <ac:chgData name="Charlie Cutler" userId="c5b094de-3707-4aae-994d-70175e9a1467" providerId="ADAL" clId="{A91144DF-8016-440D-B274-C98C3077005F}" dt="2022-12-15T17:16:15.948" v="120" actId="14100"/>
          <ac:picMkLst>
            <pc:docMk/>
            <pc:sldMk cId="1613691197" sldId="260"/>
            <ac:picMk id="23" creationId="{CD276733-4FA7-4D3E-B1A9-8443EA337204}"/>
          </ac:picMkLst>
        </pc:picChg>
        <pc:picChg chg="mod">
          <ac:chgData name="Charlie Cutler" userId="c5b094de-3707-4aae-994d-70175e9a1467" providerId="ADAL" clId="{A91144DF-8016-440D-B274-C98C3077005F}" dt="2022-12-15T17:12:45.352" v="49" actId="164"/>
          <ac:picMkLst>
            <pc:docMk/>
            <pc:sldMk cId="1613691197" sldId="260"/>
            <ac:picMk id="85" creationId="{D56C7142-C22C-4081-A366-1B2B97A4C0EB}"/>
          </ac:picMkLst>
        </pc:picChg>
        <pc:cxnChg chg="mod">
          <ac:chgData name="Charlie Cutler" userId="c5b094de-3707-4aae-994d-70175e9a1467" providerId="ADAL" clId="{A91144DF-8016-440D-B274-C98C3077005F}" dt="2022-12-15T17:12:45.352" v="49" actId="164"/>
          <ac:cxnSpMkLst>
            <pc:docMk/>
            <pc:sldMk cId="1613691197" sldId="260"/>
            <ac:cxnSpMk id="91" creationId="{1B4082CA-7344-4A33-B8B5-35B1FC258246}"/>
          </ac:cxnSpMkLst>
        </pc:cxnChg>
        <pc:cxnChg chg="mod">
          <ac:chgData name="Charlie Cutler" userId="c5b094de-3707-4aae-994d-70175e9a1467" providerId="ADAL" clId="{A91144DF-8016-440D-B274-C98C3077005F}" dt="2022-12-15T17:12:45.352" v="49" actId="164"/>
          <ac:cxnSpMkLst>
            <pc:docMk/>
            <pc:sldMk cId="1613691197" sldId="260"/>
            <ac:cxnSpMk id="93" creationId="{5AF12D3D-2DDB-449A-93D7-0ED718235C18}"/>
          </ac:cxnSpMkLst>
        </pc:cxnChg>
        <pc:cxnChg chg="mod">
          <ac:chgData name="Charlie Cutler" userId="c5b094de-3707-4aae-994d-70175e9a1467" providerId="ADAL" clId="{A91144DF-8016-440D-B274-C98C3077005F}" dt="2022-12-15T17:12:45.352" v="49" actId="164"/>
          <ac:cxnSpMkLst>
            <pc:docMk/>
            <pc:sldMk cId="1613691197" sldId="260"/>
            <ac:cxnSpMk id="97" creationId="{E5611E4C-3CDF-4493-AA38-E1DFE66F4B2C}"/>
          </ac:cxnSpMkLst>
        </pc:cxnChg>
        <pc:cxnChg chg="mod">
          <ac:chgData name="Charlie Cutler" userId="c5b094de-3707-4aae-994d-70175e9a1467" providerId="ADAL" clId="{A91144DF-8016-440D-B274-C98C3077005F}" dt="2022-12-15T17:12:45.352" v="49" actId="164"/>
          <ac:cxnSpMkLst>
            <pc:docMk/>
            <pc:sldMk cId="1613691197" sldId="260"/>
            <ac:cxnSpMk id="100" creationId="{CEE938BB-F5D8-4544-B2B3-BCDF907B3E29}"/>
          </ac:cxnSpMkLst>
        </pc:cxnChg>
      </pc:sldChg>
    </pc:docChg>
  </pc:docChgLst>
  <pc:docChgLst>
    <pc:chgData name="Alice Huntley" userId="bc05b444-87f9-49f1-a8f4-8cc0d5c285b6" providerId="ADAL" clId="{60E9B97B-50A7-4223-8F59-215C00D1BFEF}"/>
    <pc:docChg chg="custSel modSld">
      <pc:chgData name="Alice Huntley" userId="bc05b444-87f9-49f1-a8f4-8cc0d5c285b6" providerId="ADAL" clId="{60E9B97B-50A7-4223-8F59-215C00D1BFEF}" dt="2022-10-07T14:15:11.098" v="69" actId="20577"/>
      <pc:docMkLst>
        <pc:docMk/>
      </pc:docMkLst>
      <pc:sldChg chg="addSp modSp mod modNotesTx">
        <pc:chgData name="Alice Huntley" userId="bc05b444-87f9-49f1-a8f4-8cc0d5c285b6" providerId="ADAL" clId="{60E9B97B-50A7-4223-8F59-215C00D1BFEF}" dt="2022-10-07T14:15:11.098" v="69" actId="20577"/>
        <pc:sldMkLst>
          <pc:docMk/>
          <pc:sldMk cId="1613691197" sldId="260"/>
        </pc:sldMkLst>
        <pc:spChg chg="add mod">
          <ac:chgData name="Alice Huntley" userId="bc05b444-87f9-49f1-a8f4-8cc0d5c285b6" providerId="ADAL" clId="{60E9B97B-50A7-4223-8F59-215C00D1BFEF}" dt="2022-10-07T14:14:41.573" v="35" actId="207"/>
          <ac:spMkLst>
            <pc:docMk/>
            <pc:sldMk cId="1613691197" sldId="260"/>
            <ac:spMk id="13" creationId="{60B82910-4C72-3CBE-5548-4EF2849585E7}"/>
          </ac:spMkLst>
        </pc:spChg>
        <pc:picChg chg="mod">
          <ac:chgData name="Alice Huntley" userId="bc05b444-87f9-49f1-a8f4-8cc0d5c285b6" providerId="ADAL" clId="{60E9B97B-50A7-4223-8F59-215C00D1BFEF}" dt="2022-10-07T14:13:46.024" v="31" actId="14826"/>
          <ac:picMkLst>
            <pc:docMk/>
            <pc:sldMk cId="1613691197" sldId="260"/>
            <ac:picMk id="85" creationId="{D56C7142-C22C-4081-A366-1B2B97A4C0EB}"/>
          </ac:picMkLst>
        </pc:picChg>
        <pc:cxnChg chg="mod">
          <ac:chgData name="Alice Huntley" userId="bc05b444-87f9-49f1-a8f4-8cc0d5c285b6" providerId="ADAL" clId="{60E9B97B-50A7-4223-8F59-215C00D1BFEF}" dt="2022-10-07T14:13:55.971" v="33" actId="14100"/>
          <ac:cxnSpMkLst>
            <pc:docMk/>
            <pc:sldMk cId="1613691197" sldId="260"/>
            <ac:cxnSpMk id="93" creationId="{5AF12D3D-2DDB-449A-93D7-0ED718235C18}"/>
          </ac:cxnSpMkLst>
        </pc:cxnChg>
        <pc:cxnChg chg="mod">
          <ac:chgData name="Alice Huntley" userId="bc05b444-87f9-49f1-a8f4-8cc0d5c285b6" providerId="ADAL" clId="{60E9B97B-50A7-4223-8F59-215C00D1BFEF}" dt="2022-10-07T14:13:51.757" v="32" actId="14100"/>
          <ac:cxnSpMkLst>
            <pc:docMk/>
            <pc:sldMk cId="1613691197" sldId="260"/>
            <ac:cxnSpMk id="97" creationId="{E5611E4C-3CDF-4493-AA38-E1DFE66F4B2C}"/>
          </ac:cxnSpMkLst>
        </pc:cxnChg>
      </pc:sldChg>
    </pc:docChg>
  </pc:docChgLst>
  <pc:docChgLst>
    <pc:chgData name="Elizabeth Lupton" userId="f1d8bff2-aebb-46ae-b972-0f228aff2aaf" providerId="ADAL" clId="{A73C5418-6A73-423F-B928-5425CE90FB1F}"/>
    <pc:docChg chg="custSel modSld">
      <pc:chgData name="Elizabeth Lupton" userId="f1d8bff2-aebb-46ae-b972-0f228aff2aaf" providerId="ADAL" clId="{A73C5418-6A73-423F-B928-5425CE90FB1F}" dt="2021-11-24T10:07:11.376" v="893" actId="20577"/>
      <pc:docMkLst>
        <pc:docMk/>
      </pc:docMkLst>
      <pc:sldChg chg="addSp delSp modSp mod">
        <pc:chgData name="Elizabeth Lupton" userId="f1d8bff2-aebb-46ae-b972-0f228aff2aaf" providerId="ADAL" clId="{A73C5418-6A73-423F-B928-5425CE90FB1F}" dt="2021-11-24T10:07:11.376" v="893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A73C5418-6A73-423F-B928-5425CE90FB1F}" dt="2021-11-24T09:49:43.748" v="10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A73C5418-6A73-423F-B928-5425CE90FB1F}" dt="2021-11-24T09:59:05.151" v="401" actId="14100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A73C5418-6A73-423F-B928-5425CE90FB1F}" dt="2021-11-24T09:49:56.421" v="43" actId="20577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lizabeth Lupton" userId="f1d8bff2-aebb-46ae-b972-0f228aff2aaf" providerId="ADAL" clId="{A73C5418-6A73-423F-B928-5425CE90FB1F}" dt="2021-11-24T10:06:54.512" v="887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Elizabeth Lupton" userId="f1d8bff2-aebb-46ae-b972-0f228aff2aaf" providerId="ADAL" clId="{A73C5418-6A73-423F-B928-5425CE90FB1F}" dt="2021-11-24T10:03:21.241" v="500" actId="1076"/>
          <ac:spMkLst>
            <pc:docMk/>
            <pc:sldMk cId="1613691197" sldId="260"/>
            <ac:spMk id="6" creationId="{1C5711F9-BEE4-44D5-ADBB-48A09292FAD8}"/>
          </ac:spMkLst>
        </pc:spChg>
        <pc:spChg chg="add mod">
          <ac:chgData name="Elizabeth Lupton" userId="f1d8bff2-aebb-46ae-b972-0f228aff2aaf" providerId="ADAL" clId="{A73C5418-6A73-423F-B928-5425CE90FB1F}" dt="2021-11-24T10:00:57.077" v="427" actId="1076"/>
          <ac:spMkLst>
            <pc:docMk/>
            <pc:sldMk cId="1613691197" sldId="260"/>
            <ac:spMk id="8" creationId="{B71904B2-1E25-45B9-8D88-050CD2396CDA}"/>
          </ac:spMkLst>
        </pc:spChg>
        <pc:spChg chg="add mod">
          <ac:chgData name="Elizabeth Lupton" userId="f1d8bff2-aebb-46ae-b972-0f228aff2aaf" providerId="ADAL" clId="{A73C5418-6A73-423F-B928-5425CE90FB1F}" dt="2021-11-24T10:01:02.094" v="429" actId="1076"/>
          <ac:spMkLst>
            <pc:docMk/>
            <pc:sldMk cId="1613691197" sldId="260"/>
            <ac:spMk id="9" creationId="{34FCC0D7-531E-4DE9-A027-10A8134D6AA0}"/>
          </ac:spMkLst>
        </pc:spChg>
        <pc:spChg chg="add mod">
          <ac:chgData name="Elizabeth Lupton" userId="f1d8bff2-aebb-46ae-b972-0f228aff2aaf" providerId="ADAL" clId="{A73C5418-6A73-423F-B928-5425CE90FB1F}" dt="2021-11-24T10:07:11.376" v="893" actId="20577"/>
          <ac:spMkLst>
            <pc:docMk/>
            <pc:sldMk cId="1613691197" sldId="260"/>
            <ac:spMk id="10" creationId="{03090999-FCDB-4D31-A1F5-B0FE104AE216}"/>
          </ac:spMkLst>
        </pc:spChg>
        <pc:spChg chg="add mod">
          <ac:chgData name="Elizabeth Lupton" userId="f1d8bff2-aebb-46ae-b972-0f228aff2aaf" providerId="ADAL" clId="{A73C5418-6A73-423F-B928-5425CE90FB1F}" dt="2021-11-24T10:06:42.788" v="869" actId="1076"/>
          <ac:spMkLst>
            <pc:docMk/>
            <pc:sldMk cId="1613691197" sldId="260"/>
            <ac:spMk id="11" creationId="{521A10DB-1427-4484-A946-80B9BFB75995}"/>
          </ac:spMkLst>
        </pc:spChg>
        <pc:spChg chg="mod">
          <ac:chgData name="Elizabeth Lupton" userId="f1d8bff2-aebb-46ae-b972-0f228aff2aaf" providerId="ADAL" clId="{A73C5418-6A73-423F-B928-5425CE90FB1F}" dt="2021-11-24T09:55:33.840" v="363"/>
          <ac:spMkLst>
            <pc:docMk/>
            <pc:sldMk cId="1613691197" sldId="260"/>
            <ac:spMk id="14" creationId="{5E5DB258-4D8C-4D1A-A9DA-AB1028C40C35}"/>
          </ac:spMkLst>
        </pc:spChg>
        <pc:spChg chg="mod">
          <ac:chgData name="Elizabeth Lupton" userId="f1d8bff2-aebb-46ae-b972-0f228aff2aaf" providerId="ADAL" clId="{A73C5418-6A73-423F-B928-5425CE90FB1F}" dt="2021-11-24T09:56:14.382" v="369" actId="2711"/>
          <ac:spMkLst>
            <pc:docMk/>
            <pc:sldMk cId="1613691197" sldId="260"/>
            <ac:spMk id="15" creationId="{B01F902B-7B6D-4FAD-BD87-C61445BD40E8}"/>
          </ac:spMkLst>
        </pc:spChg>
        <pc:spChg chg="mod">
          <ac:chgData name="Elizabeth Lupton" userId="f1d8bff2-aebb-46ae-b972-0f228aff2aaf" providerId="ADAL" clId="{A73C5418-6A73-423F-B928-5425CE90FB1F}" dt="2021-11-24T09:55:33.840" v="363"/>
          <ac:spMkLst>
            <pc:docMk/>
            <pc:sldMk cId="1613691197" sldId="260"/>
            <ac:spMk id="16" creationId="{7B82397A-0854-4438-8F8B-E1179B614B47}"/>
          </ac:spMkLst>
        </pc:spChg>
        <pc:spChg chg="mod">
          <ac:chgData name="Elizabeth Lupton" userId="f1d8bff2-aebb-46ae-b972-0f228aff2aaf" providerId="ADAL" clId="{A73C5418-6A73-423F-B928-5425CE90FB1F}" dt="2021-11-24T09:56:49.942" v="384" actId="20577"/>
          <ac:spMkLst>
            <pc:docMk/>
            <pc:sldMk cId="1613691197" sldId="260"/>
            <ac:spMk id="17" creationId="{D165DC55-0F83-4947-A0BC-8E4C54B713D8}"/>
          </ac:spMkLst>
        </pc:spChg>
        <pc:spChg chg="mod">
          <ac:chgData name="Elizabeth Lupton" userId="f1d8bff2-aebb-46ae-b972-0f228aff2aaf" providerId="ADAL" clId="{A73C5418-6A73-423F-B928-5425CE90FB1F}" dt="2021-11-24T09:56:07.493" v="368" actId="2711"/>
          <ac:spMkLst>
            <pc:docMk/>
            <pc:sldMk cId="1613691197" sldId="260"/>
            <ac:spMk id="18" creationId="{348A30B4-DBBF-4A42-A2A4-D6ECAD48E879}"/>
          </ac:spMkLst>
        </pc:spChg>
        <pc:spChg chg="add mod">
          <ac:chgData name="Elizabeth Lupton" userId="f1d8bff2-aebb-46ae-b972-0f228aff2aaf" providerId="ADAL" clId="{A73C5418-6A73-423F-B928-5425CE90FB1F}" dt="2021-11-24T09:57:07.479" v="387" actId="1076"/>
          <ac:spMkLst>
            <pc:docMk/>
            <pc:sldMk cId="1613691197" sldId="260"/>
            <ac:spMk id="20" creationId="{144A6010-2B4C-403B-B007-2326749AA6C6}"/>
          </ac:spMkLst>
        </pc:spChg>
        <pc:spChg chg="add mod">
          <ac:chgData name="Elizabeth Lupton" userId="f1d8bff2-aebb-46ae-b972-0f228aff2aaf" providerId="ADAL" clId="{A73C5418-6A73-423F-B928-5425CE90FB1F}" dt="2021-11-24T10:03:29.408" v="501" actId="1076"/>
          <ac:spMkLst>
            <pc:docMk/>
            <pc:sldMk cId="1613691197" sldId="260"/>
            <ac:spMk id="21" creationId="{9FAF83C4-5E30-41EF-A27F-D5931BF408CC}"/>
          </ac:spMkLst>
        </pc:spChg>
        <pc:spChg chg="add del mod">
          <ac:chgData name="Elizabeth Lupton" userId="f1d8bff2-aebb-46ae-b972-0f228aff2aaf" providerId="ADAL" clId="{A73C5418-6A73-423F-B928-5425CE90FB1F}" dt="2021-11-24T09:59:52.582" v="409"/>
          <ac:spMkLst>
            <pc:docMk/>
            <pc:sldMk cId="1613691197" sldId="260"/>
            <ac:spMk id="22" creationId="{2E0C1BC0-80F2-4025-84A3-F12867B96968}"/>
          </ac:spMkLst>
        </pc:spChg>
        <pc:grpChg chg="add mod">
          <ac:chgData name="Elizabeth Lupton" userId="f1d8bff2-aebb-46ae-b972-0f228aff2aaf" providerId="ADAL" clId="{A73C5418-6A73-423F-B928-5425CE90FB1F}" dt="2021-11-24T09:57:04.262" v="386" actId="1076"/>
          <ac:grpSpMkLst>
            <pc:docMk/>
            <pc:sldMk cId="1613691197" sldId="260"/>
            <ac:grpSpMk id="12" creationId="{4984913C-487E-49C6-86C7-36F18AC0C860}"/>
          </ac:grpSpMkLst>
        </pc:grpChg>
        <pc:picChg chg="mod">
          <ac:chgData name="Elizabeth Lupton" userId="f1d8bff2-aebb-46ae-b972-0f228aff2aaf" providerId="ADAL" clId="{A73C5418-6A73-423F-B928-5425CE90FB1F}" dt="2021-11-24T09:55:33.840" v="363"/>
          <ac:picMkLst>
            <pc:docMk/>
            <pc:sldMk cId="1613691197" sldId="260"/>
            <ac:picMk id="13" creationId="{93729E8C-83F4-4B4D-9BB5-7A257B5AF828}"/>
          </ac:picMkLst>
        </pc:picChg>
        <pc:picChg chg="add mod">
          <ac:chgData name="Elizabeth Lupton" userId="f1d8bff2-aebb-46ae-b972-0f228aff2aaf" providerId="ADAL" clId="{A73C5418-6A73-423F-B928-5425CE90FB1F}" dt="2021-11-24T10:06:29.891" v="866" actId="1076"/>
          <ac:picMkLst>
            <pc:docMk/>
            <pc:sldMk cId="1613691197" sldId="260"/>
            <ac:picMk id="23" creationId="{CD276733-4FA7-4D3E-B1A9-8443EA337204}"/>
          </ac:picMkLst>
        </pc:picChg>
        <pc:cxnChg chg="mod">
          <ac:chgData name="Elizabeth Lupton" userId="f1d8bff2-aebb-46ae-b972-0f228aff2aaf" providerId="ADAL" clId="{A73C5418-6A73-423F-B928-5425CE90FB1F}" dt="2021-11-24T09:55:33.840" v="363"/>
          <ac:cxnSpMkLst>
            <pc:docMk/>
            <pc:sldMk cId="1613691197" sldId="260"/>
            <ac:cxnSpMk id="19" creationId="{DC338C69-E441-4545-BA15-C0C371797C3D}"/>
          </ac:cxnSpMkLst>
        </pc:cxnChg>
      </pc:sldChg>
    </pc:docChg>
  </pc:docChgLst>
  <pc:docChgLst>
    <pc:chgData name="Elizabeth Lupton" userId="f1d8bff2-aebb-46ae-b972-0f228aff2aaf" providerId="ADAL" clId="{DA7FDB5A-5139-44F8-9299-F42352BD6BBE}"/>
    <pc:docChg chg="custSel modSld">
      <pc:chgData name="Elizabeth Lupton" userId="f1d8bff2-aebb-46ae-b972-0f228aff2aaf" providerId="ADAL" clId="{DA7FDB5A-5139-44F8-9299-F42352BD6BBE}" dt="2023-11-14T18:36:17.675" v="29" actId="20577"/>
      <pc:docMkLst>
        <pc:docMk/>
      </pc:docMkLst>
      <pc:sldChg chg="modSp mod modNotesTx">
        <pc:chgData name="Elizabeth Lupton" userId="f1d8bff2-aebb-46ae-b972-0f228aff2aaf" providerId="ADAL" clId="{DA7FDB5A-5139-44F8-9299-F42352BD6BBE}" dt="2023-11-14T18:36:17.675" v="29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DA7FDB5A-5139-44F8-9299-F42352BD6BBE}" dt="2023-11-14T18:36:17.675" v="29" actId="20577"/>
          <ac:spMkLst>
            <pc:docMk/>
            <pc:sldMk cId="1613691197" sldId="260"/>
            <ac:spMk id="10" creationId="{03090999-FCDB-4D31-A1F5-B0FE104AE216}"/>
          </ac:spMkLst>
        </pc:spChg>
      </pc:sldChg>
    </pc:docChg>
  </pc:docChgLst>
  <pc:docChgLst>
    <pc:chgData name="Charlie Cutler" userId="c5b094de-3707-4aae-994d-70175e9a1467" providerId="ADAL" clId="{CE899AC6-946A-42E0-8276-0BBDAA37EC9E}"/>
    <pc:docChg chg="undo custSel modSld modMainMaster">
      <pc:chgData name="Charlie Cutler" userId="c5b094de-3707-4aae-994d-70175e9a1467" providerId="ADAL" clId="{CE899AC6-946A-42E0-8276-0BBDAA37EC9E}" dt="2021-11-25T19:25:57.282" v="621" actId="1038"/>
      <pc:docMkLst>
        <pc:docMk/>
      </pc:docMkLst>
      <pc:sldChg chg="addSp delSp modSp mod">
        <pc:chgData name="Charlie Cutler" userId="c5b094de-3707-4aae-994d-70175e9a1467" providerId="ADAL" clId="{CE899AC6-946A-42E0-8276-0BBDAA37EC9E}" dt="2021-11-25T19:25:57.282" v="621" actId="1038"/>
        <pc:sldMkLst>
          <pc:docMk/>
          <pc:sldMk cId="1613691197" sldId="260"/>
        </pc:sldMkLst>
        <pc:spChg chg="mod">
          <ac:chgData name="Charlie Cutler" userId="c5b094de-3707-4aae-994d-70175e9a1467" providerId="ADAL" clId="{CE899AC6-946A-42E0-8276-0BBDAA37EC9E}" dt="2021-11-25T19:15:52.150" v="0" actId="14100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Charlie Cutler" userId="c5b094de-3707-4aae-994d-70175e9a1467" providerId="ADAL" clId="{CE899AC6-946A-42E0-8276-0BBDAA37EC9E}" dt="2021-11-25T19:21:44.150" v="138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CE899AC6-946A-42E0-8276-0BBDAA37EC9E}" dt="2021-11-25T19:21:37.762" v="136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CE899AC6-946A-42E0-8276-0BBDAA37EC9E}" dt="2021-11-25T19:21:50.528" v="139" actId="1076"/>
          <ac:spMkLst>
            <pc:docMk/>
            <pc:sldMk cId="1613691197" sldId="260"/>
            <ac:spMk id="6" creationId="{1C5711F9-BEE4-44D5-ADBB-48A09292FAD8}"/>
          </ac:spMkLst>
        </pc:spChg>
        <pc:spChg chg="del mod">
          <ac:chgData name="Charlie Cutler" userId="c5b094de-3707-4aae-994d-70175e9a1467" providerId="ADAL" clId="{CE899AC6-946A-42E0-8276-0BBDAA37EC9E}" dt="2021-11-25T19:17:40.164" v="31" actId="478"/>
          <ac:spMkLst>
            <pc:docMk/>
            <pc:sldMk cId="1613691197" sldId="260"/>
            <ac:spMk id="7" creationId="{73684580-CCDE-44EE-8EEC-E5F956D76349}"/>
          </ac:spMkLst>
        </pc:spChg>
        <pc:spChg chg="mod">
          <ac:chgData name="Charlie Cutler" userId="c5b094de-3707-4aae-994d-70175e9a1467" providerId="ADAL" clId="{CE899AC6-946A-42E0-8276-0BBDAA37EC9E}" dt="2021-11-25T19:25:48.227" v="612" actId="1076"/>
          <ac:spMkLst>
            <pc:docMk/>
            <pc:sldMk cId="1613691197" sldId="260"/>
            <ac:spMk id="8" creationId="{B71904B2-1E25-45B9-8D88-050CD2396CDA}"/>
          </ac:spMkLst>
        </pc:spChg>
        <pc:spChg chg="mod">
          <ac:chgData name="Charlie Cutler" userId="c5b094de-3707-4aae-994d-70175e9a1467" providerId="ADAL" clId="{CE899AC6-946A-42E0-8276-0BBDAA37EC9E}" dt="2021-11-25T19:25:49.808" v="613" actId="1076"/>
          <ac:spMkLst>
            <pc:docMk/>
            <pc:sldMk cId="1613691197" sldId="260"/>
            <ac:spMk id="9" creationId="{34FCC0D7-531E-4DE9-A027-10A8134D6AA0}"/>
          </ac:spMkLst>
        </pc:spChg>
        <pc:spChg chg="mod">
          <ac:chgData name="Charlie Cutler" userId="c5b094de-3707-4aae-994d-70175e9a1467" providerId="ADAL" clId="{CE899AC6-946A-42E0-8276-0BBDAA37EC9E}" dt="2021-11-25T19:17:16.461" v="20" actId="255"/>
          <ac:spMkLst>
            <pc:docMk/>
            <pc:sldMk cId="1613691197" sldId="260"/>
            <ac:spMk id="10" creationId="{03090999-FCDB-4D31-A1F5-B0FE104AE216}"/>
          </ac:spMkLst>
        </pc:spChg>
        <pc:spChg chg="mod">
          <ac:chgData name="Charlie Cutler" userId="c5b094de-3707-4aae-994d-70175e9a1467" providerId="ADAL" clId="{CE899AC6-946A-42E0-8276-0BBDAA37EC9E}" dt="2021-11-25T19:20:48.710" v="130" actId="113"/>
          <ac:spMkLst>
            <pc:docMk/>
            <pc:sldMk cId="1613691197" sldId="260"/>
            <ac:spMk id="11" creationId="{521A10DB-1427-4484-A946-80B9BFB75995}"/>
          </ac:spMkLst>
        </pc:spChg>
        <pc:spChg chg="mod">
          <ac:chgData name="Charlie Cutler" userId="c5b094de-3707-4aae-994d-70175e9a1467" providerId="ADAL" clId="{CE899AC6-946A-42E0-8276-0BBDAA37EC9E}" dt="2021-11-25T19:17:16.461" v="20" actId="255"/>
          <ac:spMkLst>
            <pc:docMk/>
            <pc:sldMk cId="1613691197" sldId="260"/>
            <ac:spMk id="14" creationId="{5E5DB258-4D8C-4D1A-A9DA-AB1028C40C35}"/>
          </ac:spMkLst>
        </pc:spChg>
        <pc:spChg chg="mod">
          <ac:chgData name="Charlie Cutler" userId="c5b094de-3707-4aae-994d-70175e9a1467" providerId="ADAL" clId="{CE899AC6-946A-42E0-8276-0BBDAA37EC9E}" dt="2021-11-25T19:17:16.461" v="20" actId="255"/>
          <ac:spMkLst>
            <pc:docMk/>
            <pc:sldMk cId="1613691197" sldId="260"/>
            <ac:spMk id="15" creationId="{B01F902B-7B6D-4FAD-BD87-C61445BD40E8}"/>
          </ac:spMkLst>
        </pc:spChg>
        <pc:spChg chg="del">
          <ac:chgData name="Charlie Cutler" userId="c5b094de-3707-4aae-994d-70175e9a1467" providerId="ADAL" clId="{CE899AC6-946A-42E0-8276-0BBDAA37EC9E}" dt="2021-11-25T19:16:39.711" v="10" actId="478"/>
          <ac:spMkLst>
            <pc:docMk/>
            <pc:sldMk cId="1613691197" sldId="260"/>
            <ac:spMk id="16" creationId="{7B82397A-0854-4438-8F8B-E1179B614B47}"/>
          </ac:spMkLst>
        </pc:spChg>
        <pc:spChg chg="mod">
          <ac:chgData name="Charlie Cutler" userId="c5b094de-3707-4aae-994d-70175e9a1467" providerId="ADAL" clId="{CE899AC6-946A-42E0-8276-0BBDAA37EC9E}" dt="2021-11-25T19:17:16.461" v="20" actId="255"/>
          <ac:spMkLst>
            <pc:docMk/>
            <pc:sldMk cId="1613691197" sldId="260"/>
            <ac:spMk id="17" creationId="{D165DC55-0F83-4947-A0BC-8E4C54B713D8}"/>
          </ac:spMkLst>
        </pc:spChg>
        <pc:spChg chg="mod">
          <ac:chgData name="Charlie Cutler" userId="c5b094de-3707-4aae-994d-70175e9a1467" providerId="ADAL" clId="{CE899AC6-946A-42E0-8276-0BBDAA37EC9E}" dt="2021-11-25T19:17:16.461" v="20" actId="255"/>
          <ac:spMkLst>
            <pc:docMk/>
            <pc:sldMk cId="1613691197" sldId="260"/>
            <ac:spMk id="18" creationId="{348A30B4-DBBF-4A42-A2A4-D6ECAD48E879}"/>
          </ac:spMkLst>
        </pc:spChg>
        <pc:spChg chg="mod">
          <ac:chgData name="Charlie Cutler" userId="c5b094de-3707-4aae-994d-70175e9a1467" providerId="ADAL" clId="{CE899AC6-946A-42E0-8276-0BBDAA37EC9E}" dt="2021-11-25T19:17:27.951" v="24" actId="164"/>
          <ac:spMkLst>
            <pc:docMk/>
            <pc:sldMk cId="1613691197" sldId="260"/>
            <ac:spMk id="20" creationId="{144A6010-2B4C-403B-B007-2326749AA6C6}"/>
          </ac:spMkLst>
        </pc:spChg>
        <pc:spChg chg="mod">
          <ac:chgData name="Charlie Cutler" userId="c5b094de-3707-4aae-994d-70175e9a1467" providerId="ADAL" clId="{CE899AC6-946A-42E0-8276-0BBDAA37EC9E}" dt="2021-11-25T19:21:50.528" v="139" actId="1076"/>
          <ac:spMkLst>
            <pc:docMk/>
            <pc:sldMk cId="1613691197" sldId="260"/>
            <ac:spMk id="21" creationId="{9FAF83C4-5E30-41EF-A27F-D5931BF408CC}"/>
          </ac:spMkLst>
        </pc:spChg>
        <pc:spChg chg="add mod">
          <ac:chgData name="Charlie Cutler" userId="c5b094de-3707-4aae-994d-70175e9a1467" providerId="ADAL" clId="{CE899AC6-946A-42E0-8276-0BBDAA37EC9E}" dt="2021-11-25T19:21:50.528" v="139" actId="1076"/>
          <ac:spMkLst>
            <pc:docMk/>
            <pc:sldMk cId="1613691197" sldId="260"/>
            <ac:spMk id="24" creationId="{65AAB76B-20A7-4AF4-A12E-BD9C3921413E}"/>
          </ac:spMkLst>
        </pc:spChg>
        <pc:spChg chg="add mod">
          <ac:chgData name="Charlie Cutler" userId="c5b094de-3707-4aae-994d-70175e9a1467" providerId="ADAL" clId="{CE899AC6-946A-42E0-8276-0BBDAA37EC9E}" dt="2021-11-25T19:21:50.528" v="139" actId="1076"/>
          <ac:spMkLst>
            <pc:docMk/>
            <pc:sldMk cId="1613691197" sldId="260"/>
            <ac:spMk id="25" creationId="{46A575DA-A2F4-49A6-BF26-3FB9A63C2381}"/>
          </ac:spMkLst>
        </pc:spChg>
        <pc:spChg chg="mod">
          <ac:chgData name="Charlie Cutler" userId="c5b094de-3707-4aae-994d-70175e9a1467" providerId="ADAL" clId="{CE899AC6-946A-42E0-8276-0BBDAA37EC9E}" dt="2021-11-25T19:19:01.507" v="56"/>
          <ac:spMkLst>
            <pc:docMk/>
            <pc:sldMk cId="1613691197" sldId="260"/>
            <ac:spMk id="59" creationId="{9D859099-AD37-4100-8895-2A8515B53B50}"/>
          </ac:spMkLst>
        </pc:spChg>
        <pc:spChg chg="add mod">
          <ac:chgData name="Charlie Cutler" userId="c5b094de-3707-4aae-994d-70175e9a1467" providerId="ADAL" clId="{CE899AC6-946A-42E0-8276-0BBDAA37EC9E}" dt="2021-11-25T19:21:52.569" v="140" actId="1076"/>
          <ac:spMkLst>
            <pc:docMk/>
            <pc:sldMk cId="1613691197" sldId="260"/>
            <ac:spMk id="84" creationId="{6E0AB4E8-BB48-462B-9C19-8258DF3074CD}"/>
          </ac:spMkLst>
        </pc:spChg>
        <pc:spChg chg="add mod">
          <ac:chgData name="Charlie Cutler" userId="c5b094de-3707-4aae-994d-70175e9a1467" providerId="ADAL" clId="{CE899AC6-946A-42E0-8276-0BBDAA37EC9E}" dt="2021-11-25T19:25:37.421" v="610" actId="113"/>
          <ac:spMkLst>
            <pc:docMk/>
            <pc:sldMk cId="1613691197" sldId="260"/>
            <ac:spMk id="86" creationId="{B6560404-8350-4A7C-8DDB-766FBB2AB596}"/>
          </ac:spMkLst>
        </pc:spChg>
        <pc:spChg chg="add mod">
          <ac:chgData name="Charlie Cutler" userId="c5b094de-3707-4aae-994d-70175e9a1467" providerId="ADAL" clId="{CE899AC6-946A-42E0-8276-0BBDAA37EC9E}" dt="2021-11-25T19:25:16.522" v="600" actId="1076"/>
          <ac:spMkLst>
            <pc:docMk/>
            <pc:sldMk cId="1613691197" sldId="260"/>
            <ac:spMk id="87" creationId="{4A8247BE-C93D-445C-8913-4EE3989DEF62}"/>
          </ac:spMkLst>
        </pc:spChg>
        <pc:spChg chg="add mod">
          <ac:chgData name="Charlie Cutler" userId="c5b094de-3707-4aae-994d-70175e9a1467" providerId="ADAL" clId="{CE899AC6-946A-42E0-8276-0BBDAA37EC9E}" dt="2021-11-25T19:24:20.453" v="572" actId="20577"/>
          <ac:spMkLst>
            <pc:docMk/>
            <pc:sldMk cId="1613691197" sldId="260"/>
            <ac:spMk id="88" creationId="{3ADE66C5-ECB4-40AE-B689-B1271C3BE4EA}"/>
          </ac:spMkLst>
        </pc:spChg>
        <pc:spChg chg="add mod">
          <ac:chgData name="Charlie Cutler" userId="c5b094de-3707-4aae-994d-70175e9a1467" providerId="ADAL" clId="{CE899AC6-946A-42E0-8276-0BBDAA37EC9E}" dt="2021-11-25T19:24:26.948" v="579" actId="1076"/>
          <ac:spMkLst>
            <pc:docMk/>
            <pc:sldMk cId="1613691197" sldId="260"/>
            <ac:spMk id="89" creationId="{E345A153-F2ED-48FC-8884-4AF48CE96223}"/>
          </ac:spMkLst>
        </pc:spChg>
        <pc:grpChg chg="mod">
          <ac:chgData name="Charlie Cutler" userId="c5b094de-3707-4aae-994d-70175e9a1467" providerId="ADAL" clId="{CE899AC6-946A-42E0-8276-0BBDAA37EC9E}" dt="2021-11-25T19:17:27.951" v="24" actId="164"/>
          <ac:grpSpMkLst>
            <pc:docMk/>
            <pc:sldMk cId="1613691197" sldId="260"/>
            <ac:grpSpMk id="12" creationId="{4984913C-487E-49C6-86C7-36F18AC0C860}"/>
          </ac:grpSpMkLst>
        </pc:grpChg>
        <pc:grpChg chg="add del mod">
          <ac:chgData name="Charlie Cutler" userId="c5b094de-3707-4aae-994d-70175e9a1467" providerId="ADAL" clId="{CE899AC6-946A-42E0-8276-0BBDAA37EC9E}" dt="2021-11-25T19:19:13.331" v="60" actId="478"/>
          <ac:grpSpMkLst>
            <pc:docMk/>
            <pc:sldMk cId="1613691197" sldId="260"/>
            <ac:grpSpMk id="22" creationId="{997866BE-3883-4245-8AFF-309B91793D9D}"/>
          </ac:grpSpMkLst>
        </pc:grpChg>
        <pc:grpChg chg="add mod">
          <ac:chgData name="Charlie Cutler" userId="c5b094de-3707-4aae-994d-70175e9a1467" providerId="ADAL" clId="{CE899AC6-946A-42E0-8276-0BBDAA37EC9E}" dt="2021-11-25T19:21:50.528" v="139" actId="1076"/>
          <ac:grpSpMkLst>
            <pc:docMk/>
            <pc:sldMk cId="1613691197" sldId="260"/>
            <ac:grpSpMk id="26" creationId="{CFE4D7E9-71F7-424C-AC88-F49AD681E9C2}"/>
          </ac:grpSpMkLst>
        </pc:grpChg>
        <pc:grpChg chg="mod">
          <ac:chgData name="Charlie Cutler" userId="c5b094de-3707-4aae-994d-70175e9a1467" providerId="ADAL" clId="{CE899AC6-946A-42E0-8276-0BBDAA37EC9E}" dt="2021-11-25T19:18:53.123" v="52"/>
          <ac:grpSpMkLst>
            <pc:docMk/>
            <pc:sldMk cId="1613691197" sldId="260"/>
            <ac:grpSpMk id="28" creationId="{B19D8DC6-AADD-43B3-B6C7-B3CC29492130}"/>
          </ac:grpSpMkLst>
        </pc:grpChg>
        <pc:grpChg chg="mod">
          <ac:chgData name="Charlie Cutler" userId="c5b094de-3707-4aae-994d-70175e9a1467" providerId="ADAL" clId="{CE899AC6-946A-42E0-8276-0BBDAA37EC9E}" dt="2021-11-25T19:18:53.123" v="52"/>
          <ac:grpSpMkLst>
            <pc:docMk/>
            <pc:sldMk cId="1613691197" sldId="260"/>
            <ac:grpSpMk id="33" creationId="{C2F48877-C5BE-4803-BE2B-C1E71BA3F0C3}"/>
          </ac:grpSpMkLst>
        </pc:grpChg>
        <pc:grpChg chg="mod">
          <ac:chgData name="Charlie Cutler" userId="c5b094de-3707-4aae-994d-70175e9a1467" providerId="ADAL" clId="{CE899AC6-946A-42E0-8276-0BBDAA37EC9E}" dt="2021-11-25T19:18:53.123" v="52"/>
          <ac:grpSpMkLst>
            <pc:docMk/>
            <pc:sldMk cId="1613691197" sldId="260"/>
            <ac:grpSpMk id="37" creationId="{6D444913-7F98-4EDA-A61E-CAF7C5BE2561}"/>
          </ac:grpSpMkLst>
        </pc:grpChg>
        <pc:grpChg chg="mod">
          <ac:chgData name="Charlie Cutler" userId="c5b094de-3707-4aae-994d-70175e9a1467" providerId="ADAL" clId="{CE899AC6-946A-42E0-8276-0BBDAA37EC9E}" dt="2021-11-25T19:18:53.123" v="52"/>
          <ac:grpSpMkLst>
            <pc:docMk/>
            <pc:sldMk cId="1613691197" sldId="260"/>
            <ac:grpSpMk id="38" creationId="{DCD23181-267D-45A6-BD49-2C9AFDF77F93}"/>
          </ac:grpSpMkLst>
        </pc:grpChg>
        <pc:grpChg chg="mod">
          <ac:chgData name="Charlie Cutler" userId="c5b094de-3707-4aae-994d-70175e9a1467" providerId="ADAL" clId="{CE899AC6-946A-42E0-8276-0BBDAA37EC9E}" dt="2021-11-25T19:18:53.123" v="52"/>
          <ac:grpSpMkLst>
            <pc:docMk/>
            <pc:sldMk cId="1613691197" sldId="260"/>
            <ac:grpSpMk id="41" creationId="{5FD512DE-A1E2-4398-B80B-E4AACC8F2BA3}"/>
          </ac:grpSpMkLst>
        </pc:grpChg>
        <pc:grpChg chg="mod">
          <ac:chgData name="Charlie Cutler" userId="c5b094de-3707-4aae-994d-70175e9a1467" providerId="ADAL" clId="{CE899AC6-946A-42E0-8276-0BBDAA37EC9E}" dt="2021-11-25T19:18:53.123" v="52"/>
          <ac:grpSpMkLst>
            <pc:docMk/>
            <pc:sldMk cId="1613691197" sldId="260"/>
            <ac:grpSpMk id="45" creationId="{576E2F40-C351-4AF9-81FC-C09E071C8DA6}"/>
          </ac:grpSpMkLst>
        </pc:grpChg>
        <pc:grpChg chg="add mod">
          <ac:chgData name="Charlie Cutler" userId="c5b094de-3707-4aae-994d-70175e9a1467" providerId="ADAL" clId="{CE899AC6-946A-42E0-8276-0BBDAA37EC9E}" dt="2021-11-25T19:21:50.528" v="139" actId="1076"/>
          <ac:grpSpMkLst>
            <pc:docMk/>
            <pc:sldMk cId="1613691197" sldId="260"/>
            <ac:grpSpMk id="52" creationId="{164761BF-6C63-464D-8573-60A01ED965FF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53" creationId="{3F9A9461-5F65-4F28-A416-AC768365799A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54" creationId="{CA4CD3A8-3331-4980-AD2D-AF0E6C4EA79D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55" creationId="{DF7BD11D-0D36-4DDC-8F71-DDF8E126FE05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56" creationId="{C85070A5-041A-4FCD-81A9-D9451678F56E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57" creationId="{46DB204C-9FFD-4F40-8896-559A93F088EB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58" creationId="{51699B44-EBEE-440A-A2C2-DFC72AB577B0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61" creationId="{B2E2A764-1587-4B53-87AE-3B64D585623D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65" creationId="{916E1A28-3C57-4DF4-B797-5BBFDF889D39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69" creationId="{A61C1B44-FEBB-4C75-ADC7-C117D33DCBB2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73" creationId="{7BF294FF-361A-4B9A-8B38-40E504CFEF16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77" creationId="{0021F460-4F2D-45FF-AA21-D1DB2F2E0558}"/>
          </ac:grpSpMkLst>
        </pc:grpChg>
        <pc:grpChg chg="mod">
          <ac:chgData name="Charlie Cutler" userId="c5b094de-3707-4aae-994d-70175e9a1467" providerId="ADAL" clId="{CE899AC6-946A-42E0-8276-0BBDAA37EC9E}" dt="2021-11-25T19:19:01.507" v="56"/>
          <ac:grpSpMkLst>
            <pc:docMk/>
            <pc:sldMk cId="1613691197" sldId="260"/>
            <ac:grpSpMk id="81" creationId="{47E4091D-9C12-4747-A0FA-7C4831541C49}"/>
          </ac:grpSpMkLst>
        </pc:grpChg>
        <pc:picChg chg="mod">
          <ac:chgData name="Charlie Cutler" userId="c5b094de-3707-4aae-994d-70175e9a1467" providerId="ADAL" clId="{CE899AC6-946A-42E0-8276-0BBDAA37EC9E}" dt="2021-11-25T19:17:32.777" v="27" actId="14100"/>
          <ac:picMkLst>
            <pc:docMk/>
            <pc:sldMk cId="1613691197" sldId="260"/>
            <ac:picMk id="13" creationId="{93729E8C-83F4-4B4D-9BB5-7A257B5AF828}"/>
          </ac:picMkLst>
        </pc:picChg>
        <pc:picChg chg="mod">
          <ac:chgData name="Charlie Cutler" userId="c5b094de-3707-4aae-994d-70175e9a1467" providerId="ADAL" clId="{CE899AC6-946A-42E0-8276-0BBDAA37EC9E}" dt="2021-11-25T19:25:57.282" v="621" actId="1038"/>
          <ac:picMkLst>
            <pc:docMk/>
            <pc:sldMk cId="1613691197" sldId="260"/>
            <ac:picMk id="23" creationId="{CD276733-4FA7-4D3E-B1A9-8443EA337204}"/>
          </ac:picMkLst>
        </pc:picChg>
        <pc:picChg chg="add mod">
          <ac:chgData name="Charlie Cutler" userId="c5b094de-3707-4aae-994d-70175e9a1467" providerId="ADAL" clId="{CE899AC6-946A-42E0-8276-0BBDAA37EC9E}" dt="2021-11-25T19:23:56.109" v="550" actId="1076"/>
          <ac:picMkLst>
            <pc:docMk/>
            <pc:sldMk cId="1613691197" sldId="260"/>
            <ac:picMk id="85" creationId="{D56C7142-C22C-4081-A366-1B2B97A4C0EB}"/>
          </ac:picMkLst>
        </pc:pic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27" creationId="{C1E8D4BD-B2EF-466E-ABE0-F2EE66C19353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29" creationId="{4DD62B05-C7CF-427E-BAC9-6C7124842A3F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30" creationId="{7024BAB0-F90A-4D40-B811-86C55C374C52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31" creationId="{3E923087-7693-4FE8-988D-719EFB2CC360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32" creationId="{19179D68-8131-4F90-A4AF-24EDCBDD0354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34" creationId="{8CA36A56-FC60-404F-B510-66074EFA0E72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35" creationId="{F78115D0-A887-4FC8-BFD0-7694F24049A2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36" creationId="{DDC911BE-AD0E-450C-8C7A-FE252B68359E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39" creationId="{CF225F2D-BB4E-48D2-8B23-5C4EEB35DB8C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40" creationId="{3D6A9EDA-2B88-4E42-828E-FDD2DB881A01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42" creationId="{7F00659B-C541-4BD9-A3E5-8C0C70D9BD2F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43" creationId="{13CD6BEA-FE46-4EC1-956E-96AFCC4321B8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44" creationId="{A39E9AB0-0B1F-409A-A1F9-00C62B349225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46" creationId="{ADBA553F-4BF4-4DB6-9010-5FBA9B57969B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47" creationId="{251215FD-4DDA-4435-8A27-ADBEA04323AC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48" creationId="{88EC06CA-3F61-415D-BD77-880F23F48EA7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49" creationId="{20EB5057-9678-4DF2-866C-E413D98EBE73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50" creationId="{E5AB08FA-D983-40D1-9026-9B37FF33BACA}"/>
          </ac:cxnSpMkLst>
        </pc:cxnChg>
        <pc:cxnChg chg="mod">
          <ac:chgData name="Charlie Cutler" userId="c5b094de-3707-4aae-994d-70175e9a1467" providerId="ADAL" clId="{CE899AC6-946A-42E0-8276-0BBDAA37EC9E}" dt="2021-11-25T19:18:53.123" v="52"/>
          <ac:cxnSpMkLst>
            <pc:docMk/>
            <pc:sldMk cId="1613691197" sldId="260"/>
            <ac:cxnSpMk id="51" creationId="{75F72BAA-017B-4AEB-87A3-5F8E44CE5D81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60" creationId="{CF923389-7DA0-4B56-A320-FF60A34A3B37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62" creationId="{8CC6A285-EAD6-4406-B34D-C6CD9E07F689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63" creationId="{5D400A24-17A6-4101-9D42-BAE0231D4EE2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64" creationId="{5CFADF36-C791-4664-927C-41AC442419D5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66" creationId="{6420B31F-6DCD-4785-B4D7-98B905F264ED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67" creationId="{61FD3DDD-0AC5-4094-8B64-2BCE02886776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68" creationId="{D8270716-2166-40CF-BAA9-0AC38C9DFC5F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70" creationId="{454D5C57-6D5A-4091-BA28-5AF916DC12E3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71" creationId="{768E160D-C0D6-45D5-BB56-6298B2427E2B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72" creationId="{5DFABA81-199F-4889-A30C-7DEF9AA831B4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74" creationId="{7B84DE1D-D40B-407E-B61B-3FD77426C6C7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75" creationId="{993BC2E8-70BF-4D62-95F2-0042607CCB2F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76" creationId="{36288B47-F999-4E93-AE94-0AC2FC091F2B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78" creationId="{41606A63-FC61-4DAE-96CD-58FE6BB0A678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79" creationId="{C8EC6703-0AD6-449C-A63F-6C3BACC8752F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80" creationId="{C1710788-B8FC-4582-8756-7D78DA307B65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82" creationId="{BDB71C58-851E-4F19-8317-0ACD24AE6041}"/>
          </ac:cxnSpMkLst>
        </pc:cxnChg>
        <pc:cxnChg chg="mod">
          <ac:chgData name="Charlie Cutler" userId="c5b094de-3707-4aae-994d-70175e9a1467" providerId="ADAL" clId="{CE899AC6-946A-42E0-8276-0BBDAA37EC9E}" dt="2021-11-25T19:19:01.507" v="56"/>
          <ac:cxnSpMkLst>
            <pc:docMk/>
            <pc:sldMk cId="1613691197" sldId="260"/>
            <ac:cxnSpMk id="83" creationId="{A6DB892D-B26F-4B2D-8D93-EC02F023ED0E}"/>
          </ac:cxnSpMkLst>
        </pc:cxnChg>
        <pc:cxnChg chg="add mod">
          <ac:chgData name="Charlie Cutler" userId="c5b094de-3707-4aae-994d-70175e9a1467" providerId="ADAL" clId="{CE899AC6-946A-42E0-8276-0BBDAA37EC9E}" dt="2021-11-25T19:24:46.788" v="585" actId="14100"/>
          <ac:cxnSpMkLst>
            <pc:docMk/>
            <pc:sldMk cId="1613691197" sldId="260"/>
            <ac:cxnSpMk id="91" creationId="{1B4082CA-7344-4A33-B8B5-35B1FC258246}"/>
          </ac:cxnSpMkLst>
        </pc:cxnChg>
        <pc:cxnChg chg="add mod">
          <ac:chgData name="Charlie Cutler" userId="c5b094de-3707-4aae-994d-70175e9a1467" providerId="ADAL" clId="{CE899AC6-946A-42E0-8276-0BBDAA37EC9E}" dt="2021-11-25T19:25:24.528" v="607" actId="14100"/>
          <ac:cxnSpMkLst>
            <pc:docMk/>
            <pc:sldMk cId="1613691197" sldId="260"/>
            <ac:cxnSpMk id="93" creationId="{5AF12D3D-2DDB-449A-93D7-0ED718235C18}"/>
          </ac:cxnSpMkLst>
        </pc:cxnChg>
        <pc:cxnChg chg="add mod">
          <ac:chgData name="Charlie Cutler" userId="c5b094de-3707-4aae-994d-70175e9a1467" providerId="ADAL" clId="{CE899AC6-946A-42E0-8276-0BBDAA37EC9E}" dt="2021-11-25T19:25:00.842" v="591" actId="13822"/>
          <ac:cxnSpMkLst>
            <pc:docMk/>
            <pc:sldMk cId="1613691197" sldId="260"/>
            <ac:cxnSpMk id="97" creationId="{E5611E4C-3CDF-4493-AA38-E1DFE66F4B2C}"/>
          </ac:cxnSpMkLst>
        </pc:cxnChg>
        <pc:cxnChg chg="add mod">
          <ac:chgData name="Charlie Cutler" userId="c5b094de-3707-4aae-994d-70175e9a1467" providerId="ADAL" clId="{CE899AC6-946A-42E0-8276-0BBDAA37EC9E}" dt="2021-11-25T19:25:13.995" v="599" actId="208"/>
          <ac:cxnSpMkLst>
            <pc:docMk/>
            <pc:sldMk cId="1613691197" sldId="260"/>
            <ac:cxnSpMk id="100" creationId="{CEE938BB-F5D8-4544-B2B3-BCDF907B3E29}"/>
          </ac:cxnSpMkLst>
        </pc:cxnChg>
      </pc:sldChg>
      <pc:sldMasterChg chg="modSldLayout">
        <pc:chgData name="Charlie Cutler" userId="c5b094de-3707-4aae-994d-70175e9a1467" providerId="ADAL" clId="{CE899AC6-946A-42E0-8276-0BBDAA37EC9E}" dt="2021-11-25T19:16:08.411" v="2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CE899AC6-946A-42E0-8276-0BBDAA37EC9E}" dt="2021-11-25T19:16:08.411" v="2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CE899AC6-946A-42E0-8276-0BBDAA37EC9E}" dt="2021-11-25T19:16:08.411" v="2" actId="14100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CE899AC6-946A-42E0-8276-0BBDAA37EC9E}" dt="2021-11-25T19:16:05.188" v="1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4.0/deed.en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Reflection </a:t>
            </a:r>
            <a:r>
              <a:rPr lang="en-US" b="0" dirty="0"/>
              <a:t>– United Learning </a:t>
            </a:r>
            <a:endParaRPr lang="en-US" b="1" dirty="0"/>
          </a:p>
          <a:p>
            <a:r>
              <a:rPr lang="en-US" b="1" dirty="0"/>
              <a:t>Eye</a:t>
            </a:r>
            <a:r>
              <a:rPr lang="en-US" dirty="0"/>
              <a:t> – </a:t>
            </a:r>
            <a:r>
              <a:rPr lang="en-US" b="0" dirty="0"/>
              <a:t>United Learning </a:t>
            </a:r>
          </a:p>
          <a:p>
            <a:r>
              <a:rPr lang="en-US" b="1" dirty="0"/>
              <a:t>Pyramid </a:t>
            </a:r>
            <a:r>
              <a:rPr lang="en-GB" b="1" dirty="0"/>
              <a:t>diagram </a:t>
            </a:r>
            <a:r>
              <a:rPr lang="en-GB" sz="8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</a:t>
            </a:r>
            <a:r>
              <a:rPr lang="en-GB" sz="8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 4.0</a:t>
            </a:r>
            <a:r>
              <a:rPr lang="en-GB" sz="8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) – </a:t>
            </a:r>
            <a:r>
              <a:rPr lang="en-GB" dirty="0"/>
              <a:t>https://upload.wikimedia.org/wikipedia/commons/2/25/Dispersions.png</a:t>
            </a:r>
          </a:p>
          <a:p>
            <a:r>
              <a:rPr lang="en-US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846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579666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561912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Abadi" panose="020B0604020104020204" pitchFamily="34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Abadi" panose="020B0604020104020204" pitchFamily="34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eativecommons.org/licenses/by-sa/4.0/deed.en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01346" y="269362"/>
            <a:ext cx="5603323" cy="508417"/>
          </a:xfrm>
        </p:spPr>
        <p:txBody>
          <a:bodyPr/>
          <a:lstStyle/>
          <a:p>
            <a:r>
              <a:rPr lang="en-US" dirty="0">
                <a:latin typeface="United Curriculum" pitchFamily="2" charset="0"/>
              </a:rPr>
              <a:t>Light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0423" y="1242569"/>
            <a:ext cx="5435978" cy="1306597"/>
          </a:xfrm>
        </p:spPr>
        <p:txBody>
          <a:bodyPr anchor="t"/>
          <a:lstStyle/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Light travels in straight lines.  </a:t>
            </a:r>
          </a:p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A shadow forms because the object blocks the light rays and prevents them from passing through the object.</a:t>
            </a:r>
          </a:p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The shadow that forms will be the same shape as the object that casts it. Ray diagrams explain how shadows form.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4" y="918037"/>
            <a:ext cx="5514634" cy="2880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Why do shadows form?</a:t>
            </a:r>
            <a:endParaRPr lang="en-GB" sz="105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Physics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1C5711F9-BEE4-44D5-ADBB-48A09292FAD8}"/>
              </a:ext>
            </a:extLst>
          </p:cNvPr>
          <p:cNvSpPr/>
          <p:nvPr/>
        </p:nvSpPr>
        <p:spPr>
          <a:xfrm>
            <a:off x="50423" y="2614747"/>
            <a:ext cx="5239332" cy="2880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Reflection</a:t>
            </a:r>
            <a:endParaRPr lang="en-GB" sz="105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4FCC0D7-531E-4DE9-A027-10A8134D6AA0}"/>
              </a:ext>
            </a:extLst>
          </p:cNvPr>
          <p:cNvSpPr/>
          <p:nvPr/>
        </p:nvSpPr>
        <p:spPr>
          <a:xfrm flipH="1">
            <a:off x="5366232" y="3671880"/>
            <a:ext cx="4502712" cy="300002"/>
          </a:xfrm>
          <a:custGeom>
            <a:avLst/>
            <a:gdLst>
              <a:gd name="connsiteX0" fmla="*/ 104172 w 8669438"/>
              <a:gd name="connsiteY0" fmla="*/ 0 h 6423949"/>
              <a:gd name="connsiteX1" fmla="*/ 0 w 8669438"/>
              <a:gd name="connsiteY1" fmla="*/ 6423949 h 6423949"/>
              <a:gd name="connsiteX2" fmla="*/ 8669438 w 8669438"/>
              <a:gd name="connsiteY2" fmla="*/ 6308202 h 6423949"/>
              <a:gd name="connsiteX3" fmla="*/ 8599990 w 8669438"/>
              <a:gd name="connsiteY3" fmla="*/ 138896 h 6423949"/>
              <a:gd name="connsiteX4" fmla="*/ 104172 w 8669438"/>
              <a:gd name="connsiteY4" fmla="*/ 0 h 6423949"/>
              <a:gd name="connsiteX0" fmla="*/ 16157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16157 w 8581423"/>
              <a:gd name="connsiteY4" fmla="*/ 0 h 6423949"/>
              <a:gd name="connsiteX0" fmla="*/ 79025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79025 w 8581423"/>
              <a:gd name="connsiteY4" fmla="*/ 0 h 6423949"/>
              <a:gd name="connsiteX0" fmla="*/ 36589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36589 w 8581423"/>
              <a:gd name="connsiteY4" fmla="*/ 0 h 6423949"/>
              <a:gd name="connsiteX0" fmla="*/ 1435 w 8546269"/>
              <a:gd name="connsiteY0" fmla="*/ 0 h 6423949"/>
              <a:gd name="connsiteX1" fmla="*/ 2567 w 8546269"/>
              <a:gd name="connsiteY1" fmla="*/ 6423949 h 6423949"/>
              <a:gd name="connsiteX2" fmla="*/ 8546269 w 8546269"/>
              <a:gd name="connsiteY2" fmla="*/ 6308202 h 6423949"/>
              <a:gd name="connsiteX3" fmla="*/ 8476821 w 8546269"/>
              <a:gd name="connsiteY3" fmla="*/ 138896 h 6423949"/>
              <a:gd name="connsiteX4" fmla="*/ 1435 w 8546269"/>
              <a:gd name="connsiteY4" fmla="*/ 0 h 6423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46269" h="6423949">
                <a:moveTo>
                  <a:pt x="1435" y="0"/>
                </a:moveTo>
                <a:cubicBezTo>
                  <a:pt x="-3951" y="2141316"/>
                  <a:pt x="7953" y="4282633"/>
                  <a:pt x="2567" y="6423949"/>
                </a:cubicBezTo>
                <a:lnTo>
                  <a:pt x="8546269" y="6308202"/>
                </a:lnTo>
                <a:lnTo>
                  <a:pt x="8476821" y="138896"/>
                </a:lnTo>
                <a:lnTo>
                  <a:pt x="1435" y="0"/>
                </a:lnTo>
                <a:close/>
              </a:path>
            </a:pathLst>
          </a:cu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/>
            <a:r>
              <a:rPr lang="en-US" sz="1600" b="1" dirty="0">
                <a:solidFill>
                  <a:schemeClr val="bg1"/>
                </a:solidFill>
                <a:latin typeface="United Curriculum" pitchFamily="2" charset="0"/>
              </a:rPr>
              <a:t>Colour vision</a:t>
            </a:r>
            <a:endParaRPr lang="en-GB" sz="1600" b="1" dirty="0">
              <a:solidFill>
                <a:schemeClr val="bg1"/>
              </a:solidFill>
              <a:latin typeface="United Curriculum" pitchFamily="2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3090999-FCDB-4D31-A1F5-B0FE104AE216}"/>
              </a:ext>
            </a:extLst>
          </p:cNvPr>
          <p:cNvSpPr txBox="1">
            <a:spLocks/>
          </p:cNvSpPr>
          <p:nvPr/>
        </p:nvSpPr>
        <p:spPr>
          <a:xfrm>
            <a:off x="86138" y="5278440"/>
            <a:ext cx="4082968" cy="1122339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2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  <a:cs typeface="+mn-lt"/>
              </a:rPr>
              <a:t>long-sighted (adjective): </a:t>
            </a:r>
            <a:r>
              <a:rPr lang="en-US" sz="1200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  <a:cs typeface="+mn-lt"/>
              </a:rPr>
              <a:t>being able to see things that are far away clearly, but not things that are near</a:t>
            </a:r>
            <a:endParaRPr lang="en-US" sz="1200" dirty="0">
              <a:solidFill>
                <a:srgbClr val="000000"/>
              </a:solidFill>
              <a:latin typeface="United Curriculum" pitchFamily="2" charset="0"/>
              <a:ea typeface="Roboto" panose="02000000000000000000" pitchFamily="2" charset="0"/>
              <a:cs typeface="Calibri"/>
            </a:endParaRPr>
          </a:p>
          <a:p>
            <a:pPr>
              <a:lnSpc>
                <a:spcPct val="110000"/>
              </a:lnSpc>
            </a:pPr>
            <a:r>
              <a:rPr lang="en-US" sz="12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  <a:cs typeface="Calibri"/>
              </a:rPr>
              <a:t>short-sighted (adjective): </a:t>
            </a:r>
            <a:r>
              <a:rPr lang="en-US" sz="1200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  <a:cs typeface="+mn-lt"/>
              </a:rPr>
              <a:t>being able to see things close to you clearly, but not things that are far away</a:t>
            </a:r>
            <a:endParaRPr lang="en-US" sz="1200" dirty="0">
              <a:solidFill>
                <a:srgbClr val="000000"/>
              </a:solidFill>
              <a:highlight>
                <a:srgbClr val="FFFF00"/>
              </a:highlight>
              <a:latin typeface="United Curriculum" pitchFamily="2" charset="0"/>
              <a:ea typeface="Roboto" panose="02000000000000000000" pitchFamily="2" charset="0"/>
            </a:endParaRP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9FAF83C4-5E30-41EF-A27F-D5931BF408CC}"/>
              </a:ext>
            </a:extLst>
          </p:cNvPr>
          <p:cNvSpPr txBox="1">
            <a:spLocks/>
          </p:cNvSpPr>
          <p:nvPr/>
        </p:nvSpPr>
        <p:spPr>
          <a:xfrm>
            <a:off x="50422" y="2983047"/>
            <a:ext cx="5514635" cy="439053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200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rPr>
              <a:t>When light bounces off the surface of an object, this is called reflection.</a:t>
            </a:r>
          </a:p>
        </p:txBody>
      </p:sp>
      <p:pic>
        <p:nvPicPr>
          <p:cNvPr id="23" name="Picture 2">
            <a:extLst>
              <a:ext uri="{FF2B5EF4-FFF2-40B4-BE49-F238E27FC236}">
                <a16:creationId xmlns:a16="http://schemas.microsoft.com/office/drawing/2014/main" id="{CD276733-4FA7-4D3E-B1A9-8443EA3372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19"/>
          <a:stretch/>
        </p:blipFill>
        <p:spPr bwMode="auto">
          <a:xfrm>
            <a:off x="7792248" y="4057397"/>
            <a:ext cx="2023258" cy="1170118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</p:pic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65AAB76B-20A7-4AF4-A12E-BD9C3921413E}"/>
              </a:ext>
            </a:extLst>
          </p:cNvPr>
          <p:cNvSpPr txBox="1">
            <a:spLocks/>
          </p:cNvSpPr>
          <p:nvPr/>
        </p:nvSpPr>
        <p:spPr>
          <a:xfrm>
            <a:off x="3121305" y="3291717"/>
            <a:ext cx="2380197" cy="1981642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200" b="0" i="0" strike="noStrike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rPr>
              <a:t>On a rough surface, light will be reflected in all directions. This is known as </a:t>
            </a:r>
            <a:r>
              <a:rPr lang="en-US" sz="1200" b="1" i="0" strike="noStrike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rPr>
              <a:t>diffuse reflection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.</a:t>
            </a:r>
            <a:endParaRPr lang="en-US" sz="1200" b="1" i="0" strike="noStrike" dirty="0">
              <a:latin typeface="United Curriculum" pitchFamily="2" charset="0"/>
              <a:ea typeface="Roboto" panose="02000000000000000000" pitchFamily="2" charset="0"/>
            </a:endParaRPr>
          </a:p>
          <a:p>
            <a:pPr>
              <a:lnSpc>
                <a:spcPct val="110000"/>
              </a:lnSpc>
            </a:pPr>
            <a:endParaRPr lang="en-US" sz="1200" b="1" dirty="0">
              <a:solidFill>
                <a:srgbClr val="000000"/>
              </a:solidFill>
              <a:latin typeface="United Curriculum" pitchFamily="2" charset="0"/>
              <a:ea typeface="Roboto" panose="02000000000000000000" pitchFamily="2" charset="0"/>
            </a:endParaRP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46A575DA-A2F4-49A6-BF26-3FB9A63C2381}"/>
              </a:ext>
            </a:extLst>
          </p:cNvPr>
          <p:cNvSpPr txBox="1">
            <a:spLocks/>
          </p:cNvSpPr>
          <p:nvPr/>
        </p:nvSpPr>
        <p:spPr>
          <a:xfrm>
            <a:off x="316214" y="3291717"/>
            <a:ext cx="2782487" cy="1981642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200" b="0" i="0" strike="noStrike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rPr>
              <a:t>On a flat surface, all light meeting a surface from one direction will be reflected in the same direction. This is known as </a:t>
            </a:r>
            <a:r>
              <a:rPr lang="en-US" sz="1200" b="1" i="0" strike="noStrike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rPr>
              <a:t>specular reflection. </a:t>
            </a:r>
            <a:endParaRPr lang="en-US" sz="1200" b="1" dirty="0">
              <a:solidFill>
                <a:srgbClr val="000000"/>
              </a:solidFill>
              <a:latin typeface="United Curriculum" pitchFamily="2" charset="0"/>
              <a:ea typeface="Roboto" panose="02000000000000000000" pitchFamily="2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FE4D7E9-71F7-424C-AC88-F49AD681E9C2}"/>
              </a:ext>
            </a:extLst>
          </p:cNvPr>
          <p:cNvGrpSpPr/>
          <p:nvPr/>
        </p:nvGrpSpPr>
        <p:grpSpPr>
          <a:xfrm>
            <a:off x="774564" y="4270797"/>
            <a:ext cx="941169" cy="518617"/>
            <a:chOff x="-3240000" y="4207374"/>
            <a:chExt cx="3240360" cy="1886679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1E8D4BD-B2EF-466E-ABE0-F2EE66C1935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2231888" y="4207376"/>
              <a:ext cx="1512168" cy="188592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B19D8DC6-AADD-43B3-B6C7-B3CC29492130}"/>
                </a:ext>
              </a:extLst>
            </p:cNvPr>
            <p:cNvGrpSpPr/>
            <p:nvPr/>
          </p:nvGrpSpPr>
          <p:grpSpPr>
            <a:xfrm rot="15991741">
              <a:off x="-1504166" y="4890429"/>
              <a:ext cx="256757" cy="248485"/>
              <a:chOff x="2879091" y="3697027"/>
              <a:chExt cx="145285" cy="248023"/>
            </a:xfrm>
          </p:grpSpPr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E5AB08FA-D983-40D1-9026-9B37FF33BACA}"/>
                  </a:ext>
                </a:extLst>
              </p:cNvPr>
              <p:cNvCxnSpPr>
                <a:cxnSpLocks/>
              </p:cNvCxnSpPr>
              <p:nvPr/>
            </p:nvCxnSpPr>
            <p:spPr>
              <a:xfrm rot="5608259" flipV="1">
                <a:off x="2950835" y="3871119"/>
                <a:ext cx="1797" cy="145285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75F72BAA-017B-4AEB-87A3-5F8E44CE5D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87824" y="3697027"/>
                <a:ext cx="36364" cy="248023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</p:grp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DD62B05-C7CF-427E-BAC9-6C7124842A3F}"/>
                </a:ext>
              </a:extLst>
            </p:cNvPr>
            <p:cNvCxnSpPr>
              <a:cxnSpLocks/>
            </p:cNvCxnSpPr>
            <p:nvPr/>
          </p:nvCxnSpPr>
          <p:spPr>
            <a:xfrm>
              <a:off x="-2807952" y="4941167"/>
              <a:ext cx="936104" cy="1152128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024BAB0-F90A-4D40-B811-86C55C374C5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871848" y="4207375"/>
              <a:ext cx="1512168" cy="188592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E923087-7693-4FE8-988D-719EFB2CC360}"/>
                </a:ext>
              </a:extLst>
            </p:cNvPr>
            <p:cNvCxnSpPr>
              <a:cxnSpLocks/>
            </p:cNvCxnSpPr>
            <p:nvPr/>
          </p:nvCxnSpPr>
          <p:spPr>
            <a:xfrm>
              <a:off x="-2555204" y="5481229"/>
              <a:ext cx="251668" cy="72007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9179D68-8131-4F90-A4AF-24EDCBDD0354}"/>
                </a:ext>
              </a:extLst>
            </p:cNvPr>
            <p:cNvCxnSpPr>
              <a:cxnSpLocks/>
            </p:cNvCxnSpPr>
            <p:nvPr/>
          </p:nvCxnSpPr>
          <p:spPr>
            <a:xfrm>
              <a:off x="-2339900" y="5301207"/>
              <a:ext cx="36364" cy="248023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C2F48877-C5BE-4803-BE2B-C1E71BA3F0C3}"/>
                </a:ext>
              </a:extLst>
            </p:cNvPr>
            <p:cNvGrpSpPr/>
            <p:nvPr/>
          </p:nvGrpSpPr>
          <p:grpSpPr>
            <a:xfrm rot="15991741">
              <a:off x="-1144126" y="4890428"/>
              <a:ext cx="256757" cy="248485"/>
              <a:chOff x="2879091" y="3697027"/>
              <a:chExt cx="145285" cy="248023"/>
            </a:xfrm>
          </p:grpSpPr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88EC06CA-3F61-415D-BD77-880F23F48EA7}"/>
                  </a:ext>
                </a:extLst>
              </p:cNvPr>
              <p:cNvCxnSpPr>
                <a:cxnSpLocks/>
              </p:cNvCxnSpPr>
              <p:nvPr/>
            </p:nvCxnSpPr>
            <p:spPr>
              <a:xfrm rot="5608259" flipV="1">
                <a:off x="2950835" y="3871119"/>
                <a:ext cx="1797" cy="145285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20EB5057-9678-4DF2-866C-E413D98EBE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87824" y="3697027"/>
                <a:ext cx="36364" cy="248023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</p:grp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CA36A56-FC60-404F-B510-66074EFA0E72}"/>
                </a:ext>
              </a:extLst>
            </p:cNvPr>
            <p:cNvCxnSpPr>
              <a:cxnSpLocks/>
            </p:cNvCxnSpPr>
            <p:nvPr/>
          </p:nvCxnSpPr>
          <p:spPr>
            <a:xfrm>
              <a:off x="-2447912" y="4941166"/>
              <a:ext cx="936104" cy="1152128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78115D0-A887-4FC8-BFD0-7694F24049A2}"/>
                </a:ext>
              </a:extLst>
            </p:cNvPr>
            <p:cNvCxnSpPr>
              <a:cxnSpLocks/>
            </p:cNvCxnSpPr>
            <p:nvPr/>
          </p:nvCxnSpPr>
          <p:spPr>
            <a:xfrm>
              <a:off x="-2195164" y="5481228"/>
              <a:ext cx="251668" cy="72007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DDC911BE-AD0E-450C-8C7A-FE252B68359E}"/>
                </a:ext>
              </a:extLst>
            </p:cNvPr>
            <p:cNvCxnSpPr>
              <a:cxnSpLocks/>
            </p:cNvCxnSpPr>
            <p:nvPr/>
          </p:nvCxnSpPr>
          <p:spPr>
            <a:xfrm>
              <a:off x="-1979860" y="5301206"/>
              <a:ext cx="36364" cy="248023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6D444913-7F98-4EDA-A61E-CAF7C5BE2561}"/>
                </a:ext>
              </a:extLst>
            </p:cNvPr>
            <p:cNvGrpSpPr/>
            <p:nvPr/>
          </p:nvGrpSpPr>
          <p:grpSpPr>
            <a:xfrm>
              <a:off x="-1511808" y="4207374"/>
              <a:ext cx="1512168" cy="1885920"/>
              <a:chOff x="2771800" y="2479182"/>
              <a:chExt cx="1512168" cy="1885920"/>
            </a:xfrm>
          </p:grpSpPr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A39E9AB0-0B1F-409A-A1F9-00C62B34922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71800" y="2479182"/>
                <a:ext cx="1512168" cy="1885920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576E2F40-C351-4AF9-81FC-C09E071C8DA6}"/>
                  </a:ext>
                </a:extLst>
              </p:cNvPr>
              <p:cNvGrpSpPr/>
              <p:nvPr/>
            </p:nvGrpSpPr>
            <p:grpSpPr>
              <a:xfrm rot="15991741">
                <a:off x="3499522" y="3162235"/>
                <a:ext cx="256757" cy="248485"/>
                <a:chOff x="2879091" y="3697027"/>
                <a:chExt cx="145285" cy="248023"/>
              </a:xfrm>
            </p:grpSpPr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ADBA553F-4BF4-4DB6-9010-5FBA9B5796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5608259" flipV="1">
                  <a:off x="2950835" y="3871119"/>
                  <a:ext cx="1797" cy="145285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251215FD-4DDA-4435-8A27-ADBEA04323A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987824" y="3697027"/>
                  <a:ext cx="36364" cy="248023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DCD23181-267D-45A6-BD49-2C9AFDF77F93}"/>
                </a:ext>
              </a:extLst>
            </p:cNvPr>
            <p:cNvGrpSpPr/>
            <p:nvPr/>
          </p:nvGrpSpPr>
          <p:grpSpPr>
            <a:xfrm>
              <a:off x="-3146756" y="4941925"/>
              <a:ext cx="936104" cy="1152128"/>
              <a:chOff x="1133798" y="3228728"/>
              <a:chExt cx="936104" cy="1152128"/>
            </a:xfrm>
          </p:grpSpPr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3D6A9EDA-2B88-4E42-828E-FDD2DB881A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3798" y="3228728"/>
                <a:ext cx="936104" cy="1152128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5FD512DE-A1E2-4398-B80B-E4AACC8F2BA3}"/>
                  </a:ext>
                </a:extLst>
              </p:cNvPr>
              <p:cNvGrpSpPr/>
              <p:nvPr/>
            </p:nvGrpSpPr>
            <p:grpSpPr>
              <a:xfrm>
                <a:off x="1368364" y="3573016"/>
                <a:ext cx="251668" cy="252029"/>
                <a:chOff x="1368364" y="3573016"/>
                <a:chExt cx="251668" cy="252029"/>
              </a:xfrm>
            </p:grpSpPr>
            <p:cxnSp>
              <p:nvCxnSpPr>
                <p:cNvPr id="42" name="Straight Connector 41">
                  <a:extLst>
                    <a:ext uri="{FF2B5EF4-FFF2-40B4-BE49-F238E27FC236}">
                      <a16:creationId xmlns:a16="http://schemas.microsoft.com/office/drawing/2014/main" id="{7F00659B-C541-4BD9-A3E5-8C0C70D9BD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368364" y="3753038"/>
                  <a:ext cx="251668" cy="72007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43" name="Straight Connector 42">
                  <a:extLst>
                    <a:ext uri="{FF2B5EF4-FFF2-40B4-BE49-F238E27FC236}">
                      <a16:creationId xmlns:a16="http://schemas.microsoft.com/office/drawing/2014/main" id="{13CD6BEA-FE46-4EC1-956E-96AFCC4321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3668" y="3573016"/>
                  <a:ext cx="36364" cy="248023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</p:grpSp>
        </p:grp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F225F2D-BB4E-48D2-8B23-5C4EEB35DB8C}"/>
                </a:ext>
              </a:extLst>
            </p:cNvPr>
            <p:cNvCxnSpPr>
              <a:cxnSpLocks/>
            </p:cNvCxnSpPr>
            <p:nvPr/>
          </p:nvCxnSpPr>
          <p:spPr>
            <a:xfrm>
              <a:off x="-3240000" y="6093296"/>
              <a:ext cx="3240000" cy="0"/>
            </a:xfrm>
            <a:prstGeom prst="line">
              <a:avLst/>
            </a:prstGeom>
            <a:noFill/>
            <a:ln w="5715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</p:cxn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164761BF-6C63-464D-8573-60A01ED965FF}"/>
              </a:ext>
            </a:extLst>
          </p:cNvPr>
          <p:cNvGrpSpPr/>
          <p:nvPr/>
        </p:nvGrpSpPr>
        <p:grpSpPr>
          <a:xfrm>
            <a:off x="3519628" y="4220134"/>
            <a:ext cx="1273557" cy="611403"/>
            <a:chOff x="80683" y="3924123"/>
            <a:chExt cx="4283702" cy="2444054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3F9A9461-5F65-4F28-A416-AC768365799A}"/>
                </a:ext>
              </a:extLst>
            </p:cNvPr>
            <p:cNvGrpSpPr/>
            <p:nvPr/>
          </p:nvGrpSpPr>
          <p:grpSpPr>
            <a:xfrm>
              <a:off x="631731" y="4879168"/>
              <a:ext cx="936104" cy="1152128"/>
              <a:chOff x="1133798" y="3228728"/>
              <a:chExt cx="936104" cy="1152128"/>
            </a:xfrm>
          </p:grpSpPr>
          <p:cxnSp>
            <p:nvCxnSpPr>
              <p:cNvPr id="80" name="Straight Connector 79">
                <a:extLst>
                  <a:ext uri="{FF2B5EF4-FFF2-40B4-BE49-F238E27FC236}">
                    <a16:creationId xmlns:a16="http://schemas.microsoft.com/office/drawing/2014/main" id="{C1710788-B8FC-4582-8756-7D78DA307B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3798" y="3228728"/>
                <a:ext cx="936104" cy="1152128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47E4091D-9C12-4747-A0FA-7C4831541C49}"/>
                  </a:ext>
                </a:extLst>
              </p:cNvPr>
              <p:cNvGrpSpPr/>
              <p:nvPr/>
            </p:nvGrpSpPr>
            <p:grpSpPr>
              <a:xfrm>
                <a:off x="1368364" y="3573016"/>
                <a:ext cx="251668" cy="252029"/>
                <a:chOff x="1368364" y="3573016"/>
                <a:chExt cx="251668" cy="252029"/>
              </a:xfrm>
            </p:grpSpPr>
            <p:cxnSp>
              <p:nvCxnSpPr>
                <p:cNvPr id="82" name="Straight Connector 81">
                  <a:extLst>
                    <a:ext uri="{FF2B5EF4-FFF2-40B4-BE49-F238E27FC236}">
                      <a16:creationId xmlns:a16="http://schemas.microsoft.com/office/drawing/2014/main" id="{BDB71C58-851E-4F19-8317-0ACD24AE604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368364" y="3753038"/>
                  <a:ext cx="251668" cy="72007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83" name="Straight Connector 82">
                  <a:extLst>
                    <a:ext uri="{FF2B5EF4-FFF2-40B4-BE49-F238E27FC236}">
                      <a16:creationId xmlns:a16="http://schemas.microsoft.com/office/drawing/2014/main" id="{A6DB892D-B26F-4B2D-8D93-EC02F023ED0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3668" y="3573016"/>
                  <a:ext cx="36364" cy="248023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CA4CD3A8-3331-4980-AD2D-AF0E6C4EA79D}"/>
                </a:ext>
              </a:extLst>
            </p:cNvPr>
            <p:cNvGrpSpPr/>
            <p:nvPr/>
          </p:nvGrpSpPr>
          <p:grpSpPr>
            <a:xfrm>
              <a:off x="1122755" y="4879168"/>
              <a:ext cx="936104" cy="1152128"/>
              <a:chOff x="1133798" y="3228728"/>
              <a:chExt cx="936104" cy="1152128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36288B47-F999-4E93-AE94-0AC2FC091F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3798" y="3228728"/>
                <a:ext cx="936104" cy="1152128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grpSp>
            <p:nvGrpSpPr>
              <p:cNvPr id="77" name="Group 76">
                <a:extLst>
                  <a:ext uri="{FF2B5EF4-FFF2-40B4-BE49-F238E27FC236}">
                    <a16:creationId xmlns:a16="http://schemas.microsoft.com/office/drawing/2014/main" id="{0021F460-4F2D-45FF-AA21-D1DB2F2E0558}"/>
                  </a:ext>
                </a:extLst>
              </p:cNvPr>
              <p:cNvGrpSpPr/>
              <p:nvPr/>
            </p:nvGrpSpPr>
            <p:grpSpPr>
              <a:xfrm>
                <a:off x="1368364" y="3573016"/>
                <a:ext cx="251668" cy="252029"/>
                <a:chOff x="1368364" y="3573016"/>
                <a:chExt cx="251668" cy="252029"/>
              </a:xfrm>
            </p:grpSpPr>
            <p:cxnSp>
              <p:nvCxnSpPr>
                <p:cNvPr id="78" name="Straight Connector 77">
                  <a:extLst>
                    <a:ext uri="{FF2B5EF4-FFF2-40B4-BE49-F238E27FC236}">
                      <a16:creationId xmlns:a16="http://schemas.microsoft.com/office/drawing/2014/main" id="{41606A63-FC61-4DAE-96CD-58FE6BB0A67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368364" y="3753038"/>
                  <a:ext cx="251668" cy="72007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:a16="http://schemas.microsoft.com/office/drawing/2014/main" id="{C8EC6703-0AD6-449C-A63F-6C3BACC875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3668" y="3573016"/>
                  <a:ext cx="36364" cy="248023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F7BD11D-0D36-4DDC-8F71-DDF8E126FE05}"/>
                </a:ext>
              </a:extLst>
            </p:cNvPr>
            <p:cNvGrpSpPr/>
            <p:nvPr/>
          </p:nvGrpSpPr>
          <p:grpSpPr>
            <a:xfrm>
              <a:off x="1613779" y="4879168"/>
              <a:ext cx="936104" cy="1152128"/>
              <a:chOff x="1133798" y="3228728"/>
              <a:chExt cx="936104" cy="1152128"/>
            </a:xfrm>
          </p:grpSpPr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5DFABA81-199F-4889-A30C-7DEF9AA831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3798" y="3228728"/>
                <a:ext cx="936104" cy="1152128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7BF294FF-361A-4B9A-8B38-40E504CFEF16}"/>
                  </a:ext>
                </a:extLst>
              </p:cNvPr>
              <p:cNvGrpSpPr/>
              <p:nvPr/>
            </p:nvGrpSpPr>
            <p:grpSpPr>
              <a:xfrm>
                <a:off x="1368364" y="3573016"/>
                <a:ext cx="251668" cy="252029"/>
                <a:chOff x="1368364" y="3573016"/>
                <a:chExt cx="251668" cy="252029"/>
              </a:xfrm>
            </p:grpSpPr>
            <p:cxnSp>
              <p:nvCxnSpPr>
                <p:cNvPr id="74" name="Straight Connector 73">
                  <a:extLst>
                    <a:ext uri="{FF2B5EF4-FFF2-40B4-BE49-F238E27FC236}">
                      <a16:creationId xmlns:a16="http://schemas.microsoft.com/office/drawing/2014/main" id="{7B84DE1D-D40B-407E-B61B-3FD77426C6C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368364" y="3753038"/>
                  <a:ext cx="251668" cy="72007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75" name="Straight Connector 74">
                  <a:extLst>
                    <a:ext uri="{FF2B5EF4-FFF2-40B4-BE49-F238E27FC236}">
                      <a16:creationId xmlns:a16="http://schemas.microsoft.com/office/drawing/2014/main" id="{993BC2E8-70BF-4D62-95F2-0042607CCB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3668" y="3573016"/>
                  <a:ext cx="36364" cy="248023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C85070A5-041A-4FCD-81A9-D9451678F56E}"/>
                </a:ext>
              </a:extLst>
            </p:cNvPr>
            <p:cNvGrpSpPr/>
            <p:nvPr/>
          </p:nvGrpSpPr>
          <p:grpSpPr>
            <a:xfrm rot="20211690">
              <a:off x="1621393" y="3924123"/>
              <a:ext cx="1512168" cy="1885920"/>
              <a:chOff x="2771800" y="2479182"/>
              <a:chExt cx="1512168" cy="1885920"/>
            </a:xfrm>
          </p:grpSpPr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D8270716-2166-40CF-BAA9-0AC38C9DFC5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71800" y="2479182"/>
                <a:ext cx="1512168" cy="1885920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grpSp>
            <p:nvGrpSpPr>
              <p:cNvPr id="69" name="Group 68">
                <a:extLst>
                  <a:ext uri="{FF2B5EF4-FFF2-40B4-BE49-F238E27FC236}">
                    <a16:creationId xmlns:a16="http://schemas.microsoft.com/office/drawing/2014/main" id="{A61C1B44-FEBB-4C75-ADC7-C117D33DCBB2}"/>
                  </a:ext>
                </a:extLst>
              </p:cNvPr>
              <p:cNvGrpSpPr/>
              <p:nvPr/>
            </p:nvGrpSpPr>
            <p:grpSpPr>
              <a:xfrm rot="15991741">
                <a:off x="3499522" y="3162235"/>
                <a:ext cx="256757" cy="248485"/>
                <a:chOff x="2879091" y="3697027"/>
                <a:chExt cx="145285" cy="248023"/>
              </a:xfrm>
            </p:grpSpPr>
            <p:cxnSp>
              <p:nvCxnSpPr>
                <p:cNvPr id="70" name="Straight Connector 69">
                  <a:extLst>
                    <a:ext uri="{FF2B5EF4-FFF2-40B4-BE49-F238E27FC236}">
                      <a16:creationId xmlns:a16="http://schemas.microsoft.com/office/drawing/2014/main" id="{454D5C57-6D5A-4091-BA28-5AF916DC12E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5608259" flipV="1">
                  <a:off x="2950835" y="3871119"/>
                  <a:ext cx="1797" cy="145285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768E160D-C0D6-45D5-BB56-6298B2427E2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987824" y="3697027"/>
                  <a:ext cx="36364" cy="248023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6DB204C-9FFD-4F40-8896-559A93F088EB}"/>
                </a:ext>
              </a:extLst>
            </p:cNvPr>
            <p:cNvGrpSpPr/>
            <p:nvPr/>
          </p:nvGrpSpPr>
          <p:grpSpPr>
            <a:xfrm rot="1316280">
              <a:off x="2852217" y="4482257"/>
              <a:ext cx="1512168" cy="1885920"/>
              <a:chOff x="2771800" y="2479182"/>
              <a:chExt cx="1512168" cy="1885920"/>
            </a:xfrm>
          </p:grpSpPr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5CFADF36-C791-4664-927C-41AC442419D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71800" y="2479182"/>
                <a:ext cx="1512168" cy="1885920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916E1A28-3C57-4DF4-B797-5BBFDF889D39}"/>
                  </a:ext>
                </a:extLst>
              </p:cNvPr>
              <p:cNvGrpSpPr/>
              <p:nvPr/>
            </p:nvGrpSpPr>
            <p:grpSpPr>
              <a:xfrm rot="15991741">
                <a:off x="3499522" y="3162235"/>
                <a:ext cx="256757" cy="248485"/>
                <a:chOff x="2879091" y="3697027"/>
                <a:chExt cx="145285" cy="248023"/>
              </a:xfrm>
            </p:grpSpPr>
            <p:cxnSp>
              <p:nvCxnSpPr>
                <p:cNvPr id="66" name="Straight Connector 65">
                  <a:extLst>
                    <a:ext uri="{FF2B5EF4-FFF2-40B4-BE49-F238E27FC236}">
                      <a16:creationId xmlns:a16="http://schemas.microsoft.com/office/drawing/2014/main" id="{6420B31F-6DCD-4785-B4D7-98B905F264E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5608259" flipV="1">
                  <a:off x="2950835" y="3871119"/>
                  <a:ext cx="1797" cy="145285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67" name="Straight Connector 66">
                  <a:extLst>
                    <a:ext uri="{FF2B5EF4-FFF2-40B4-BE49-F238E27FC236}">
                      <a16:creationId xmlns:a16="http://schemas.microsoft.com/office/drawing/2014/main" id="{61FD3DDD-0AC5-4094-8B64-2BCE0288677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987824" y="3697027"/>
                  <a:ext cx="36364" cy="248023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51699B44-EBEE-440A-A2C2-DFC72AB577B0}"/>
                </a:ext>
              </a:extLst>
            </p:cNvPr>
            <p:cNvGrpSpPr/>
            <p:nvPr/>
          </p:nvGrpSpPr>
          <p:grpSpPr>
            <a:xfrm rot="17719914">
              <a:off x="267559" y="3989217"/>
              <a:ext cx="1512168" cy="1885920"/>
              <a:chOff x="2771800" y="2479182"/>
              <a:chExt cx="1512168" cy="1885920"/>
            </a:xfrm>
          </p:grpSpPr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CF923389-7DA0-4B56-A320-FF60A34A3B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71800" y="2479182"/>
                <a:ext cx="1512168" cy="1885920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B2E2A764-1587-4B53-87AE-3B64D585623D}"/>
                  </a:ext>
                </a:extLst>
              </p:cNvPr>
              <p:cNvGrpSpPr/>
              <p:nvPr/>
            </p:nvGrpSpPr>
            <p:grpSpPr>
              <a:xfrm rot="15991741">
                <a:off x="3499522" y="3162235"/>
                <a:ext cx="256757" cy="248485"/>
                <a:chOff x="2879091" y="3697027"/>
                <a:chExt cx="145285" cy="248023"/>
              </a:xfrm>
            </p:grpSpPr>
            <p:cxnSp>
              <p:nvCxnSpPr>
                <p:cNvPr id="62" name="Straight Connector 61">
                  <a:extLst>
                    <a:ext uri="{FF2B5EF4-FFF2-40B4-BE49-F238E27FC236}">
                      <a16:creationId xmlns:a16="http://schemas.microsoft.com/office/drawing/2014/main" id="{8CC6A285-EAD6-4406-B34D-C6CD9E07F68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5608259" flipV="1">
                  <a:off x="2950835" y="3871119"/>
                  <a:ext cx="1797" cy="145285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63" name="Straight Connector 62">
                  <a:extLst>
                    <a:ext uri="{FF2B5EF4-FFF2-40B4-BE49-F238E27FC236}">
                      <a16:creationId xmlns:a16="http://schemas.microsoft.com/office/drawing/2014/main" id="{5D400A24-17A6-4101-9D42-BAE0231D4EE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987824" y="3697027"/>
                  <a:ext cx="36364" cy="248023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</p:grpSp>
        </p:grp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9D859099-AD37-4100-8895-2A8515B53B50}"/>
                </a:ext>
              </a:extLst>
            </p:cNvPr>
            <p:cNvSpPr/>
            <p:nvPr/>
          </p:nvSpPr>
          <p:spPr>
            <a:xfrm>
              <a:off x="576064" y="5966294"/>
              <a:ext cx="3488267" cy="160866"/>
            </a:xfrm>
            <a:custGeom>
              <a:avLst/>
              <a:gdLst>
                <a:gd name="connsiteX0" fmla="*/ 0 w 3488267"/>
                <a:gd name="connsiteY0" fmla="*/ 160866 h 160866"/>
                <a:gd name="connsiteX1" fmla="*/ 118533 w 3488267"/>
                <a:gd name="connsiteY1" fmla="*/ 143933 h 160866"/>
                <a:gd name="connsiteX2" fmla="*/ 135467 w 3488267"/>
                <a:gd name="connsiteY2" fmla="*/ 127000 h 160866"/>
                <a:gd name="connsiteX3" fmla="*/ 169333 w 3488267"/>
                <a:gd name="connsiteY3" fmla="*/ 110066 h 160866"/>
                <a:gd name="connsiteX4" fmla="*/ 220133 w 3488267"/>
                <a:gd name="connsiteY4" fmla="*/ 93133 h 160866"/>
                <a:gd name="connsiteX5" fmla="*/ 245533 w 3488267"/>
                <a:gd name="connsiteY5" fmla="*/ 76200 h 160866"/>
                <a:gd name="connsiteX6" fmla="*/ 304800 w 3488267"/>
                <a:gd name="connsiteY6" fmla="*/ 59266 h 160866"/>
                <a:gd name="connsiteX7" fmla="*/ 330200 w 3488267"/>
                <a:gd name="connsiteY7" fmla="*/ 42333 h 160866"/>
                <a:gd name="connsiteX8" fmla="*/ 389467 w 3488267"/>
                <a:gd name="connsiteY8" fmla="*/ 0 h 160866"/>
                <a:gd name="connsiteX9" fmla="*/ 550333 w 3488267"/>
                <a:gd name="connsiteY9" fmla="*/ 25400 h 160866"/>
                <a:gd name="connsiteX10" fmla="*/ 626533 w 3488267"/>
                <a:gd name="connsiteY10" fmla="*/ 59266 h 160866"/>
                <a:gd name="connsiteX11" fmla="*/ 660400 w 3488267"/>
                <a:gd name="connsiteY11" fmla="*/ 67733 h 160866"/>
                <a:gd name="connsiteX12" fmla="*/ 1049867 w 3488267"/>
                <a:gd name="connsiteY12" fmla="*/ 76200 h 160866"/>
                <a:gd name="connsiteX13" fmla="*/ 1083733 w 3488267"/>
                <a:gd name="connsiteY13" fmla="*/ 101600 h 160866"/>
                <a:gd name="connsiteX14" fmla="*/ 1176867 w 3488267"/>
                <a:gd name="connsiteY14" fmla="*/ 127000 h 160866"/>
                <a:gd name="connsiteX15" fmla="*/ 1202267 w 3488267"/>
                <a:gd name="connsiteY15" fmla="*/ 143933 h 160866"/>
                <a:gd name="connsiteX16" fmla="*/ 1329267 w 3488267"/>
                <a:gd name="connsiteY16" fmla="*/ 118533 h 160866"/>
                <a:gd name="connsiteX17" fmla="*/ 1354667 w 3488267"/>
                <a:gd name="connsiteY17" fmla="*/ 110066 h 160866"/>
                <a:gd name="connsiteX18" fmla="*/ 1380067 w 3488267"/>
                <a:gd name="connsiteY18" fmla="*/ 101600 h 160866"/>
                <a:gd name="connsiteX19" fmla="*/ 1405467 w 3488267"/>
                <a:gd name="connsiteY19" fmla="*/ 84666 h 160866"/>
                <a:gd name="connsiteX20" fmla="*/ 1566333 w 3488267"/>
                <a:gd name="connsiteY20" fmla="*/ 93133 h 160866"/>
                <a:gd name="connsiteX21" fmla="*/ 1591733 w 3488267"/>
                <a:gd name="connsiteY21" fmla="*/ 101600 h 160866"/>
                <a:gd name="connsiteX22" fmla="*/ 1634067 w 3488267"/>
                <a:gd name="connsiteY22" fmla="*/ 127000 h 160866"/>
                <a:gd name="connsiteX23" fmla="*/ 1693333 w 3488267"/>
                <a:gd name="connsiteY23" fmla="*/ 84666 h 160866"/>
                <a:gd name="connsiteX24" fmla="*/ 1710267 w 3488267"/>
                <a:gd name="connsiteY24" fmla="*/ 67733 h 160866"/>
                <a:gd name="connsiteX25" fmla="*/ 1761067 w 3488267"/>
                <a:gd name="connsiteY25" fmla="*/ 50800 h 160866"/>
                <a:gd name="connsiteX26" fmla="*/ 1938867 w 3488267"/>
                <a:gd name="connsiteY26" fmla="*/ 59266 h 160866"/>
                <a:gd name="connsiteX27" fmla="*/ 1998133 w 3488267"/>
                <a:gd name="connsiteY27" fmla="*/ 76200 h 160866"/>
                <a:gd name="connsiteX28" fmla="*/ 2023533 w 3488267"/>
                <a:gd name="connsiteY28" fmla="*/ 93133 h 160866"/>
                <a:gd name="connsiteX29" fmla="*/ 2057400 w 3488267"/>
                <a:gd name="connsiteY29" fmla="*/ 101600 h 160866"/>
                <a:gd name="connsiteX30" fmla="*/ 2294467 w 3488267"/>
                <a:gd name="connsiteY30" fmla="*/ 84666 h 160866"/>
                <a:gd name="connsiteX31" fmla="*/ 2353733 w 3488267"/>
                <a:gd name="connsiteY31" fmla="*/ 50800 h 160866"/>
                <a:gd name="connsiteX32" fmla="*/ 2446867 w 3488267"/>
                <a:gd name="connsiteY32" fmla="*/ 25400 h 160866"/>
                <a:gd name="connsiteX33" fmla="*/ 2582333 w 3488267"/>
                <a:gd name="connsiteY33" fmla="*/ 33866 h 160866"/>
                <a:gd name="connsiteX34" fmla="*/ 2675467 w 3488267"/>
                <a:gd name="connsiteY34" fmla="*/ 42333 h 160866"/>
                <a:gd name="connsiteX35" fmla="*/ 2700867 w 3488267"/>
                <a:gd name="connsiteY35" fmla="*/ 67733 h 160866"/>
                <a:gd name="connsiteX36" fmla="*/ 2751667 w 3488267"/>
                <a:gd name="connsiteY36" fmla="*/ 110066 h 160866"/>
                <a:gd name="connsiteX37" fmla="*/ 2768600 w 3488267"/>
                <a:gd name="connsiteY37" fmla="*/ 135466 h 160866"/>
                <a:gd name="connsiteX38" fmla="*/ 2802467 w 3488267"/>
                <a:gd name="connsiteY38" fmla="*/ 143933 h 160866"/>
                <a:gd name="connsiteX39" fmla="*/ 2836333 w 3488267"/>
                <a:gd name="connsiteY39" fmla="*/ 160866 h 160866"/>
                <a:gd name="connsiteX40" fmla="*/ 2912533 w 3488267"/>
                <a:gd name="connsiteY40" fmla="*/ 152400 h 160866"/>
                <a:gd name="connsiteX41" fmla="*/ 2963333 w 3488267"/>
                <a:gd name="connsiteY41" fmla="*/ 135466 h 160866"/>
                <a:gd name="connsiteX42" fmla="*/ 3005667 w 3488267"/>
                <a:gd name="connsiteY42" fmla="*/ 101600 h 160866"/>
                <a:gd name="connsiteX43" fmla="*/ 3039533 w 3488267"/>
                <a:gd name="connsiteY43" fmla="*/ 93133 h 160866"/>
                <a:gd name="connsiteX44" fmla="*/ 3090333 w 3488267"/>
                <a:gd name="connsiteY44" fmla="*/ 76200 h 160866"/>
                <a:gd name="connsiteX45" fmla="*/ 3115733 w 3488267"/>
                <a:gd name="connsiteY45" fmla="*/ 67733 h 160866"/>
                <a:gd name="connsiteX46" fmla="*/ 3191933 w 3488267"/>
                <a:gd name="connsiteY46" fmla="*/ 76200 h 160866"/>
                <a:gd name="connsiteX47" fmla="*/ 3217333 w 3488267"/>
                <a:gd name="connsiteY47" fmla="*/ 84666 h 160866"/>
                <a:gd name="connsiteX48" fmla="*/ 3242733 w 3488267"/>
                <a:gd name="connsiteY48" fmla="*/ 110066 h 160866"/>
                <a:gd name="connsiteX49" fmla="*/ 3293533 w 3488267"/>
                <a:gd name="connsiteY49" fmla="*/ 127000 h 160866"/>
                <a:gd name="connsiteX50" fmla="*/ 3488267 w 3488267"/>
                <a:gd name="connsiteY50" fmla="*/ 118533 h 160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488267" h="160866">
                  <a:moveTo>
                    <a:pt x="0" y="160866"/>
                  </a:moveTo>
                  <a:cubicBezTo>
                    <a:pt x="2741" y="160592"/>
                    <a:pt x="95512" y="155444"/>
                    <a:pt x="118533" y="143933"/>
                  </a:cubicBezTo>
                  <a:cubicBezTo>
                    <a:pt x="125673" y="140363"/>
                    <a:pt x="128825" y="131428"/>
                    <a:pt x="135467" y="127000"/>
                  </a:cubicBezTo>
                  <a:cubicBezTo>
                    <a:pt x="145968" y="119999"/>
                    <a:pt x="157614" y="114753"/>
                    <a:pt x="169333" y="110066"/>
                  </a:cubicBezTo>
                  <a:cubicBezTo>
                    <a:pt x="185906" y="103437"/>
                    <a:pt x="205281" y="103034"/>
                    <a:pt x="220133" y="93133"/>
                  </a:cubicBezTo>
                  <a:cubicBezTo>
                    <a:pt x="228600" y="87489"/>
                    <a:pt x="236180" y="80208"/>
                    <a:pt x="245533" y="76200"/>
                  </a:cubicBezTo>
                  <a:cubicBezTo>
                    <a:pt x="283514" y="59922"/>
                    <a:pt x="271846" y="75743"/>
                    <a:pt x="304800" y="59266"/>
                  </a:cubicBezTo>
                  <a:cubicBezTo>
                    <a:pt x="313901" y="54715"/>
                    <a:pt x="321920" y="48247"/>
                    <a:pt x="330200" y="42333"/>
                  </a:cubicBezTo>
                  <a:cubicBezTo>
                    <a:pt x="403713" y="-10175"/>
                    <a:pt x="329607" y="39906"/>
                    <a:pt x="389467" y="0"/>
                  </a:cubicBezTo>
                  <a:cubicBezTo>
                    <a:pt x="417468" y="2154"/>
                    <a:pt x="513065" y="555"/>
                    <a:pt x="550333" y="25400"/>
                  </a:cubicBezTo>
                  <a:cubicBezTo>
                    <a:pt x="583693" y="47639"/>
                    <a:pt x="578169" y="47175"/>
                    <a:pt x="626533" y="59266"/>
                  </a:cubicBezTo>
                  <a:cubicBezTo>
                    <a:pt x="637822" y="62088"/>
                    <a:pt x="648773" y="67268"/>
                    <a:pt x="660400" y="67733"/>
                  </a:cubicBezTo>
                  <a:cubicBezTo>
                    <a:pt x="790149" y="72923"/>
                    <a:pt x="920045" y="73378"/>
                    <a:pt x="1049867" y="76200"/>
                  </a:cubicBezTo>
                  <a:cubicBezTo>
                    <a:pt x="1061156" y="84667"/>
                    <a:pt x="1071112" y="95289"/>
                    <a:pt x="1083733" y="101600"/>
                  </a:cubicBezTo>
                  <a:cubicBezTo>
                    <a:pt x="1112377" y="115922"/>
                    <a:pt x="1145901" y="120807"/>
                    <a:pt x="1176867" y="127000"/>
                  </a:cubicBezTo>
                  <a:cubicBezTo>
                    <a:pt x="1185334" y="132644"/>
                    <a:pt x="1192127" y="143088"/>
                    <a:pt x="1202267" y="143933"/>
                  </a:cubicBezTo>
                  <a:cubicBezTo>
                    <a:pt x="1252366" y="148108"/>
                    <a:pt x="1284842" y="133341"/>
                    <a:pt x="1329267" y="118533"/>
                  </a:cubicBezTo>
                  <a:lnTo>
                    <a:pt x="1354667" y="110066"/>
                  </a:lnTo>
                  <a:lnTo>
                    <a:pt x="1380067" y="101600"/>
                  </a:lnTo>
                  <a:cubicBezTo>
                    <a:pt x="1388534" y="95955"/>
                    <a:pt x="1396365" y="89217"/>
                    <a:pt x="1405467" y="84666"/>
                  </a:cubicBezTo>
                  <a:cubicBezTo>
                    <a:pt x="1455750" y="59524"/>
                    <a:pt x="1515266" y="86750"/>
                    <a:pt x="1566333" y="93133"/>
                  </a:cubicBezTo>
                  <a:cubicBezTo>
                    <a:pt x="1574800" y="95955"/>
                    <a:pt x="1584080" y="97008"/>
                    <a:pt x="1591733" y="101600"/>
                  </a:cubicBezTo>
                  <a:cubicBezTo>
                    <a:pt x="1649844" y="136466"/>
                    <a:pt x="1562113" y="103014"/>
                    <a:pt x="1634067" y="127000"/>
                  </a:cubicBezTo>
                  <a:cubicBezTo>
                    <a:pt x="1656063" y="112336"/>
                    <a:pt x="1672328" y="102170"/>
                    <a:pt x="1693333" y="84666"/>
                  </a:cubicBezTo>
                  <a:cubicBezTo>
                    <a:pt x="1699465" y="79556"/>
                    <a:pt x="1703127" y="71303"/>
                    <a:pt x="1710267" y="67733"/>
                  </a:cubicBezTo>
                  <a:cubicBezTo>
                    <a:pt x="1726232" y="59751"/>
                    <a:pt x="1761067" y="50800"/>
                    <a:pt x="1761067" y="50800"/>
                  </a:cubicBezTo>
                  <a:cubicBezTo>
                    <a:pt x="1820334" y="53622"/>
                    <a:pt x="1879722" y="54534"/>
                    <a:pt x="1938867" y="59266"/>
                  </a:cubicBezTo>
                  <a:cubicBezTo>
                    <a:pt x="1945326" y="59783"/>
                    <a:pt x="1989355" y="71811"/>
                    <a:pt x="1998133" y="76200"/>
                  </a:cubicBezTo>
                  <a:cubicBezTo>
                    <a:pt x="2007234" y="80751"/>
                    <a:pt x="2014180" y="89125"/>
                    <a:pt x="2023533" y="93133"/>
                  </a:cubicBezTo>
                  <a:cubicBezTo>
                    <a:pt x="2034229" y="97717"/>
                    <a:pt x="2046111" y="98778"/>
                    <a:pt x="2057400" y="101600"/>
                  </a:cubicBezTo>
                  <a:cubicBezTo>
                    <a:pt x="2136422" y="95955"/>
                    <a:pt x="2215589" y="92061"/>
                    <a:pt x="2294467" y="84666"/>
                  </a:cubicBezTo>
                  <a:cubicBezTo>
                    <a:pt x="2356012" y="78896"/>
                    <a:pt x="2303576" y="78665"/>
                    <a:pt x="2353733" y="50800"/>
                  </a:cubicBezTo>
                  <a:cubicBezTo>
                    <a:pt x="2377907" y="37370"/>
                    <a:pt x="2419504" y="30872"/>
                    <a:pt x="2446867" y="25400"/>
                  </a:cubicBezTo>
                  <a:lnTo>
                    <a:pt x="2582333" y="33866"/>
                  </a:lnTo>
                  <a:cubicBezTo>
                    <a:pt x="2613421" y="36169"/>
                    <a:pt x="2645494" y="33769"/>
                    <a:pt x="2675467" y="42333"/>
                  </a:cubicBezTo>
                  <a:cubicBezTo>
                    <a:pt x="2686980" y="45622"/>
                    <a:pt x="2691669" y="60068"/>
                    <a:pt x="2700867" y="67733"/>
                  </a:cubicBezTo>
                  <a:cubicBezTo>
                    <a:pt x="2737194" y="98005"/>
                    <a:pt x="2717937" y="69589"/>
                    <a:pt x="2751667" y="110066"/>
                  </a:cubicBezTo>
                  <a:cubicBezTo>
                    <a:pt x="2758181" y="117883"/>
                    <a:pt x="2760133" y="129822"/>
                    <a:pt x="2768600" y="135466"/>
                  </a:cubicBezTo>
                  <a:cubicBezTo>
                    <a:pt x="2778282" y="141921"/>
                    <a:pt x="2791571" y="139847"/>
                    <a:pt x="2802467" y="143933"/>
                  </a:cubicBezTo>
                  <a:cubicBezTo>
                    <a:pt x="2814285" y="148365"/>
                    <a:pt x="2825044" y="155222"/>
                    <a:pt x="2836333" y="160866"/>
                  </a:cubicBezTo>
                  <a:cubicBezTo>
                    <a:pt x="2861733" y="158044"/>
                    <a:pt x="2887473" y="157412"/>
                    <a:pt x="2912533" y="152400"/>
                  </a:cubicBezTo>
                  <a:cubicBezTo>
                    <a:pt x="2930036" y="148899"/>
                    <a:pt x="2963333" y="135466"/>
                    <a:pt x="2963333" y="135466"/>
                  </a:cubicBezTo>
                  <a:cubicBezTo>
                    <a:pt x="2976989" y="121811"/>
                    <a:pt x="2986976" y="109610"/>
                    <a:pt x="3005667" y="101600"/>
                  </a:cubicBezTo>
                  <a:cubicBezTo>
                    <a:pt x="3016362" y="97016"/>
                    <a:pt x="3028388" y="96477"/>
                    <a:pt x="3039533" y="93133"/>
                  </a:cubicBezTo>
                  <a:cubicBezTo>
                    <a:pt x="3056629" y="88004"/>
                    <a:pt x="3073400" y="81844"/>
                    <a:pt x="3090333" y="76200"/>
                  </a:cubicBezTo>
                  <a:lnTo>
                    <a:pt x="3115733" y="67733"/>
                  </a:lnTo>
                  <a:cubicBezTo>
                    <a:pt x="3141133" y="70555"/>
                    <a:pt x="3166724" y="71999"/>
                    <a:pt x="3191933" y="76200"/>
                  </a:cubicBezTo>
                  <a:cubicBezTo>
                    <a:pt x="3200736" y="77667"/>
                    <a:pt x="3209907" y="79716"/>
                    <a:pt x="3217333" y="84666"/>
                  </a:cubicBezTo>
                  <a:cubicBezTo>
                    <a:pt x="3227296" y="91308"/>
                    <a:pt x="3232266" y="104251"/>
                    <a:pt x="3242733" y="110066"/>
                  </a:cubicBezTo>
                  <a:cubicBezTo>
                    <a:pt x="3258336" y="118735"/>
                    <a:pt x="3293533" y="127000"/>
                    <a:pt x="3293533" y="127000"/>
                  </a:cubicBezTo>
                  <a:cubicBezTo>
                    <a:pt x="3448717" y="117301"/>
                    <a:pt x="3383756" y="118533"/>
                    <a:pt x="3488267" y="118533"/>
                  </a:cubicBezTo>
                </a:path>
              </a:pathLst>
            </a:custGeom>
            <a:noFill/>
            <a:ln w="5715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0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United Curriculum" pitchFamily="2" charset="0"/>
                <a:ea typeface="Roboto" panose="02000000000000000000" pitchFamily="2" charset="0"/>
              </a:endParaRPr>
            </a:p>
          </p:txBody>
        </p:sp>
      </p:grpSp>
      <p:sp>
        <p:nvSpPr>
          <p:cNvPr id="84" name="Rectangle 11">
            <a:extLst>
              <a:ext uri="{FF2B5EF4-FFF2-40B4-BE49-F238E27FC236}">
                <a16:creationId xmlns:a16="http://schemas.microsoft.com/office/drawing/2014/main" id="{6E0AB4E8-BB48-462B-9C19-8258DF3074CD}"/>
              </a:ext>
            </a:extLst>
          </p:cNvPr>
          <p:cNvSpPr/>
          <p:nvPr/>
        </p:nvSpPr>
        <p:spPr>
          <a:xfrm flipH="1">
            <a:off x="5644187" y="917807"/>
            <a:ext cx="4211387" cy="2880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eye</a:t>
            </a:r>
            <a:endParaRPr lang="en-GB" sz="105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6" name="Text Placeholder 2">
            <a:extLst>
              <a:ext uri="{FF2B5EF4-FFF2-40B4-BE49-F238E27FC236}">
                <a16:creationId xmlns:a16="http://schemas.microsoft.com/office/drawing/2014/main" id="{B6560404-8350-4A7C-8DDB-766FBB2AB596}"/>
              </a:ext>
            </a:extLst>
          </p:cNvPr>
          <p:cNvSpPr txBox="1">
            <a:spLocks/>
          </p:cNvSpPr>
          <p:nvPr/>
        </p:nvSpPr>
        <p:spPr>
          <a:xfrm>
            <a:off x="5637239" y="1271222"/>
            <a:ext cx="2384077" cy="1343526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Light enters the eye through the </a:t>
            </a:r>
            <a:r>
              <a:rPr lang="en-US" sz="1200" b="1" dirty="0">
                <a:latin typeface="United Curriculum" pitchFamily="2" charset="0"/>
              </a:rPr>
              <a:t>pupil</a:t>
            </a:r>
            <a:r>
              <a:rPr lang="en-US" sz="1200" dirty="0">
                <a:latin typeface="United Curriculum" pitchFamily="2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The size of the pupil – and so how much light can enter – is controlled by the </a:t>
            </a:r>
            <a:r>
              <a:rPr lang="en-US" sz="1200" b="1" dirty="0">
                <a:latin typeface="United Curriculum" pitchFamily="2" charset="0"/>
              </a:rPr>
              <a:t>iris</a:t>
            </a:r>
            <a:r>
              <a:rPr lang="en-US" sz="1200" dirty="0">
                <a:latin typeface="United Curriculum" pitchFamily="2" charset="0"/>
              </a:rPr>
              <a:t>, which is the coloured part of the eye.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4FE9C41-3C54-3940-A611-F84062B01ACA}"/>
              </a:ext>
            </a:extLst>
          </p:cNvPr>
          <p:cNvGrpSpPr/>
          <p:nvPr/>
        </p:nvGrpSpPr>
        <p:grpSpPr>
          <a:xfrm>
            <a:off x="8448578" y="1344220"/>
            <a:ext cx="1340024" cy="1240519"/>
            <a:chOff x="-4030" y="5112081"/>
            <a:chExt cx="1340024" cy="1240519"/>
          </a:xfrm>
        </p:grpSpPr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D56C7142-C22C-4081-A366-1B2B97A4C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 flipV="1">
              <a:off x="259886" y="5223312"/>
              <a:ext cx="1076108" cy="90762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7" name="Text Placeholder 2">
              <a:extLst>
                <a:ext uri="{FF2B5EF4-FFF2-40B4-BE49-F238E27FC236}">
                  <a16:creationId xmlns:a16="http://schemas.microsoft.com/office/drawing/2014/main" id="{4A8247BE-C93D-445C-8913-4EE3989DEF62}"/>
                </a:ext>
              </a:extLst>
            </p:cNvPr>
            <p:cNvSpPr txBox="1">
              <a:spLocks/>
            </p:cNvSpPr>
            <p:nvPr/>
          </p:nvSpPr>
          <p:spPr>
            <a:xfrm>
              <a:off x="-4030" y="5112081"/>
              <a:ext cx="539886" cy="259525"/>
            </a:xfrm>
            <a:prstGeom prst="rect">
              <a:avLst/>
            </a:prstGeom>
          </p:spPr>
          <p:txBody>
            <a:bodyPr anchor="ctr"/>
            <a:lstStyle>
              <a:lvl1pPr marL="0" indent="0" algn="l" defTabSz="914400" rtl="0" eaLnBrk="1" latinLnBrk="0" hangingPunct="1">
                <a:lnSpc>
                  <a:spcPts val="2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14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00000"/>
                </a:lnSpc>
              </a:pPr>
              <a:r>
                <a:rPr lang="en-US" sz="1100" b="1" dirty="0">
                  <a:latin typeface="United Curriculum" pitchFamily="2" charset="0"/>
                </a:rPr>
                <a:t>pupil</a:t>
              </a:r>
            </a:p>
          </p:txBody>
        </p:sp>
        <p:sp>
          <p:nvSpPr>
            <p:cNvPr id="88" name="Text Placeholder 2">
              <a:extLst>
                <a:ext uri="{FF2B5EF4-FFF2-40B4-BE49-F238E27FC236}">
                  <a16:creationId xmlns:a16="http://schemas.microsoft.com/office/drawing/2014/main" id="{3ADE66C5-ECB4-40AE-B689-B1271C3BE4EA}"/>
                </a:ext>
              </a:extLst>
            </p:cNvPr>
            <p:cNvSpPr txBox="1">
              <a:spLocks/>
            </p:cNvSpPr>
            <p:nvPr/>
          </p:nvSpPr>
          <p:spPr>
            <a:xfrm>
              <a:off x="0" y="5906336"/>
              <a:ext cx="539886" cy="259525"/>
            </a:xfrm>
            <a:prstGeom prst="rect">
              <a:avLst/>
            </a:prstGeom>
          </p:spPr>
          <p:txBody>
            <a:bodyPr anchor="ctr"/>
            <a:lstStyle>
              <a:lvl1pPr marL="0" indent="0" algn="l" defTabSz="914400" rtl="0" eaLnBrk="1" latinLnBrk="0" hangingPunct="1">
                <a:lnSpc>
                  <a:spcPts val="2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14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00000"/>
                </a:lnSpc>
              </a:pPr>
              <a:r>
                <a:rPr lang="en-US" sz="1100" b="1" dirty="0">
                  <a:latin typeface="United Curriculum" pitchFamily="2" charset="0"/>
                </a:rPr>
                <a:t>iris</a:t>
              </a:r>
            </a:p>
          </p:txBody>
        </p:sp>
        <p:sp>
          <p:nvSpPr>
            <p:cNvPr id="89" name="Text Placeholder 2">
              <a:extLst>
                <a:ext uri="{FF2B5EF4-FFF2-40B4-BE49-F238E27FC236}">
                  <a16:creationId xmlns:a16="http://schemas.microsoft.com/office/drawing/2014/main" id="{E345A153-F2ED-48FC-8884-4AF48CE96223}"/>
                </a:ext>
              </a:extLst>
            </p:cNvPr>
            <p:cNvSpPr txBox="1">
              <a:spLocks/>
            </p:cNvSpPr>
            <p:nvPr/>
          </p:nvSpPr>
          <p:spPr>
            <a:xfrm>
              <a:off x="751244" y="6093075"/>
              <a:ext cx="539886" cy="259525"/>
            </a:xfrm>
            <a:prstGeom prst="rect">
              <a:avLst/>
            </a:prstGeom>
          </p:spPr>
          <p:txBody>
            <a:bodyPr anchor="ctr"/>
            <a:lstStyle>
              <a:lvl1pPr marL="0" indent="0" algn="l" defTabSz="914400" rtl="0" eaLnBrk="1" latinLnBrk="0" hangingPunct="1">
                <a:lnSpc>
                  <a:spcPts val="20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  <a:defRPr sz="1400" b="0" kern="1200" spc="0" baseline="0">
                  <a:solidFill>
                    <a:schemeClr val="tx1"/>
                  </a:solidFill>
                  <a:latin typeface="ABeeZee" panose="02000000000000000000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00000"/>
                </a:lnSpc>
              </a:pPr>
              <a:r>
                <a:rPr lang="en-US" sz="1100" b="1" dirty="0">
                  <a:latin typeface="United Curriculum" pitchFamily="2" charset="0"/>
                </a:rPr>
                <a:t>lens</a:t>
              </a:r>
            </a:p>
          </p:txBody>
        </p:sp>
        <p:cxnSp>
          <p:nvCxnSpPr>
            <p:cNvPr id="91" name="Straight Arrow Connector 90">
              <a:extLst>
                <a:ext uri="{FF2B5EF4-FFF2-40B4-BE49-F238E27FC236}">
                  <a16:creationId xmlns:a16="http://schemas.microsoft.com/office/drawing/2014/main" id="{1B4082CA-7344-4A33-B8B5-35B1FC258246}"/>
                </a:ext>
              </a:extLst>
            </p:cNvPr>
            <p:cNvCxnSpPr>
              <a:cxnSpLocks/>
            </p:cNvCxnSpPr>
            <p:nvPr/>
          </p:nvCxnSpPr>
          <p:spPr>
            <a:xfrm>
              <a:off x="195455" y="5685325"/>
              <a:ext cx="19922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>
              <a:extLst>
                <a:ext uri="{FF2B5EF4-FFF2-40B4-BE49-F238E27FC236}">
                  <a16:creationId xmlns:a16="http://schemas.microsoft.com/office/drawing/2014/main" id="{5AF12D3D-2DDB-449A-93D7-0ED718235C1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4153" y="5876925"/>
              <a:ext cx="124947" cy="159173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E5611E4C-3CDF-4493-AA38-E1DFE66F4B2C}"/>
                </a:ext>
              </a:extLst>
            </p:cNvPr>
            <p:cNvCxnSpPr>
              <a:cxnSpLocks/>
              <a:stCxn id="89" idx="0"/>
            </p:cNvCxnSpPr>
            <p:nvPr/>
          </p:nvCxnSpPr>
          <p:spPr>
            <a:xfrm flipH="1" flipV="1">
              <a:off x="508773" y="5721350"/>
              <a:ext cx="512414" cy="3717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CEE938BB-F5D8-4544-B2B3-BCDF907B3E29}"/>
                </a:ext>
              </a:extLst>
            </p:cNvPr>
            <p:cNvCxnSpPr/>
            <p:nvPr/>
          </p:nvCxnSpPr>
          <p:spPr>
            <a:xfrm flipV="1">
              <a:off x="192002" y="5331502"/>
              <a:ext cx="0" cy="35792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0B82910-4C72-3CBE-5548-4EF2849585E7}"/>
              </a:ext>
            </a:extLst>
          </p:cNvPr>
          <p:cNvSpPr txBox="1"/>
          <p:nvPr/>
        </p:nvSpPr>
        <p:spPr>
          <a:xfrm>
            <a:off x="620486" y="6596742"/>
            <a:ext cx="30861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bg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Dispersions by Jibin 184040, </a:t>
            </a:r>
            <a:r>
              <a:rPr lang="en-GB" sz="700" dirty="0">
                <a:solidFill>
                  <a:schemeClr val="bg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 4.0</a:t>
            </a:r>
            <a:r>
              <a:rPr lang="en-GB" sz="700" dirty="0">
                <a:solidFill>
                  <a:schemeClr val="bg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via Wikimedia Commons</a:t>
            </a:r>
            <a:endParaRPr lang="en-US" sz="700" b="0" i="0" dirty="0">
              <a:solidFill>
                <a:schemeClr val="bg2">
                  <a:lumMod val="75000"/>
                </a:schemeClr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1256C4E2-19AF-0B0E-58C0-E12D81C1D29C}"/>
              </a:ext>
            </a:extLst>
          </p:cNvPr>
          <p:cNvSpPr txBox="1">
            <a:spLocks/>
          </p:cNvSpPr>
          <p:nvPr/>
        </p:nvSpPr>
        <p:spPr>
          <a:xfrm>
            <a:off x="5639948" y="2657145"/>
            <a:ext cx="4103789" cy="797357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As the iris gets bigger, the pupil gets smaller.</a:t>
            </a:r>
          </a:p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Light is focused onto the back of the eye by the </a:t>
            </a:r>
            <a:r>
              <a:rPr lang="en-US" sz="1200" b="1" dirty="0">
                <a:latin typeface="United Curriculum" pitchFamily="2" charset="0"/>
              </a:rPr>
              <a:t>lens</a:t>
            </a:r>
            <a:r>
              <a:rPr lang="en-US" sz="1200" dirty="0">
                <a:latin typeface="United Curriculum" pitchFamily="2" charset="0"/>
              </a:rPr>
              <a:t>, which is a transparent disc.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F6AF8B33-35D1-3BB6-F6B6-8716249C68FA}"/>
              </a:ext>
            </a:extLst>
          </p:cNvPr>
          <p:cNvSpPr txBox="1">
            <a:spLocks/>
          </p:cNvSpPr>
          <p:nvPr/>
        </p:nvSpPr>
        <p:spPr>
          <a:xfrm>
            <a:off x="5366233" y="5385723"/>
            <a:ext cx="3837620" cy="80872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A coloured object appears coloured because it </a:t>
            </a:r>
            <a:r>
              <a:rPr lang="en-US" sz="1200" b="1" dirty="0">
                <a:latin typeface="United Curriculum" pitchFamily="2" charset="0"/>
              </a:rPr>
              <a:t>reflects</a:t>
            </a:r>
            <a:r>
              <a:rPr lang="en-US" sz="1200" dirty="0">
                <a:latin typeface="United Curriculum" pitchFamily="2" charset="0"/>
              </a:rPr>
              <a:t> that light and </a:t>
            </a:r>
            <a:r>
              <a:rPr lang="en-US" sz="1200" b="1" dirty="0">
                <a:latin typeface="United Curriculum" pitchFamily="2" charset="0"/>
              </a:rPr>
              <a:t>absorbs</a:t>
            </a:r>
            <a:r>
              <a:rPr lang="en-US" sz="1200" dirty="0">
                <a:latin typeface="United Curriculum" pitchFamily="2" charset="0"/>
              </a:rPr>
              <a:t> the others.</a:t>
            </a:r>
          </a:p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Black objects </a:t>
            </a:r>
            <a:r>
              <a:rPr lang="en-US" sz="1200" b="1" dirty="0">
                <a:latin typeface="United Curriculum" pitchFamily="2" charset="0"/>
              </a:rPr>
              <a:t>absorb</a:t>
            </a:r>
            <a:r>
              <a:rPr lang="en-US" sz="1200" dirty="0">
                <a:latin typeface="United Curriculum" pitchFamily="2" charset="0"/>
              </a:rPr>
              <a:t> all light and white objects </a:t>
            </a:r>
            <a:r>
              <a:rPr lang="en-US" sz="1200" b="1" dirty="0">
                <a:latin typeface="United Curriculum" pitchFamily="2" charset="0"/>
              </a:rPr>
              <a:t>reflect</a:t>
            </a:r>
            <a:r>
              <a:rPr lang="en-US" sz="1200" dirty="0">
                <a:latin typeface="United Curriculum" pitchFamily="2" charset="0"/>
              </a:rPr>
              <a:t> all light.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1A10DB-1427-4484-A946-80B9BFB75995}"/>
              </a:ext>
            </a:extLst>
          </p:cNvPr>
          <p:cNvSpPr txBox="1">
            <a:spLocks/>
          </p:cNvSpPr>
          <p:nvPr/>
        </p:nvSpPr>
        <p:spPr>
          <a:xfrm>
            <a:off x="5366233" y="4026618"/>
            <a:ext cx="2655088" cy="1197478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Humans can see in colour because white light is made up of a </a:t>
            </a:r>
            <a:r>
              <a:rPr lang="en-US" sz="1200" b="1" dirty="0">
                <a:latin typeface="United Curriculum" pitchFamily="2" charset="0"/>
              </a:rPr>
              <a:t>spectrum</a:t>
            </a:r>
            <a:r>
              <a:rPr lang="en-US" sz="1200" dirty="0">
                <a:latin typeface="United Curriculum" pitchFamily="2" charset="0"/>
              </a:rPr>
              <a:t> of colours. </a:t>
            </a:r>
          </a:p>
          <a:p>
            <a:pPr>
              <a:lnSpc>
                <a:spcPct val="110000"/>
              </a:lnSpc>
            </a:pPr>
            <a:r>
              <a:rPr lang="en-US" sz="1200" dirty="0">
                <a:latin typeface="United Curriculum" pitchFamily="2" charset="0"/>
              </a:rPr>
              <a:t>We can see these colours if we pass white light through a prism.</a:t>
            </a: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5323A112-D94D-587E-2055-575208BC2254}"/>
              </a:ext>
            </a:extLst>
          </p:cNvPr>
          <p:cNvSpPr/>
          <p:nvPr/>
        </p:nvSpPr>
        <p:spPr>
          <a:xfrm>
            <a:off x="43774" y="4942862"/>
            <a:ext cx="5239332" cy="2880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Other vocabulary</a:t>
            </a:r>
            <a:endParaRPr lang="en-GB" sz="105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2006/metadata/properties"/>
    <ds:schemaRef ds:uri="http://purl.org/dc/elements/1.1/"/>
    <ds:schemaRef ds:uri="84283a62-dbf0-4bf3-9286-04d2ea05a3ac"/>
    <ds:schemaRef ds:uri="http://www.w3.org/XML/1998/namespace"/>
    <ds:schemaRef ds:uri="http://schemas.microsoft.com/office/2006/documentManagement/types"/>
    <ds:schemaRef ds:uri="7cdbce52-7c58-4c49-97cb-d953267058b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EF52A767-D73F-435B-A694-60A9EBD116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352</Words>
  <Application>Microsoft Macintosh PowerPoint</Application>
  <PresentationFormat>A4 Paper (210x297 mm)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Roboto</vt:lpstr>
      <vt:lpstr>Arial</vt:lpstr>
      <vt:lpstr>Abadi</vt:lpstr>
      <vt:lpstr>United Curriculum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Proofreader – HS</cp:lastModifiedBy>
  <cp:revision>3</cp:revision>
  <dcterms:created xsi:type="dcterms:W3CDTF">2021-04-22T13:12:58Z</dcterms:created>
  <dcterms:modified xsi:type="dcterms:W3CDTF">2024-10-04T09:05:13Z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4875300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