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itchFamily="2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84A2A3C-4458-2DD5-DA81-288D12226DEB}" name="Jennie Murray" initials="JM" userId="S::Jennie.Murray@unitedlearning.org.uk::00c64d2e-e17c-490a-87b6-98e10956aa18" providerId="AD"/>
  <p188:author id="{5DE94E9D-CFCE-C166-F4B7-06218FBC7616}" name="Elizabeth Lupton" initials="EL" userId="S::Elizabeth.Lupton@unitedlearning.org.uk::f1d8bff2-aebb-46ae-b972-0f228aff2aaf" providerId="AD"/>
  <p188:author id="{B68E84D4-6BAC-0707-746A-EFB3790F7CA7}" name="Erica Lebedeva" initials="EL" userId="7ac5e1a44ee4b3d3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74BAD1-91E4-474A-AAA3-31E37E21FC03}" v="4" dt="2024-10-30T11:31:09.0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23"/>
  </p:normalViewPr>
  <p:slideViewPr>
    <p:cSldViewPr snapToGrid="0">
      <p:cViewPr varScale="1">
        <p:scale>
          <a:sx n="117" d="100"/>
          <a:sy n="117" d="100"/>
        </p:scale>
        <p:origin x="34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6DF35313-F2B5-4EE5-97B3-A5DCC8E5DA04}"/>
    <pc:docChg chg="modSld">
      <pc:chgData name="Charlie Cutler" userId="c5b094de-3707-4aae-994d-70175e9a1467" providerId="ADAL" clId="{6DF35313-F2B5-4EE5-97B3-A5DCC8E5DA04}" dt="2023-01-16T22:34:10.937" v="2" actId="404"/>
      <pc:docMkLst>
        <pc:docMk/>
      </pc:docMkLst>
      <pc:sldChg chg="modSp mod">
        <pc:chgData name="Charlie Cutler" userId="c5b094de-3707-4aae-994d-70175e9a1467" providerId="ADAL" clId="{6DF35313-F2B5-4EE5-97B3-A5DCC8E5DA04}" dt="2023-01-16T22:34:10.937" v="2" actId="404"/>
        <pc:sldMkLst>
          <pc:docMk/>
          <pc:sldMk cId="1613691197" sldId="260"/>
        </pc:sldMkLst>
        <pc:spChg chg="mod">
          <ac:chgData name="Charlie Cutler" userId="c5b094de-3707-4aae-994d-70175e9a1467" providerId="ADAL" clId="{6DF35313-F2B5-4EE5-97B3-A5DCC8E5DA04}" dt="2023-01-16T22:34:05.907" v="0" actId="255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6DF35313-F2B5-4EE5-97B3-A5DCC8E5DA04}" dt="2023-01-16T22:34:09.275" v="1" actId="404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6DF35313-F2B5-4EE5-97B3-A5DCC8E5DA04}" dt="2023-01-16T22:34:05.907" v="0" actId="255"/>
          <ac:spMkLst>
            <pc:docMk/>
            <pc:sldMk cId="1613691197" sldId="260"/>
            <ac:spMk id="32" creationId="{73A883CD-0CF0-4249-86A7-AB5C22042091}"/>
          </ac:spMkLst>
        </pc:spChg>
        <pc:spChg chg="mod">
          <ac:chgData name="Charlie Cutler" userId="c5b094de-3707-4aae-994d-70175e9a1467" providerId="ADAL" clId="{6DF35313-F2B5-4EE5-97B3-A5DCC8E5DA04}" dt="2023-01-16T22:34:05.907" v="0" actId="255"/>
          <ac:spMkLst>
            <pc:docMk/>
            <pc:sldMk cId="1613691197" sldId="260"/>
            <ac:spMk id="33" creationId="{D7512526-5348-4866-BD5E-A91F52D47167}"/>
          </ac:spMkLst>
        </pc:spChg>
        <pc:spChg chg="mod">
          <ac:chgData name="Charlie Cutler" userId="c5b094de-3707-4aae-994d-70175e9a1467" providerId="ADAL" clId="{6DF35313-F2B5-4EE5-97B3-A5DCC8E5DA04}" dt="2023-01-16T22:34:05.907" v="0" actId="255"/>
          <ac:spMkLst>
            <pc:docMk/>
            <pc:sldMk cId="1613691197" sldId="260"/>
            <ac:spMk id="34" creationId="{25601703-6FCB-4E48-9A8C-5CEDB059F88A}"/>
          </ac:spMkLst>
        </pc:spChg>
        <pc:spChg chg="mod">
          <ac:chgData name="Charlie Cutler" userId="c5b094de-3707-4aae-994d-70175e9a1467" providerId="ADAL" clId="{6DF35313-F2B5-4EE5-97B3-A5DCC8E5DA04}" dt="2023-01-16T22:34:05.907" v="0" actId="255"/>
          <ac:spMkLst>
            <pc:docMk/>
            <pc:sldMk cId="1613691197" sldId="260"/>
            <ac:spMk id="35" creationId="{E8B65CFE-C3D9-45DE-BB6F-04C6106540A3}"/>
          </ac:spMkLst>
        </pc:spChg>
        <pc:spChg chg="mod">
          <ac:chgData name="Charlie Cutler" userId="c5b094de-3707-4aae-994d-70175e9a1467" providerId="ADAL" clId="{6DF35313-F2B5-4EE5-97B3-A5DCC8E5DA04}" dt="2023-01-16T22:34:10.937" v="2" actId="404"/>
          <ac:spMkLst>
            <pc:docMk/>
            <pc:sldMk cId="1613691197" sldId="260"/>
            <ac:spMk id="37" creationId="{5985EA07-0007-4ECC-BF0B-0F5E7B1899E9}"/>
          </ac:spMkLst>
        </pc:spChg>
        <pc:spChg chg="mod">
          <ac:chgData name="Charlie Cutler" userId="c5b094de-3707-4aae-994d-70175e9a1467" providerId="ADAL" clId="{6DF35313-F2B5-4EE5-97B3-A5DCC8E5DA04}" dt="2023-01-16T22:34:05.907" v="0" actId="255"/>
          <ac:spMkLst>
            <pc:docMk/>
            <pc:sldMk cId="1613691197" sldId="260"/>
            <ac:spMk id="38" creationId="{2CC87444-5801-4885-BB2B-1E8492170319}"/>
          </ac:spMkLst>
        </pc:spChg>
      </pc:sldChg>
    </pc:docChg>
  </pc:docChgLst>
  <pc:docChgLst>
    <pc:chgData name="Alice Huntley" userId="bc05b444-87f9-49f1-a8f4-8cc0d5c285b6" providerId="ADAL" clId="{BD28997D-9921-45B5-8064-059068973C5B}"/>
    <pc:docChg chg="modSld">
      <pc:chgData name="Alice Huntley" userId="bc05b444-87f9-49f1-a8f4-8cc0d5c285b6" providerId="ADAL" clId="{BD28997D-9921-45B5-8064-059068973C5B}" dt="2022-10-19T13:01:51.814" v="15" actId="20577"/>
      <pc:docMkLst>
        <pc:docMk/>
      </pc:docMkLst>
      <pc:sldChg chg="modNotesTx">
        <pc:chgData name="Alice Huntley" userId="bc05b444-87f9-49f1-a8f4-8cc0d5c285b6" providerId="ADAL" clId="{BD28997D-9921-45B5-8064-059068973C5B}" dt="2022-10-19T13:01:51.814" v="15" actId="20577"/>
        <pc:sldMkLst>
          <pc:docMk/>
          <pc:sldMk cId="1613691197" sldId="260"/>
        </pc:sldMkLst>
      </pc:sldChg>
    </pc:docChg>
  </pc:docChgLst>
  <pc:docChgLst>
    <pc:chgData name="Elizabeth Lupton" userId="f1d8bff2-aebb-46ae-b972-0f228aff2aaf" providerId="ADAL" clId="{70DD5305-6A04-4901-AA19-CAB52B69BE96}"/>
    <pc:docChg chg="custSel modSld">
      <pc:chgData name="Elizabeth Lupton" userId="f1d8bff2-aebb-46ae-b972-0f228aff2aaf" providerId="ADAL" clId="{70DD5305-6A04-4901-AA19-CAB52B69BE96}" dt="2022-02-07T14:19:47.924" v="1429" actId="20577"/>
      <pc:docMkLst>
        <pc:docMk/>
      </pc:docMkLst>
      <pc:sldChg chg="addSp modSp mod">
        <pc:chgData name="Elizabeth Lupton" userId="f1d8bff2-aebb-46ae-b972-0f228aff2aaf" providerId="ADAL" clId="{70DD5305-6A04-4901-AA19-CAB52B69BE96}" dt="2022-02-07T14:19:47.924" v="1429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70DD5305-6A04-4901-AA19-CAB52B69BE96}" dt="2022-02-07T13:52:57.839" v="16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70DD5305-6A04-4901-AA19-CAB52B69BE96}" dt="2022-02-07T14:17:18.186" v="1389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70DD5305-6A04-4901-AA19-CAB52B69BE96}" dt="2022-02-07T14:07:15.441" v="624" actId="20577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70DD5305-6A04-4901-AA19-CAB52B69BE96}" dt="2022-02-07T14:19:47.924" v="1429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Elizabeth Lupton" userId="f1d8bff2-aebb-46ae-b972-0f228aff2aaf" providerId="ADAL" clId="{70DD5305-6A04-4901-AA19-CAB52B69BE96}" dt="2022-02-07T13:54:07.532" v="17"/>
          <ac:spMkLst>
            <pc:docMk/>
            <pc:sldMk cId="1613691197" sldId="260"/>
            <ac:spMk id="15" creationId="{D2289DAD-B471-4FBB-969D-35CBF336A2A6}"/>
          </ac:spMkLst>
        </pc:spChg>
        <pc:spChg chg="mod">
          <ac:chgData name="Elizabeth Lupton" userId="f1d8bff2-aebb-46ae-b972-0f228aff2aaf" providerId="ADAL" clId="{70DD5305-6A04-4901-AA19-CAB52B69BE96}" dt="2022-02-07T13:54:07.532" v="17"/>
          <ac:spMkLst>
            <pc:docMk/>
            <pc:sldMk cId="1613691197" sldId="260"/>
            <ac:spMk id="17" creationId="{60C0EC14-8FB2-42CB-BD68-906CDCE48704}"/>
          </ac:spMkLst>
        </pc:spChg>
        <pc:spChg chg="mod">
          <ac:chgData name="Elizabeth Lupton" userId="f1d8bff2-aebb-46ae-b972-0f228aff2aaf" providerId="ADAL" clId="{70DD5305-6A04-4901-AA19-CAB52B69BE96}" dt="2022-02-07T13:54:07.532" v="17"/>
          <ac:spMkLst>
            <pc:docMk/>
            <pc:sldMk cId="1613691197" sldId="260"/>
            <ac:spMk id="20" creationId="{45D42A3D-A737-4FA8-B8E6-2CD53ECCE5DC}"/>
          </ac:spMkLst>
        </pc:spChg>
        <pc:spChg chg="mod">
          <ac:chgData name="Elizabeth Lupton" userId="f1d8bff2-aebb-46ae-b972-0f228aff2aaf" providerId="ADAL" clId="{70DD5305-6A04-4901-AA19-CAB52B69BE96}" dt="2022-02-07T13:54:07.532" v="17"/>
          <ac:spMkLst>
            <pc:docMk/>
            <pc:sldMk cId="1613691197" sldId="260"/>
            <ac:spMk id="23" creationId="{2555DE67-5BBE-47B8-980E-B0B8ED652820}"/>
          </ac:spMkLst>
        </pc:spChg>
        <pc:spChg chg="mod">
          <ac:chgData name="Elizabeth Lupton" userId="f1d8bff2-aebb-46ae-b972-0f228aff2aaf" providerId="ADAL" clId="{70DD5305-6A04-4901-AA19-CAB52B69BE96}" dt="2022-02-07T13:54:07.532" v="17"/>
          <ac:spMkLst>
            <pc:docMk/>
            <pc:sldMk cId="1613691197" sldId="260"/>
            <ac:spMk id="26" creationId="{0AC0A7D5-A8D9-4C36-AA93-F43C162C7D12}"/>
          </ac:spMkLst>
        </pc:spChg>
        <pc:spChg chg="mod">
          <ac:chgData name="Elizabeth Lupton" userId="f1d8bff2-aebb-46ae-b972-0f228aff2aaf" providerId="ADAL" clId="{70DD5305-6A04-4901-AA19-CAB52B69BE96}" dt="2022-02-07T13:54:07.532" v="17"/>
          <ac:spMkLst>
            <pc:docMk/>
            <pc:sldMk cId="1613691197" sldId="260"/>
            <ac:spMk id="27" creationId="{D2943351-F563-4993-A22E-D254AD616F05}"/>
          </ac:spMkLst>
        </pc:spChg>
        <pc:spChg chg="add mod">
          <ac:chgData name="Elizabeth Lupton" userId="f1d8bff2-aebb-46ae-b972-0f228aff2aaf" providerId="ADAL" clId="{70DD5305-6A04-4901-AA19-CAB52B69BE96}" dt="2022-02-07T14:17:26.257" v="1391" actId="1076"/>
          <ac:spMkLst>
            <pc:docMk/>
            <pc:sldMk cId="1613691197" sldId="260"/>
            <ac:spMk id="28" creationId="{4571B2C2-8447-48B0-9ACA-C1F4BC8319AF}"/>
          </ac:spMkLst>
        </pc:spChg>
        <pc:spChg chg="add mod">
          <ac:chgData name="Elizabeth Lupton" userId="f1d8bff2-aebb-46ae-b972-0f228aff2aaf" providerId="ADAL" clId="{70DD5305-6A04-4901-AA19-CAB52B69BE96}" dt="2022-02-07T14:17:28.297" v="1392" actId="1076"/>
          <ac:spMkLst>
            <pc:docMk/>
            <pc:sldMk cId="1613691197" sldId="260"/>
            <ac:spMk id="29" creationId="{630D88E4-3603-436C-817C-A2E7177505FC}"/>
          </ac:spMkLst>
        </pc:spChg>
        <pc:spChg chg="add mod">
          <ac:chgData name="Elizabeth Lupton" userId="f1d8bff2-aebb-46ae-b972-0f228aff2aaf" providerId="ADAL" clId="{70DD5305-6A04-4901-AA19-CAB52B69BE96}" dt="2022-02-07T14:13:37.715" v="1172" actId="1076"/>
          <ac:spMkLst>
            <pc:docMk/>
            <pc:sldMk cId="1613691197" sldId="260"/>
            <ac:spMk id="30" creationId="{B46FD670-63D6-424A-9533-1BCFC5E490F0}"/>
          </ac:spMkLst>
        </pc:spChg>
        <pc:spChg chg="add mod">
          <ac:chgData name="Elizabeth Lupton" userId="f1d8bff2-aebb-46ae-b972-0f228aff2aaf" providerId="ADAL" clId="{70DD5305-6A04-4901-AA19-CAB52B69BE96}" dt="2022-02-07T14:17:32.601" v="1393" actId="1076"/>
          <ac:spMkLst>
            <pc:docMk/>
            <pc:sldMk cId="1613691197" sldId="260"/>
            <ac:spMk id="31" creationId="{D96BCFAB-A856-45AC-9700-A30A8FAA198D}"/>
          </ac:spMkLst>
        </pc:spChg>
        <pc:spChg chg="add mod">
          <ac:chgData name="Elizabeth Lupton" userId="f1d8bff2-aebb-46ae-b972-0f228aff2aaf" providerId="ADAL" clId="{70DD5305-6A04-4901-AA19-CAB52B69BE96}" dt="2022-02-07T14:19:34.881" v="1411" actId="1076"/>
          <ac:spMkLst>
            <pc:docMk/>
            <pc:sldMk cId="1613691197" sldId="260"/>
            <ac:spMk id="32" creationId="{73A883CD-0CF0-4249-86A7-AB5C22042091}"/>
          </ac:spMkLst>
        </pc:spChg>
        <pc:spChg chg="add mod">
          <ac:chgData name="Elizabeth Lupton" userId="f1d8bff2-aebb-46ae-b972-0f228aff2aaf" providerId="ADAL" clId="{70DD5305-6A04-4901-AA19-CAB52B69BE96}" dt="2022-02-07T14:17:38.900" v="1394" actId="1076"/>
          <ac:spMkLst>
            <pc:docMk/>
            <pc:sldMk cId="1613691197" sldId="260"/>
            <ac:spMk id="33" creationId="{D7512526-5348-4866-BD5E-A91F52D47167}"/>
          </ac:spMkLst>
        </pc:spChg>
        <pc:spChg chg="add mod">
          <ac:chgData name="Elizabeth Lupton" userId="f1d8bff2-aebb-46ae-b972-0f228aff2aaf" providerId="ADAL" clId="{70DD5305-6A04-4901-AA19-CAB52B69BE96}" dt="2022-02-07T14:16:48.851" v="1373" actId="113"/>
          <ac:spMkLst>
            <pc:docMk/>
            <pc:sldMk cId="1613691197" sldId="260"/>
            <ac:spMk id="34" creationId="{25601703-6FCB-4E48-9A8C-5CEDB059F88A}"/>
          </ac:spMkLst>
        </pc:spChg>
        <pc:spChg chg="add mod">
          <ac:chgData name="Elizabeth Lupton" userId="f1d8bff2-aebb-46ae-b972-0f228aff2aaf" providerId="ADAL" clId="{70DD5305-6A04-4901-AA19-CAB52B69BE96}" dt="2022-02-07T14:17:11.865" v="1388" actId="113"/>
          <ac:spMkLst>
            <pc:docMk/>
            <pc:sldMk cId="1613691197" sldId="260"/>
            <ac:spMk id="35" creationId="{E8B65CFE-C3D9-45DE-BB6F-04C6106540A3}"/>
          </ac:spMkLst>
        </pc:spChg>
        <pc:spChg chg="add mod">
          <ac:chgData name="Elizabeth Lupton" userId="f1d8bff2-aebb-46ae-b972-0f228aff2aaf" providerId="ADAL" clId="{70DD5305-6A04-4901-AA19-CAB52B69BE96}" dt="2022-02-07T14:19:24.111" v="1409" actId="14100"/>
          <ac:spMkLst>
            <pc:docMk/>
            <pc:sldMk cId="1613691197" sldId="260"/>
            <ac:spMk id="36" creationId="{ED95B134-C94F-4453-9EE4-4E6CB9769289}"/>
          </ac:spMkLst>
        </pc:spChg>
        <pc:spChg chg="add mod">
          <ac:chgData name="Elizabeth Lupton" userId="f1d8bff2-aebb-46ae-b972-0f228aff2aaf" providerId="ADAL" clId="{70DD5305-6A04-4901-AA19-CAB52B69BE96}" dt="2022-02-07T14:19:28.795" v="1410" actId="1076"/>
          <ac:spMkLst>
            <pc:docMk/>
            <pc:sldMk cId="1613691197" sldId="260"/>
            <ac:spMk id="37" creationId="{5985EA07-0007-4ECC-BF0B-0F5E7B1899E9}"/>
          </ac:spMkLst>
        </pc:spChg>
        <pc:spChg chg="add mod">
          <ac:chgData name="Elizabeth Lupton" userId="f1d8bff2-aebb-46ae-b972-0f228aff2aaf" providerId="ADAL" clId="{70DD5305-6A04-4901-AA19-CAB52B69BE96}" dt="2022-02-07T14:19:15.761" v="1408" actId="1076"/>
          <ac:spMkLst>
            <pc:docMk/>
            <pc:sldMk cId="1613691197" sldId="260"/>
            <ac:spMk id="38" creationId="{2CC87444-5801-4885-BB2B-1E8492170319}"/>
          </ac:spMkLst>
        </pc:spChg>
        <pc:grpChg chg="add mod">
          <ac:chgData name="Elizabeth Lupton" userId="f1d8bff2-aebb-46ae-b972-0f228aff2aaf" providerId="ADAL" clId="{70DD5305-6A04-4901-AA19-CAB52B69BE96}" dt="2022-02-07T14:17:22.207" v="1390" actId="1076"/>
          <ac:grpSpMkLst>
            <pc:docMk/>
            <pc:sldMk cId="1613691197" sldId="260"/>
            <ac:grpSpMk id="6" creationId="{DE869645-1D47-4126-87D9-EB952C8ED07E}"/>
          </ac:grpSpMkLst>
        </pc:grp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7" creationId="{1FD75775-1922-48CA-B249-D730520D79EC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8" creationId="{5F810014-5C38-4523-AB35-797991492F8F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9" creationId="{262FFC39-F046-42CA-B070-695360CB69CE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0" creationId="{EA3320F5-7281-44CC-905C-F854834FCE0F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1" creationId="{881F01C7-6C80-432F-AE04-89A51ACB8943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2" creationId="{09783CC8-48E9-4D57-9220-BA0DEFA59954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3" creationId="{2E2867EF-55CE-4EB6-BAF8-A232D535BAD0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4" creationId="{0E578D32-937C-4498-A386-A97737FDCC21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6" creationId="{BF5248DE-B408-4A6F-B7DA-CA5DB3DF3F9E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8" creationId="{6F21AAA5-6C98-44B6-BFB3-27A946D2ED37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19" creationId="{1726DCA6-5485-44DB-B963-6FC4BC1D3351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21" creationId="{331A3D36-7696-4BAA-AD79-CACDFC0A8DD9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22" creationId="{7DC34108-F207-46C2-A6BE-6030EABCF0E3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24" creationId="{27BD9E5D-6F68-415D-B805-62300661A047}"/>
          </ac:picMkLst>
        </pc:picChg>
        <pc:picChg chg="mod">
          <ac:chgData name="Elizabeth Lupton" userId="f1d8bff2-aebb-46ae-b972-0f228aff2aaf" providerId="ADAL" clId="{70DD5305-6A04-4901-AA19-CAB52B69BE96}" dt="2022-02-07T13:54:07.532" v="17"/>
          <ac:picMkLst>
            <pc:docMk/>
            <pc:sldMk cId="1613691197" sldId="260"/>
            <ac:picMk id="25" creationId="{6E4BCB2D-6694-4A70-B611-B624C70A23EB}"/>
          </ac:picMkLst>
        </pc:picChg>
      </pc:sldChg>
    </pc:docChg>
  </pc:docChgLst>
  <pc:docChgLst>
    <pc:chgData name="Charlie Cutler" userId="c5b094de-3707-4aae-994d-70175e9a1467" providerId="ADAL" clId="{669015AC-7F30-4F26-8F7B-BB36EA07CB56}"/>
    <pc:docChg chg="undo custSel modSld modMainMaster">
      <pc:chgData name="Charlie Cutler" userId="c5b094de-3707-4aae-994d-70175e9a1467" providerId="ADAL" clId="{669015AC-7F30-4F26-8F7B-BB36EA07CB56}" dt="2022-03-13T11:15:47.161" v="357" actId="20577"/>
      <pc:docMkLst>
        <pc:docMk/>
      </pc:docMkLst>
      <pc:sldChg chg="addSp delSp modSp mod">
        <pc:chgData name="Charlie Cutler" userId="c5b094de-3707-4aae-994d-70175e9a1467" providerId="ADAL" clId="{669015AC-7F30-4F26-8F7B-BB36EA07CB56}" dt="2022-03-13T11:15:47.161" v="357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669015AC-7F30-4F26-8F7B-BB36EA07CB56}" dt="2022-03-13T11:15:47.161" v="357" actId="20577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669015AC-7F30-4F26-8F7B-BB36EA07CB56}" dt="2022-02-08T17:51:18.923" v="126" actId="1076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669015AC-7F30-4F26-8F7B-BB36EA07CB56}" dt="2022-02-08T17:51:46.380" v="139" actId="207"/>
          <ac:spMkLst>
            <pc:docMk/>
            <pc:sldMk cId="1613691197" sldId="260"/>
            <ac:spMk id="28" creationId="{4571B2C2-8447-48B0-9ACA-C1F4BC8319AF}"/>
          </ac:spMkLst>
        </pc:spChg>
        <pc:spChg chg="mod">
          <ac:chgData name="Charlie Cutler" userId="c5b094de-3707-4aae-994d-70175e9a1467" providerId="ADAL" clId="{669015AC-7F30-4F26-8F7B-BB36EA07CB56}" dt="2022-02-08T17:51:57.114" v="142" actId="1076"/>
          <ac:spMkLst>
            <pc:docMk/>
            <pc:sldMk cId="1613691197" sldId="260"/>
            <ac:spMk id="29" creationId="{630D88E4-3603-436C-817C-A2E7177505FC}"/>
          </ac:spMkLst>
        </pc:spChg>
        <pc:spChg chg="mod">
          <ac:chgData name="Charlie Cutler" userId="c5b094de-3707-4aae-994d-70175e9a1467" providerId="ADAL" clId="{669015AC-7F30-4F26-8F7B-BB36EA07CB56}" dt="2022-02-08T17:51:59.331" v="143" actId="1076"/>
          <ac:spMkLst>
            <pc:docMk/>
            <pc:sldMk cId="1613691197" sldId="260"/>
            <ac:spMk id="30" creationId="{B46FD670-63D6-424A-9533-1BCFC5E490F0}"/>
          </ac:spMkLst>
        </pc:spChg>
        <pc:spChg chg="mod">
          <ac:chgData name="Charlie Cutler" userId="c5b094de-3707-4aae-994d-70175e9a1467" providerId="ADAL" clId="{669015AC-7F30-4F26-8F7B-BB36EA07CB56}" dt="2022-02-08T17:52:08.785" v="150" actId="20577"/>
          <ac:spMkLst>
            <pc:docMk/>
            <pc:sldMk cId="1613691197" sldId="260"/>
            <ac:spMk id="31" creationId="{D96BCFAB-A856-45AC-9700-A30A8FAA198D}"/>
          </ac:spMkLst>
        </pc:spChg>
        <pc:spChg chg="mod">
          <ac:chgData name="Charlie Cutler" userId="c5b094de-3707-4aae-994d-70175e9a1467" providerId="ADAL" clId="{669015AC-7F30-4F26-8F7B-BB36EA07CB56}" dt="2022-02-08T17:53:47.864" v="339" actId="115"/>
          <ac:spMkLst>
            <pc:docMk/>
            <pc:sldMk cId="1613691197" sldId="260"/>
            <ac:spMk id="32" creationId="{73A883CD-0CF0-4249-86A7-AB5C22042091}"/>
          </ac:spMkLst>
        </pc:spChg>
        <pc:spChg chg="mod">
          <ac:chgData name="Charlie Cutler" userId="c5b094de-3707-4aae-994d-70175e9a1467" providerId="ADAL" clId="{669015AC-7F30-4F26-8F7B-BB36EA07CB56}" dt="2022-02-08T17:52:54.311" v="196" actId="1076"/>
          <ac:spMkLst>
            <pc:docMk/>
            <pc:sldMk cId="1613691197" sldId="260"/>
            <ac:spMk id="33" creationId="{D7512526-5348-4866-BD5E-A91F52D47167}"/>
          </ac:spMkLst>
        </pc:spChg>
        <pc:spChg chg="mod">
          <ac:chgData name="Charlie Cutler" userId="c5b094de-3707-4aae-994d-70175e9a1467" providerId="ADAL" clId="{669015AC-7F30-4F26-8F7B-BB36EA07CB56}" dt="2022-02-08T17:51:33.721" v="132" actId="1076"/>
          <ac:spMkLst>
            <pc:docMk/>
            <pc:sldMk cId="1613691197" sldId="260"/>
            <ac:spMk id="34" creationId="{25601703-6FCB-4E48-9A8C-5CEDB059F88A}"/>
          </ac:spMkLst>
        </pc:spChg>
        <pc:spChg chg="mod">
          <ac:chgData name="Charlie Cutler" userId="c5b094de-3707-4aae-994d-70175e9a1467" providerId="ADAL" clId="{669015AC-7F30-4F26-8F7B-BB36EA07CB56}" dt="2022-02-08T17:51:29.801" v="131" actId="14100"/>
          <ac:spMkLst>
            <pc:docMk/>
            <pc:sldMk cId="1613691197" sldId="260"/>
            <ac:spMk id="35" creationId="{E8B65CFE-C3D9-45DE-BB6F-04C6106540A3}"/>
          </ac:spMkLst>
        </pc:spChg>
        <pc:spChg chg="mod">
          <ac:chgData name="Charlie Cutler" userId="c5b094de-3707-4aae-994d-70175e9a1467" providerId="ADAL" clId="{669015AC-7F30-4F26-8F7B-BB36EA07CB56}" dt="2022-02-08T17:47:48.457" v="22" actId="21"/>
          <ac:spMkLst>
            <pc:docMk/>
            <pc:sldMk cId="1613691197" sldId="260"/>
            <ac:spMk id="36" creationId="{ED95B134-C94F-4453-9EE4-4E6CB9769289}"/>
          </ac:spMkLst>
        </pc:spChg>
        <pc:spChg chg="mod">
          <ac:chgData name="Charlie Cutler" userId="c5b094de-3707-4aae-994d-70175e9a1467" providerId="ADAL" clId="{669015AC-7F30-4F26-8F7B-BB36EA07CB56}" dt="2022-02-08T17:49:09.641" v="64" actId="14100"/>
          <ac:spMkLst>
            <pc:docMk/>
            <pc:sldMk cId="1613691197" sldId="260"/>
            <ac:spMk id="37" creationId="{5985EA07-0007-4ECC-BF0B-0F5E7B1899E9}"/>
          </ac:spMkLst>
        </pc:spChg>
        <pc:spChg chg="mod">
          <ac:chgData name="Charlie Cutler" userId="c5b094de-3707-4aae-994d-70175e9a1467" providerId="ADAL" clId="{669015AC-7F30-4F26-8F7B-BB36EA07CB56}" dt="2022-02-08T17:49:02.272" v="62" actId="14100"/>
          <ac:spMkLst>
            <pc:docMk/>
            <pc:sldMk cId="1613691197" sldId="260"/>
            <ac:spMk id="38" creationId="{2CC87444-5801-4885-BB2B-1E8492170319}"/>
          </ac:spMkLst>
        </pc:spChg>
        <pc:spChg chg="add mod">
          <ac:chgData name="Charlie Cutler" userId="c5b094de-3707-4aae-994d-70175e9a1467" providerId="ADAL" clId="{669015AC-7F30-4F26-8F7B-BB36EA07CB56}" dt="2022-02-08T17:52:16.749" v="157" actId="20577"/>
          <ac:spMkLst>
            <pc:docMk/>
            <pc:sldMk cId="1613691197" sldId="260"/>
            <ac:spMk id="39" creationId="{EB39FCE7-57A6-4453-9040-3272BE46A157}"/>
          </ac:spMkLst>
        </pc:spChg>
        <pc:spChg chg="add mod">
          <ac:chgData name="Charlie Cutler" userId="c5b094de-3707-4aae-994d-70175e9a1467" providerId="ADAL" clId="{669015AC-7F30-4F26-8F7B-BB36EA07CB56}" dt="2022-02-08T17:52:29.535" v="173" actId="1076"/>
          <ac:spMkLst>
            <pc:docMk/>
            <pc:sldMk cId="1613691197" sldId="260"/>
            <ac:spMk id="40" creationId="{C21D0406-8B6A-4721-B5BA-A19718B10862}"/>
          </ac:spMkLst>
        </pc:spChg>
        <pc:grpChg chg="mod">
          <ac:chgData name="Charlie Cutler" userId="c5b094de-3707-4aae-994d-70175e9a1467" providerId="ADAL" clId="{669015AC-7F30-4F26-8F7B-BB36EA07CB56}" dt="2022-02-08T17:51:24.100" v="128" actId="1076"/>
          <ac:grpSpMkLst>
            <pc:docMk/>
            <pc:sldMk cId="1613691197" sldId="260"/>
            <ac:grpSpMk id="6" creationId="{DE869645-1D47-4126-87D9-EB952C8ED07E}"/>
          </ac:grpSpMkLst>
        </pc:grpChg>
        <pc:grpChg chg="add del mod">
          <ac:chgData name="Charlie Cutler" userId="c5b094de-3707-4aae-994d-70175e9a1467" providerId="ADAL" clId="{669015AC-7F30-4F26-8F7B-BB36EA07CB56}" dt="2022-02-08T17:54:41.124" v="342" actId="165"/>
          <ac:grpSpMkLst>
            <pc:docMk/>
            <pc:sldMk cId="1613691197" sldId="260"/>
            <ac:grpSpMk id="41" creationId="{62EF75C5-A669-49F7-A73E-4E71628092C4}"/>
          </ac:grpSpMkLst>
        </pc:grpChg>
        <pc:grpChg chg="add del mod">
          <ac:chgData name="Charlie Cutler" userId="c5b094de-3707-4aae-994d-70175e9a1467" providerId="ADAL" clId="{669015AC-7F30-4F26-8F7B-BB36EA07CB56}" dt="2022-02-08T17:54:46.935" v="344" actId="165"/>
          <ac:grpSpMkLst>
            <pc:docMk/>
            <pc:sldMk cId="1613691197" sldId="260"/>
            <ac:grpSpMk id="49" creationId="{57942D71-C6DD-4F23-A2F0-A016677A3918}"/>
          </ac:grpSpMkLst>
        </pc:grpChg>
        <pc:picChg chg="mod">
          <ac:chgData name="Charlie Cutler" userId="c5b094de-3707-4aae-994d-70175e9a1467" providerId="ADAL" clId="{669015AC-7F30-4F26-8F7B-BB36EA07CB56}" dt="2022-02-08T17:55:10.503" v="355" actId="1076"/>
          <ac:picMkLst>
            <pc:docMk/>
            <pc:sldMk cId="1613691197" sldId="260"/>
            <ac:picMk id="14" creationId="{0E578D32-937C-4498-A386-A97737FDCC21}"/>
          </ac:picMkLst>
        </pc:picChg>
        <pc:picChg chg="del mod topLvl">
          <ac:chgData name="Charlie Cutler" userId="c5b094de-3707-4aae-994d-70175e9a1467" providerId="ADAL" clId="{669015AC-7F30-4F26-8F7B-BB36EA07CB56}" dt="2022-02-08T17:54:44.108" v="343" actId="478"/>
          <ac:picMkLst>
            <pc:docMk/>
            <pc:sldMk cId="1613691197" sldId="260"/>
            <ac:picMk id="42" creationId="{1DB246B6-0950-4667-A278-0A839DD3E4AE}"/>
          </ac:picMkLst>
        </pc:picChg>
        <pc:picChg chg="del mod topLvl">
          <ac:chgData name="Charlie Cutler" userId="c5b094de-3707-4aae-994d-70175e9a1467" providerId="ADAL" clId="{669015AC-7F30-4F26-8F7B-BB36EA07CB56}" dt="2022-02-08T17:54:44.108" v="343" actId="478"/>
          <ac:picMkLst>
            <pc:docMk/>
            <pc:sldMk cId="1613691197" sldId="260"/>
            <ac:picMk id="43" creationId="{94B61F59-2654-4CE5-A171-4BF78DFD8A88}"/>
          </ac:picMkLst>
        </pc:picChg>
        <pc:picChg chg="del mod topLvl">
          <ac:chgData name="Charlie Cutler" userId="c5b094de-3707-4aae-994d-70175e9a1467" providerId="ADAL" clId="{669015AC-7F30-4F26-8F7B-BB36EA07CB56}" dt="2022-02-08T17:54:44.108" v="343" actId="478"/>
          <ac:picMkLst>
            <pc:docMk/>
            <pc:sldMk cId="1613691197" sldId="260"/>
            <ac:picMk id="44" creationId="{7919CAE8-E083-4E0F-9437-ED8770CE8E44}"/>
          </ac:picMkLst>
        </pc:picChg>
        <pc:picChg chg="del mod topLvl">
          <ac:chgData name="Charlie Cutler" userId="c5b094de-3707-4aae-994d-70175e9a1467" providerId="ADAL" clId="{669015AC-7F30-4F26-8F7B-BB36EA07CB56}" dt="2022-02-08T17:54:44.108" v="343" actId="478"/>
          <ac:picMkLst>
            <pc:docMk/>
            <pc:sldMk cId="1613691197" sldId="260"/>
            <ac:picMk id="45" creationId="{1E098008-97C9-4ED7-9DF5-2D092B355A2D}"/>
          </ac:picMkLst>
        </pc:picChg>
        <pc:picChg chg="del mod topLvl">
          <ac:chgData name="Charlie Cutler" userId="c5b094de-3707-4aae-994d-70175e9a1467" providerId="ADAL" clId="{669015AC-7F30-4F26-8F7B-BB36EA07CB56}" dt="2022-02-08T17:54:44.108" v="343" actId="478"/>
          <ac:picMkLst>
            <pc:docMk/>
            <pc:sldMk cId="1613691197" sldId="260"/>
            <ac:picMk id="46" creationId="{5C71DEAE-4FAD-4E5F-BB8B-5B9490A29F48}"/>
          </ac:picMkLst>
        </pc:picChg>
        <pc:picChg chg="del mod topLvl">
          <ac:chgData name="Charlie Cutler" userId="c5b094de-3707-4aae-994d-70175e9a1467" providerId="ADAL" clId="{669015AC-7F30-4F26-8F7B-BB36EA07CB56}" dt="2022-02-08T17:54:53.397" v="346" actId="478"/>
          <ac:picMkLst>
            <pc:docMk/>
            <pc:sldMk cId="1613691197" sldId="260"/>
            <ac:picMk id="47" creationId="{7F90DBD7-ED5F-4EC1-90D0-7A307496C775}"/>
          </ac:picMkLst>
        </pc:picChg>
        <pc:picChg chg="del mod topLvl">
          <ac:chgData name="Charlie Cutler" userId="c5b094de-3707-4aae-994d-70175e9a1467" providerId="ADAL" clId="{669015AC-7F30-4F26-8F7B-BB36EA07CB56}" dt="2022-02-08T17:54:44.108" v="343" actId="478"/>
          <ac:picMkLst>
            <pc:docMk/>
            <pc:sldMk cId="1613691197" sldId="260"/>
            <ac:picMk id="48" creationId="{C6F8DE0C-52A9-4A04-9C24-25651A1F7450}"/>
          </ac:picMkLst>
        </pc:picChg>
        <pc:picChg chg="del mod topLvl">
          <ac:chgData name="Charlie Cutler" userId="c5b094de-3707-4aae-994d-70175e9a1467" providerId="ADAL" clId="{669015AC-7F30-4F26-8F7B-BB36EA07CB56}" dt="2022-02-08T17:54:51.138" v="345" actId="478"/>
          <ac:picMkLst>
            <pc:docMk/>
            <pc:sldMk cId="1613691197" sldId="260"/>
            <ac:picMk id="50" creationId="{5B18C649-82B4-4B5D-A0B0-B3AB69AFDFEA}"/>
          </ac:picMkLst>
        </pc:picChg>
        <pc:picChg chg="del mod topLvl">
          <ac:chgData name="Charlie Cutler" userId="c5b094de-3707-4aae-994d-70175e9a1467" providerId="ADAL" clId="{669015AC-7F30-4F26-8F7B-BB36EA07CB56}" dt="2022-02-08T17:54:51.138" v="345" actId="478"/>
          <ac:picMkLst>
            <pc:docMk/>
            <pc:sldMk cId="1613691197" sldId="260"/>
            <ac:picMk id="51" creationId="{B7F4FC28-8D1E-417D-818D-0505EDD3A639}"/>
          </ac:picMkLst>
        </pc:picChg>
        <pc:picChg chg="del mod topLvl">
          <ac:chgData name="Charlie Cutler" userId="c5b094de-3707-4aae-994d-70175e9a1467" providerId="ADAL" clId="{669015AC-7F30-4F26-8F7B-BB36EA07CB56}" dt="2022-02-08T17:54:51.138" v="345" actId="478"/>
          <ac:picMkLst>
            <pc:docMk/>
            <pc:sldMk cId="1613691197" sldId="260"/>
            <ac:picMk id="52" creationId="{E25E994B-0AA7-46B3-9B99-7BF96C660166}"/>
          </ac:picMkLst>
        </pc:picChg>
        <pc:picChg chg="del mod topLvl">
          <ac:chgData name="Charlie Cutler" userId="c5b094de-3707-4aae-994d-70175e9a1467" providerId="ADAL" clId="{669015AC-7F30-4F26-8F7B-BB36EA07CB56}" dt="2022-02-08T17:54:51.138" v="345" actId="478"/>
          <ac:picMkLst>
            <pc:docMk/>
            <pc:sldMk cId="1613691197" sldId="260"/>
            <ac:picMk id="53" creationId="{A0F07E74-C0C4-4B83-8FA0-30E0C1ED8419}"/>
          </ac:picMkLst>
        </pc:picChg>
        <pc:picChg chg="del mod topLvl">
          <ac:chgData name="Charlie Cutler" userId="c5b094de-3707-4aae-994d-70175e9a1467" providerId="ADAL" clId="{669015AC-7F30-4F26-8F7B-BB36EA07CB56}" dt="2022-02-08T17:54:51.138" v="345" actId="478"/>
          <ac:picMkLst>
            <pc:docMk/>
            <pc:sldMk cId="1613691197" sldId="260"/>
            <ac:picMk id="54" creationId="{8B731F88-E039-4A83-A803-16C723416B11}"/>
          </ac:picMkLst>
        </pc:picChg>
        <pc:picChg chg="del mod topLvl">
          <ac:chgData name="Charlie Cutler" userId="c5b094de-3707-4aae-994d-70175e9a1467" providerId="ADAL" clId="{669015AC-7F30-4F26-8F7B-BB36EA07CB56}" dt="2022-02-08T17:54:51.138" v="345" actId="478"/>
          <ac:picMkLst>
            <pc:docMk/>
            <pc:sldMk cId="1613691197" sldId="260"/>
            <ac:picMk id="55" creationId="{AB958194-7272-4AE8-A5CF-EA89C2D1B2B4}"/>
          </ac:picMkLst>
        </pc:picChg>
        <pc:picChg chg="del mod topLvl">
          <ac:chgData name="Charlie Cutler" userId="c5b094de-3707-4aae-994d-70175e9a1467" providerId="ADAL" clId="{669015AC-7F30-4F26-8F7B-BB36EA07CB56}" dt="2022-02-08T17:54:56.552" v="349" actId="478"/>
          <ac:picMkLst>
            <pc:docMk/>
            <pc:sldMk cId="1613691197" sldId="260"/>
            <ac:picMk id="56" creationId="{AF890C54-E54D-4939-9C54-F9584363C100}"/>
          </ac:picMkLst>
        </pc:picChg>
        <pc:picChg chg="add mod">
          <ac:chgData name="Charlie Cutler" userId="c5b094de-3707-4aae-994d-70175e9a1467" providerId="ADAL" clId="{669015AC-7F30-4F26-8F7B-BB36EA07CB56}" dt="2022-02-08T17:55:12.916" v="356" actId="1076"/>
          <ac:picMkLst>
            <pc:docMk/>
            <pc:sldMk cId="1613691197" sldId="260"/>
            <ac:picMk id="57" creationId="{D01C750A-DFD7-4056-B8C3-E6875DAE64BD}"/>
          </ac:picMkLst>
        </pc:picChg>
      </pc:sldChg>
      <pc:sldMasterChg chg="modSldLayout">
        <pc:chgData name="Charlie Cutler" userId="c5b094de-3707-4aae-994d-70175e9a1467" providerId="ADAL" clId="{669015AC-7F30-4F26-8F7B-BB36EA07CB56}" dt="2022-02-08T17:46:23.020" v="1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669015AC-7F30-4F26-8F7B-BB36EA07CB56}" dt="2022-02-08T17:46:23.020" v="1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669015AC-7F30-4F26-8F7B-BB36EA07CB56}" dt="2022-02-08T17:46:20.972" v="0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669015AC-7F30-4F26-8F7B-BB36EA07CB56}" dt="2022-02-08T17:46:23.020" v="1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Erica Lebedeva" userId="7ac5e1a44ee4b3d3" providerId="LiveId" clId="{7E2AA4DE-5751-764B-A3BB-C1AA7BBEA44F}"/>
    <pc:docChg chg="modSld">
      <pc:chgData name="Erica Lebedeva" userId="7ac5e1a44ee4b3d3" providerId="LiveId" clId="{7E2AA4DE-5751-764B-A3BB-C1AA7BBEA44F}" dt="2024-10-20T08:53:23.678" v="13" actId="20577"/>
      <pc:docMkLst>
        <pc:docMk/>
      </pc:docMkLst>
      <pc:sldChg chg="modSp mod modCm">
        <pc:chgData name="Erica Lebedeva" userId="7ac5e1a44ee4b3d3" providerId="LiveId" clId="{7E2AA4DE-5751-764B-A3BB-C1AA7BBEA44F}" dt="2024-10-20T08:53:23.678" v="13" actId="20577"/>
        <pc:sldMkLst>
          <pc:docMk/>
          <pc:sldMk cId="1613691197" sldId="260"/>
        </pc:sldMkLst>
        <pc:spChg chg="mod">
          <ac:chgData name="Erica Lebedeva" userId="7ac5e1a44ee4b3d3" providerId="LiveId" clId="{7E2AA4DE-5751-764B-A3BB-C1AA7BBEA44F}" dt="2024-10-20T08:53:23.678" v="13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rica Lebedeva" userId="7ac5e1a44ee4b3d3" providerId="LiveId" clId="{7E2AA4DE-5751-764B-A3BB-C1AA7BBEA44F}" dt="2024-10-20T08:47:14.390" v="7" actId="20577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rica Lebedeva" userId="7ac5e1a44ee4b3d3" providerId="LiveId" clId="{7E2AA4DE-5751-764B-A3BB-C1AA7BBEA44F}" dt="2024-10-20T08:49:57.543" v="10" actId="20577"/>
          <ac:spMkLst>
            <pc:docMk/>
            <pc:sldMk cId="1613691197" sldId="260"/>
            <ac:spMk id="35" creationId="{E8B65CFE-C3D9-45DE-BB6F-04C6106540A3}"/>
          </ac:spMkLst>
        </pc:spChg>
        <pc:spChg chg="mod">
          <ac:chgData name="Erica Lebedeva" userId="7ac5e1a44ee4b3d3" providerId="LiveId" clId="{7E2AA4DE-5751-764B-A3BB-C1AA7BBEA44F}" dt="2024-10-20T08:51:59.849" v="11" actId="20577"/>
          <ac:spMkLst>
            <pc:docMk/>
            <pc:sldMk cId="1613691197" sldId="260"/>
            <ac:spMk id="38" creationId="{2CC87444-5801-4885-BB2B-1E849217031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rica Lebedeva" userId="7ac5e1a44ee4b3d3" providerId="LiveId" clId="{7E2AA4DE-5751-764B-A3BB-C1AA7BBEA44F}" dt="2024-10-20T08:49:57.543" v="10" actId="20577"/>
              <pc2:cmMkLst xmlns:pc2="http://schemas.microsoft.com/office/powerpoint/2019/9/main/command">
                <pc:docMk/>
                <pc:sldMk cId="1613691197" sldId="260"/>
                <pc2:cmMk id="{A7CFD76D-A342-104A-9AC5-15EB97BDA654}"/>
              </pc2:cmMkLst>
            </pc226:cmChg>
          </p:ext>
        </pc:extLst>
      </pc:sldChg>
    </pc:docChg>
  </pc:docChgLst>
  <pc:docChgLst>
    <pc:chgData name="Elizabeth Lupton" userId="f1d8bff2-aebb-46ae-b972-0f228aff2aaf" providerId="ADAL" clId="{601C84F9-1619-4BEA-9829-05D4467C4437}"/>
    <pc:docChg chg="custSel modSld">
      <pc:chgData name="Elizabeth Lupton" userId="f1d8bff2-aebb-46ae-b972-0f228aff2aaf" providerId="ADAL" clId="{601C84F9-1619-4BEA-9829-05D4467C4437}" dt="2023-12-19T11:57:46.602" v="36" actId="113"/>
      <pc:docMkLst>
        <pc:docMk/>
      </pc:docMkLst>
      <pc:sldChg chg="modNotesTx">
        <pc:chgData name="Elizabeth Lupton" userId="f1d8bff2-aebb-46ae-b972-0f228aff2aaf" providerId="ADAL" clId="{601C84F9-1619-4BEA-9829-05D4467C4437}" dt="2023-12-19T11:57:46.602" v="36" actId="113"/>
        <pc:sldMkLst>
          <pc:docMk/>
          <pc:sldMk cId="1613691197" sldId="260"/>
        </pc:sldMkLst>
      </pc:sldChg>
    </pc:docChg>
  </pc:docChgLst>
  <pc:docChgLst>
    <pc:chgData name="Charlie Cutler" userId="c5b094de-3707-4aae-994d-70175e9a1467" providerId="ADAL" clId="{B19D4994-5B69-4FEA-A90B-D6B69C346438}"/>
    <pc:docChg chg="modSld">
      <pc:chgData name="Charlie Cutler" userId="c5b094de-3707-4aae-994d-70175e9a1467" providerId="ADAL" clId="{B19D4994-5B69-4FEA-A90B-D6B69C346438}" dt="2024-07-01T08:57:06.140" v="2" actId="20577"/>
      <pc:docMkLst>
        <pc:docMk/>
      </pc:docMkLst>
      <pc:sldChg chg="modSp mod">
        <pc:chgData name="Charlie Cutler" userId="c5b094de-3707-4aae-994d-70175e9a1467" providerId="ADAL" clId="{B19D4994-5B69-4FEA-A90B-D6B69C346438}" dt="2024-07-01T08:57:06.140" v="2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B19D4994-5B69-4FEA-A90B-D6B69C346438}" dt="2024-07-01T08:57:06.140" v="2" actId="20577"/>
          <ac:spMkLst>
            <pc:docMk/>
            <pc:sldMk cId="1613691197" sldId="260"/>
            <ac:spMk id="32" creationId="{73A883CD-0CF0-4249-86A7-AB5C22042091}"/>
          </ac:spMkLst>
        </pc:spChg>
      </pc:sldChg>
    </pc:docChg>
  </pc:docChgLst>
  <pc:docChgLst>
    <pc:chgData name="Jennie Murray" userId="00c64d2e-e17c-490a-87b6-98e10956aa18" providerId="ADAL" clId="{FD74BAD1-91E4-474A-AAA3-31E37E21FC03}"/>
    <pc:docChg chg="custSel modSld">
      <pc:chgData name="Jennie Murray" userId="00c64d2e-e17c-490a-87b6-98e10956aa18" providerId="ADAL" clId="{FD74BAD1-91E4-474A-AAA3-31E37E21FC03}" dt="2024-10-30T11:31:14.420" v="22" actId="478"/>
      <pc:docMkLst>
        <pc:docMk/>
      </pc:docMkLst>
      <pc:sldChg chg="addSp delSp modSp mod">
        <pc:chgData name="Jennie Murray" userId="00c64d2e-e17c-490a-87b6-98e10956aa18" providerId="ADAL" clId="{FD74BAD1-91E4-474A-AAA3-31E37E21FC03}" dt="2024-10-30T11:31:14.420" v="22" actId="478"/>
        <pc:sldMkLst>
          <pc:docMk/>
          <pc:sldMk cId="1613691197" sldId="260"/>
        </pc:sldMkLst>
        <pc:spChg chg="mod">
          <ac:chgData name="Jennie Murray" userId="00c64d2e-e17c-490a-87b6-98e10956aa18" providerId="ADAL" clId="{FD74BAD1-91E4-474A-AAA3-31E37E21FC03}" dt="2024-10-30T11:31:03.658" v="19" actId="164"/>
          <ac:spMkLst>
            <pc:docMk/>
            <pc:sldMk cId="1613691197" sldId="260"/>
            <ac:spMk id="15" creationId="{D2289DAD-B471-4FBB-969D-35CBF336A2A6}"/>
          </ac:spMkLst>
        </pc:spChg>
        <pc:spChg chg="mod">
          <ac:chgData name="Jennie Murray" userId="00c64d2e-e17c-490a-87b6-98e10956aa18" providerId="ADAL" clId="{FD74BAD1-91E4-474A-AAA3-31E37E21FC03}" dt="2024-10-30T11:31:03.658" v="19" actId="164"/>
          <ac:spMkLst>
            <pc:docMk/>
            <pc:sldMk cId="1613691197" sldId="260"/>
            <ac:spMk id="17" creationId="{60C0EC14-8FB2-42CB-BD68-906CDCE48704}"/>
          </ac:spMkLst>
        </pc:spChg>
        <pc:spChg chg="mod">
          <ac:chgData name="Jennie Murray" userId="00c64d2e-e17c-490a-87b6-98e10956aa18" providerId="ADAL" clId="{FD74BAD1-91E4-474A-AAA3-31E37E21FC03}" dt="2024-10-30T11:31:03.658" v="19" actId="164"/>
          <ac:spMkLst>
            <pc:docMk/>
            <pc:sldMk cId="1613691197" sldId="260"/>
            <ac:spMk id="20" creationId="{45D42A3D-A737-4FA8-B8E6-2CD53ECCE5DC}"/>
          </ac:spMkLst>
        </pc:spChg>
        <pc:spChg chg="mod">
          <ac:chgData name="Jennie Murray" userId="00c64d2e-e17c-490a-87b6-98e10956aa18" providerId="ADAL" clId="{FD74BAD1-91E4-474A-AAA3-31E37E21FC03}" dt="2024-10-30T11:31:03.658" v="19" actId="164"/>
          <ac:spMkLst>
            <pc:docMk/>
            <pc:sldMk cId="1613691197" sldId="260"/>
            <ac:spMk id="23" creationId="{2555DE67-5BBE-47B8-980E-B0B8ED652820}"/>
          </ac:spMkLst>
        </pc:spChg>
        <pc:spChg chg="mod">
          <ac:chgData name="Jennie Murray" userId="00c64d2e-e17c-490a-87b6-98e10956aa18" providerId="ADAL" clId="{FD74BAD1-91E4-474A-AAA3-31E37E21FC03}" dt="2024-10-30T11:31:03.658" v="19" actId="164"/>
          <ac:spMkLst>
            <pc:docMk/>
            <pc:sldMk cId="1613691197" sldId="260"/>
            <ac:spMk id="26" creationId="{0AC0A7D5-A8D9-4C36-AA93-F43C162C7D12}"/>
          </ac:spMkLst>
        </pc:spChg>
        <pc:spChg chg="del mod">
          <ac:chgData name="Jennie Murray" userId="00c64d2e-e17c-490a-87b6-98e10956aa18" providerId="ADAL" clId="{FD74BAD1-91E4-474A-AAA3-31E37E21FC03}" dt="2024-10-30T11:31:14.420" v="22" actId="478"/>
          <ac:spMkLst>
            <pc:docMk/>
            <pc:sldMk cId="1613691197" sldId="260"/>
            <ac:spMk id="27" creationId="{D2943351-F563-4993-A22E-D254AD616F05}"/>
          </ac:spMkLst>
        </pc:spChg>
        <pc:grpChg chg="mod">
          <ac:chgData name="Jennie Murray" userId="00c64d2e-e17c-490a-87b6-98e10956aa18" providerId="ADAL" clId="{FD74BAD1-91E4-474A-AAA3-31E37E21FC03}" dt="2024-10-30T11:31:09.070" v="20" actId="164"/>
          <ac:grpSpMkLst>
            <pc:docMk/>
            <pc:sldMk cId="1613691197" sldId="260"/>
            <ac:grpSpMk id="6" creationId="{DE869645-1D47-4126-87D9-EB952C8ED07E}"/>
          </ac:grpSpMkLst>
        </pc:grpChg>
        <pc:grpChg chg="add mod">
          <ac:chgData name="Jennie Murray" userId="00c64d2e-e17c-490a-87b6-98e10956aa18" providerId="ADAL" clId="{FD74BAD1-91E4-474A-AAA3-31E37E21FC03}" dt="2024-10-30T11:31:03.658" v="19" actId="164"/>
          <ac:grpSpMkLst>
            <pc:docMk/>
            <pc:sldMk cId="1613691197" sldId="260"/>
            <ac:grpSpMk id="43" creationId="{3B6A8AB0-587D-D50E-A341-AF7A229A8B92}"/>
          </ac:grpSpMkLst>
        </pc:grpChg>
        <pc:grpChg chg="add mod">
          <ac:chgData name="Jennie Murray" userId="00c64d2e-e17c-490a-87b6-98e10956aa18" providerId="ADAL" clId="{FD74BAD1-91E4-474A-AAA3-31E37E21FC03}" dt="2024-10-30T11:31:09.070" v="20" actId="164"/>
          <ac:grpSpMkLst>
            <pc:docMk/>
            <pc:sldMk cId="1613691197" sldId="260"/>
            <ac:grpSpMk id="44" creationId="{C7FD2C07-3700-9901-28AD-183C4ED53CC9}"/>
          </ac:grpSpMkLst>
        </pc:grp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7" creationId="{1FD75775-1922-48CA-B249-D730520D79EC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8" creationId="{5F810014-5C38-4523-AB35-797991492F8F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9" creationId="{262FFC39-F046-42CA-B070-695360CB69CE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0" creationId="{EA3320F5-7281-44CC-905C-F854834FCE0F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1" creationId="{881F01C7-6C80-432F-AE04-89A51ACB8943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2" creationId="{09783CC8-48E9-4D57-9220-BA0DEFA59954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3" creationId="{2E2867EF-55CE-4EB6-BAF8-A232D535BAD0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4" creationId="{0E578D32-937C-4498-A386-A97737FDCC21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6" creationId="{BF5248DE-B408-4A6F-B7DA-CA5DB3DF3F9E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8" creationId="{6F21AAA5-6C98-44B6-BFB3-27A946D2ED37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19" creationId="{1726DCA6-5485-44DB-B963-6FC4BC1D3351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21" creationId="{331A3D36-7696-4BAA-AD79-CACDFC0A8DD9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22" creationId="{7DC34108-F207-46C2-A6BE-6030EABCF0E3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24" creationId="{27BD9E5D-6F68-415D-B805-62300661A047}"/>
          </ac:picMkLst>
        </pc:picChg>
        <pc:picChg chg="mod">
          <ac:chgData name="Jennie Murray" userId="00c64d2e-e17c-490a-87b6-98e10956aa18" providerId="ADAL" clId="{FD74BAD1-91E4-474A-AAA3-31E37E21FC03}" dt="2024-10-30T11:31:03.658" v="19" actId="164"/>
          <ac:picMkLst>
            <pc:docMk/>
            <pc:sldMk cId="1613691197" sldId="260"/>
            <ac:picMk id="25" creationId="{6E4BCB2D-6694-4A70-B611-B624C70A23EB}"/>
          </ac:picMkLst>
        </pc:picChg>
        <pc:picChg chg="add mod">
          <ac:chgData name="Jennie Murray" userId="00c64d2e-e17c-490a-87b6-98e10956aa18" providerId="ADAL" clId="{FD74BAD1-91E4-474A-AAA3-31E37E21FC03}" dt="2024-10-30T11:31:09.070" v="20" actId="164"/>
          <ac:picMkLst>
            <pc:docMk/>
            <pc:sldMk cId="1613691197" sldId="260"/>
            <ac:picMk id="42" creationId="{7F0BC5B2-AEF2-22A2-E6E6-27460453121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30/10/2024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Human life cycle </a:t>
            </a:r>
            <a:r>
              <a:rPr lang="en-GB" dirty="0"/>
              <a:t>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454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13632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2"/>
            <a:ext cx="5603323" cy="595877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Human Development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7627" y="3831337"/>
            <a:ext cx="3737883" cy="285808"/>
          </a:xfrm>
        </p:spPr>
        <p:txBody>
          <a:bodyPr anchor="t"/>
          <a:lstStyle/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200" dirty="0"/>
              <a:t>Puberty occurs during </a:t>
            </a:r>
            <a:r>
              <a:rPr lang="en-US" sz="1200" b="1" u="sng" dirty="0"/>
              <a:t>adolescence</a:t>
            </a:r>
            <a:r>
              <a:rPr lang="en-US" sz="1200" dirty="0"/>
              <a:t> and is a period of time when the male and female body undergoes change. Pubic hair grows, breasts develop, males produce sperm and females begin to menstruate.</a:t>
            </a:r>
            <a:endParaRPr lang="en-GB" sz="12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4" y="924681"/>
            <a:ext cx="5714499" cy="39073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human life cycle</a:t>
            </a:r>
            <a:endParaRPr lang="en-GB" sz="1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571B2C2-8447-48B0-9ACA-C1F4BC8319AF}"/>
              </a:ext>
            </a:extLst>
          </p:cNvPr>
          <p:cNvSpPr/>
          <p:nvPr/>
        </p:nvSpPr>
        <p:spPr>
          <a:xfrm>
            <a:off x="3602682" y="4718976"/>
            <a:ext cx="1919133" cy="479779"/>
          </a:xfrm>
          <a:prstGeom prst="roundRect">
            <a:avLst>
              <a:gd name="adj" fmla="val 16667"/>
            </a:avLst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teenager / adolescent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630D88E4-3603-436C-817C-A2E7177505FC}"/>
              </a:ext>
            </a:extLst>
          </p:cNvPr>
          <p:cNvSpPr/>
          <p:nvPr/>
        </p:nvSpPr>
        <p:spPr>
          <a:xfrm>
            <a:off x="5612873" y="4857533"/>
            <a:ext cx="700799" cy="16658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child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B46FD670-63D6-424A-9533-1BCFC5E490F0}"/>
              </a:ext>
            </a:extLst>
          </p:cNvPr>
          <p:cNvSpPr/>
          <p:nvPr/>
        </p:nvSpPr>
        <p:spPr>
          <a:xfrm flipH="1">
            <a:off x="5665519" y="3452346"/>
            <a:ext cx="908006" cy="368980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baby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D96BCFAB-A856-45AC-9700-A30A8FAA198D}"/>
              </a:ext>
            </a:extLst>
          </p:cNvPr>
          <p:cNvSpPr/>
          <p:nvPr/>
        </p:nvSpPr>
        <p:spPr>
          <a:xfrm>
            <a:off x="5336452" y="2938510"/>
            <a:ext cx="700799" cy="16658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foetus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73A883CD-0CF0-4249-86A7-AB5C22042091}"/>
              </a:ext>
            </a:extLst>
          </p:cNvPr>
          <p:cNvSpPr txBox="1">
            <a:spLocks/>
          </p:cNvSpPr>
          <p:nvPr/>
        </p:nvSpPr>
        <p:spPr>
          <a:xfrm>
            <a:off x="6674265" y="3031860"/>
            <a:ext cx="3107486" cy="1937097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200" dirty="0">
                <a:latin typeface="United Curriculum" pitchFamily="2" charset="0"/>
              </a:rPr>
              <a:t>At birth, a </a:t>
            </a:r>
            <a:r>
              <a:rPr lang="en-US" sz="1200" b="1" u="sng" dirty="0">
                <a:latin typeface="United Curriculum" pitchFamily="2" charset="0"/>
              </a:rPr>
              <a:t>baby</a:t>
            </a:r>
            <a:r>
              <a:rPr lang="en-US" sz="1200" dirty="0">
                <a:latin typeface="United Curriculum" pitchFamily="2" charset="0"/>
              </a:rPr>
              <a:t> is born and will grow into a child. The child begins to develop and grow bigger. Children start to walk at about 1 year old and will begin to use words from about 18 months. Their speech becomes more advanced as they get older.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D7512526-5348-4866-BD5E-A91F52D47167}"/>
              </a:ext>
            </a:extLst>
          </p:cNvPr>
          <p:cNvSpPr txBox="1">
            <a:spLocks/>
          </p:cNvSpPr>
          <p:nvPr/>
        </p:nvSpPr>
        <p:spPr>
          <a:xfrm>
            <a:off x="5854538" y="875142"/>
            <a:ext cx="3985687" cy="1530801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200" dirty="0">
                <a:latin typeface="United Curriculum" pitchFamily="2" charset="0"/>
              </a:rPr>
              <a:t>Gestation is the period from conception to birth. In humans, this is often 40 weeks. During this time, a ball of cells called an embryo develops into a </a:t>
            </a:r>
            <a:r>
              <a:rPr lang="en-US" sz="1200" b="1" u="sng" dirty="0">
                <a:latin typeface="United Curriculum" pitchFamily="2" charset="0"/>
              </a:rPr>
              <a:t>foetus</a:t>
            </a:r>
            <a:r>
              <a:rPr lang="en-US" sz="1200" dirty="0">
                <a:latin typeface="United Curriculum" pitchFamily="2" charset="0"/>
              </a:rPr>
              <a:t>.</a:t>
            </a:r>
          </a:p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200" dirty="0">
                <a:latin typeface="United Curriculum" pitchFamily="2" charset="0"/>
              </a:rPr>
              <a:t>Humans are viviparous animals. This means the foetus develops inside the female.</a:t>
            </a:r>
            <a:endParaRPr lang="en-GB" sz="1200" dirty="0">
              <a:latin typeface="United Curriculum" pitchFamily="2" charset="0"/>
            </a:endParaRPr>
          </a:p>
          <a:p>
            <a:pPr>
              <a:lnSpc>
                <a:spcPts val="1800"/>
              </a:lnSpc>
              <a:spcAft>
                <a:spcPts val="300"/>
              </a:spcAft>
            </a:pPr>
            <a:endParaRPr lang="en-GB" sz="1200" dirty="0">
              <a:latin typeface="United Curriculum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5601703-6FCB-4E48-9A8C-5CEDB059F88A}"/>
              </a:ext>
            </a:extLst>
          </p:cNvPr>
          <p:cNvSpPr txBox="1"/>
          <p:nvPr/>
        </p:nvSpPr>
        <p:spPr>
          <a:xfrm>
            <a:off x="117627" y="3066580"/>
            <a:ext cx="3219045" cy="621522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200" b="1" u="sng" dirty="0">
                <a:latin typeface="United Curriculum" pitchFamily="2" charset="0"/>
                <a:ea typeface="Roboto" panose="02000000000000000000" pitchFamily="2" charset="0"/>
              </a:rPr>
              <a:t>Adults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can reproduce, and their offspring continue the life cycle. 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8B65CFE-C3D9-45DE-BB6F-04C6106540A3}"/>
              </a:ext>
            </a:extLst>
          </p:cNvPr>
          <p:cNvSpPr txBox="1"/>
          <p:nvPr/>
        </p:nvSpPr>
        <p:spPr>
          <a:xfrm>
            <a:off x="159736" y="1348449"/>
            <a:ext cx="4467191" cy="1530801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200" dirty="0">
                <a:latin typeface="United Curriculum" pitchFamily="2" charset="0"/>
              </a:rPr>
              <a:t>During adulthood, we </a:t>
            </a:r>
            <a:r>
              <a:rPr lang="en-US" sz="1200" b="1" u="sng" dirty="0">
                <a:latin typeface="United Curriculum" pitchFamily="2" charset="0"/>
              </a:rPr>
              <a:t>age</a:t>
            </a:r>
            <a:r>
              <a:rPr lang="en-US" sz="1200" dirty="0">
                <a:latin typeface="United Curriculum" pitchFamily="2" charset="0"/>
              </a:rPr>
              <a:t>. Primary </a:t>
            </a:r>
            <a:r>
              <a:rPr lang="en-GB" sz="1200" noProof="0" dirty="0">
                <a:latin typeface="United Curriculum" pitchFamily="2" charset="0"/>
              </a:rPr>
              <a:t>ageing</a:t>
            </a:r>
            <a:r>
              <a:rPr lang="en-US" sz="1200" dirty="0">
                <a:latin typeface="United Curriculum" pitchFamily="2" charset="0"/>
              </a:rPr>
              <a:t> is a natural process that happens as our bodies get older. Our reaction times slow and our hearing gets worse. If we smoke, eat a bad diet and don’t exercise, this accelerates how much we age. This is called secondary ageing. 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ED95B134-C94F-4453-9EE4-4E6CB9769289}"/>
              </a:ext>
            </a:extLst>
          </p:cNvPr>
          <p:cNvSpPr txBox="1">
            <a:spLocks/>
          </p:cNvSpPr>
          <p:nvPr/>
        </p:nvSpPr>
        <p:spPr>
          <a:xfrm>
            <a:off x="6557557" y="1774860"/>
            <a:ext cx="2732895" cy="867969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  <a:spcAft>
                <a:spcPts val="300"/>
              </a:spcAft>
            </a:pPr>
            <a:endParaRPr lang="en-GB" dirty="0">
              <a:latin typeface="United Curriculum" pitchFamily="2" charset="0"/>
            </a:endParaRPr>
          </a:p>
        </p:txBody>
      </p:sp>
      <p:sp>
        <p:nvSpPr>
          <p:cNvPr id="37" name="Rectangle 11">
            <a:extLst>
              <a:ext uri="{FF2B5EF4-FFF2-40B4-BE49-F238E27FC236}">
                <a16:creationId xmlns:a16="http://schemas.microsoft.com/office/drawing/2014/main" id="{5985EA07-0007-4ECC-BF0B-0F5E7B1899E9}"/>
              </a:ext>
            </a:extLst>
          </p:cNvPr>
          <p:cNvSpPr/>
          <p:nvPr/>
        </p:nvSpPr>
        <p:spPr>
          <a:xfrm flipH="1">
            <a:off x="1871329" y="5205843"/>
            <a:ext cx="7988223" cy="426394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2CC87444-5801-4885-BB2B-1E8492170319}"/>
              </a:ext>
            </a:extLst>
          </p:cNvPr>
          <p:cNvSpPr txBox="1">
            <a:spLocks/>
          </p:cNvSpPr>
          <p:nvPr/>
        </p:nvSpPr>
        <p:spPr>
          <a:xfrm>
            <a:off x="1871330" y="5637201"/>
            <a:ext cx="7982120" cy="103650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ts val="18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</a:rPr>
              <a:t>embryo 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</a:rPr>
              <a:t>– (noun) an unborn baby that is under 8 weeks old.</a:t>
            </a:r>
            <a:endParaRPr lang="en-GB" sz="12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72000" indent="-72000">
              <a:lnSpc>
                <a:spcPts val="18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foetus 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– (noun) an unborn baby that is over 8 weeks old.</a:t>
            </a:r>
          </a:p>
          <a:p>
            <a:pPr marL="72000" indent="-72000">
              <a:lnSpc>
                <a:spcPts val="18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uterus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 – (noun) the organ in which offspring are conceived and grow before they are born.</a:t>
            </a:r>
            <a:endParaRPr lang="en-US" sz="1200" b="1" dirty="0">
              <a:latin typeface="United Curriculum" pitchFamily="2" charset="0"/>
              <a:ea typeface="Roboto" panose="02000000000000000000" pitchFamily="2" charset="0"/>
              <a:cs typeface="Arial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B39FCE7-57A6-4453-9040-3272BE46A157}"/>
              </a:ext>
            </a:extLst>
          </p:cNvPr>
          <p:cNvSpPr/>
          <p:nvPr/>
        </p:nvSpPr>
        <p:spPr>
          <a:xfrm>
            <a:off x="4180679" y="3153259"/>
            <a:ext cx="700799" cy="16658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adult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C21D0406-8B6A-4721-B5BA-A19718B10862}"/>
              </a:ext>
            </a:extLst>
          </p:cNvPr>
          <p:cNvSpPr/>
          <p:nvPr/>
        </p:nvSpPr>
        <p:spPr>
          <a:xfrm>
            <a:off x="4671622" y="2677334"/>
            <a:ext cx="855440" cy="239102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United Curriculum" pitchFamily="2" charset="0"/>
              </a:rPr>
              <a:t>old age</a:t>
            </a:r>
            <a:endParaRPr lang="en-GB" sz="1200" dirty="0">
              <a:solidFill>
                <a:schemeClr val="bg1">
                  <a:lumMod val="50000"/>
                </a:schemeClr>
              </a:solidFill>
              <a:latin typeface="United Curriculum" pitchFamily="2" charset="0"/>
            </a:endParaRPr>
          </a:p>
        </p:txBody>
      </p:sp>
      <p:pic>
        <p:nvPicPr>
          <p:cNvPr id="57" name="Picture 5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01C750A-DFD7-4056-B8C3-E6875DAE6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677" y="2549189"/>
            <a:ext cx="392688" cy="414256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C7FD2C07-3700-9901-28AD-183C4ED53CC9}"/>
              </a:ext>
            </a:extLst>
          </p:cNvPr>
          <p:cNvGrpSpPr/>
          <p:nvPr/>
        </p:nvGrpSpPr>
        <p:grpSpPr>
          <a:xfrm>
            <a:off x="3609102" y="1866194"/>
            <a:ext cx="3065513" cy="3285991"/>
            <a:chOff x="3609102" y="1866194"/>
            <a:chExt cx="3065513" cy="3285991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DE869645-1D47-4126-87D9-EB952C8ED07E}"/>
                </a:ext>
              </a:extLst>
            </p:cNvPr>
            <p:cNvGrpSpPr/>
            <p:nvPr/>
          </p:nvGrpSpPr>
          <p:grpSpPr>
            <a:xfrm>
              <a:off x="3609102" y="1866194"/>
              <a:ext cx="3065513" cy="3285991"/>
              <a:chOff x="3192695" y="250068"/>
              <a:chExt cx="6159716" cy="6435397"/>
            </a:xfrm>
          </p:grpSpPr>
          <p:pic>
            <p:nvPicPr>
              <p:cNvPr id="7" name="Graphic 153">
                <a:extLst>
                  <a:ext uri="{FF2B5EF4-FFF2-40B4-BE49-F238E27FC236}">
                    <a16:creationId xmlns:a16="http://schemas.microsoft.com/office/drawing/2014/main" id="{1FD75775-1922-48CA-B249-D730520D79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rot="8070905" flipH="1">
                <a:off x="5933061" y="5613005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8" name="Graphic 153">
                <a:extLst>
                  <a:ext uri="{FF2B5EF4-FFF2-40B4-BE49-F238E27FC236}">
                    <a16:creationId xmlns:a16="http://schemas.microsoft.com/office/drawing/2014/main" id="{5F810014-5C38-4523-AB35-797991492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rot="4962393" flipH="1">
                <a:off x="7716682" y="4619656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9" name="Graphic 153">
                <a:extLst>
                  <a:ext uri="{FF2B5EF4-FFF2-40B4-BE49-F238E27FC236}">
                    <a16:creationId xmlns:a16="http://schemas.microsoft.com/office/drawing/2014/main" id="{262FFC39-F046-42CA-B070-695360CB69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rot="16847323" flipH="1">
                <a:off x="4674828" y="1824960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10" name="Graphic 153">
                <a:extLst>
                  <a:ext uri="{FF2B5EF4-FFF2-40B4-BE49-F238E27FC236}">
                    <a16:creationId xmlns:a16="http://schemas.microsoft.com/office/drawing/2014/main" id="{EA3320F5-7281-44CC-905C-F854834FCE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rot="2297700" flipH="1">
                <a:off x="7930364" y="2969134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11" name="Graphic 153">
                <a:extLst>
                  <a:ext uri="{FF2B5EF4-FFF2-40B4-BE49-F238E27FC236}">
                    <a16:creationId xmlns:a16="http://schemas.microsoft.com/office/drawing/2014/main" id="{881F01C7-6C80-432F-AE04-89A51ACB89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rot="12532585" flipH="1">
                <a:off x="3932064" y="4102889"/>
                <a:ext cx="453025" cy="421600"/>
              </a:xfrm>
              <a:prstGeom prst="rect">
                <a:avLst/>
              </a:prstGeom>
            </p:spPr>
          </p:pic>
          <p:pic>
            <p:nvPicPr>
              <p:cNvPr id="12" name="Picture 11" descr="A picture containing doll&#10;&#10;Description automatically generated">
                <a:extLst>
                  <a:ext uri="{FF2B5EF4-FFF2-40B4-BE49-F238E27FC236}">
                    <a16:creationId xmlns:a16="http://schemas.microsoft.com/office/drawing/2014/main" id="{09783CC8-48E9-4D57-9220-BA0DEFA599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6137543" y="260578"/>
                <a:ext cx="568061" cy="1645314"/>
              </a:xfrm>
              <a:prstGeom prst="rect">
                <a:avLst/>
              </a:prstGeom>
            </p:spPr>
          </p:pic>
          <p:pic>
            <p:nvPicPr>
              <p:cNvPr id="13" name="Picture 12" descr="A picture containing text&#10;&#10;Description automatically generated">
                <a:extLst>
                  <a:ext uri="{FF2B5EF4-FFF2-40B4-BE49-F238E27FC236}">
                    <a16:creationId xmlns:a16="http://schemas.microsoft.com/office/drawing/2014/main" id="{2E2867EF-55CE-4EB6-BAF8-A232D535BA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12400" y="250068"/>
                <a:ext cx="563156" cy="1615881"/>
              </a:xfrm>
              <a:prstGeom prst="rect">
                <a:avLst/>
              </a:prstGeom>
            </p:spPr>
          </p:pic>
          <p:pic>
            <p:nvPicPr>
              <p:cNvPr id="14" name="Picture 13" descr="A picture containing text&#10;&#10;Description automatically generated">
                <a:extLst>
                  <a:ext uri="{FF2B5EF4-FFF2-40B4-BE49-F238E27FC236}">
                    <a16:creationId xmlns:a16="http://schemas.microsoft.com/office/drawing/2014/main" id="{0E578D32-937C-4498-A386-A97737FDCC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16995" y="1484337"/>
                <a:ext cx="966146" cy="721736"/>
              </a:xfrm>
              <a:prstGeom prst="rect">
                <a:avLst/>
              </a:prstGeom>
            </p:spPr>
          </p:pic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D2289DAD-B471-4FBB-969D-35CBF336A2A6}"/>
                  </a:ext>
                </a:extLst>
              </p:cNvPr>
              <p:cNvSpPr/>
              <p:nvPr/>
            </p:nvSpPr>
            <p:spPr>
              <a:xfrm>
                <a:off x="7455795" y="2408682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foetus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16" name="Picture 15" descr="Diagram&#10;&#10;Description automatically generated">
                <a:extLst>
                  <a:ext uri="{FF2B5EF4-FFF2-40B4-BE49-F238E27FC236}">
                    <a16:creationId xmlns:a16="http://schemas.microsoft.com/office/drawing/2014/main" id="{BF5248DE-B408-4A6F-B7DA-CA5DB3DF3F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308622">
                <a:off x="8465255" y="2965654"/>
                <a:ext cx="479522" cy="878080"/>
              </a:xfrm>
              <a:prstGeom prst="rect">
                <a:avLst/>
              </a:prstGeom>
            </p:spPr>
          </p:pic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60C0EC14-8FB2-42CB-BD68-906CDCE48704}"/>
                  </a:ext>
                </a:extLst>
              </p:cNvPr>
              <p:cNvSpPr/>
              <p:nvPr/>
            </p:nvSpPr>
            <p:spPr>
              <a:xfrm>
                <a:off x="7901912" y="4103343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baby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18" name="Picture 17" descr="A picture containing text, toy, doll, vector graphics&#10;&#10;Description automatically generated">
                <a:extLst>
                  <a:ext uri="{FF2B5EF4-FFF2-40B4-BE49-F238E27FC236}">
                    <a16:creationId xmlns:a16="http://schemas.microsoft.com/office/drawing/2014/main" id="{6F21AAA5-6C98-44B6-BFB3-27A946D2ED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53435" y="4905588"/>
                <a:ext cx="585627" cy="1075898"/>
              </a:xfrm>
              <a:prstGeom prst="rect">
                <a:avLst/>
              </a:prstGeom>
            </p:spPr>
          </p:pic>
          <p:pic>
            <p:nvPicPr>
              <p:cNvPr id="19" name="Picture 18" descr="A cartoon of a person&#10;&#10;Description automatically generated with low confidence">
                <a:extLst>
                  <a:ext uri="{FF2B5EF4-FFF2-40B4-BE49-F238E27FC236}">
                    <a16:creationId xmlns:a16="http://schemas.microsoft.com/office/drawing/2014/main" id="{1726DCA6-5485-44DB-B963-6FC4BC1D33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65223" y="4920881"/>
                <a:ext cx="585627" cy="1060605"/>
              </a:xfrm>
              <a:prstGeom prst="rect">
                <a:avLst/>
              </a:prstGeom>
            </p:spPr>
          </p:pic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45D42A3D-A737-4FA8-B8E6-2CD53ECCE5DC}"/>
                  </a:ext>
                </a:extLst>
              </p:cNvPr>
              <p:cNvSpPr/>
              <p:nvPr/>
            </p:nvSpPr>
            <p:spPr>
              <a:xfrm>
                <a:off x="6504914" y="6115687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child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331A3D36-7696-4BAA-AD79-CACDFC0A8D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54753" y="4610111"/>
                <a:ext cx="500245" cy="1391623"/>
              </a:xfrm>
              <a:prstGeom prst="rect">
                <a:avLst/>
              </a:prstGeom>
            </p:spPr>
          </p:pic>
          <p:pic>
            <p:nvPicPr>
              <p:cNvPr id="22" name="Picture 21" descr="A picture containing text&#10;&#10;Description automatically generated">
                <a:extLst>
                  <a:ext uri="{FF2B5EF4-FFF2-40B4-BE49-F238E27FC236}">
                    <a16:creationId xmlns:a16="http://schemas.microsoft.com/office/drawing/2014/main" id="{7DC34108-F207-46C2-A6BE-6030EABCF0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997910" y="4580521"/>
                <a:ext cx="485450" cy="1421213"/>
              </a:xfrm>
              <a:prstGeom prst="rect">
                <a:avLst/>
              </a:prstGeom>
            </p:spPr>
          </p:pic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2555DE67-5BBE-47B8-980E-B0B8ED652820}"/>
                  </a:ext>
                </a:extLst>
              </p:cNvPr>
              <p:cNvSpPr/>
              <p:nvPr/>
            </p:nvSpPr>
            <p:spPr>
              <a:xfrm>
                <a:off x="3694490" y="6069698"/>
                <a:ext cx="1896285" cy="615767"/>
              </a:xfrm>
              <a:prstGeom prst="roundRect">
                <a:avLst>
                  <a:gd name="adj" fmla="val 16667"/>
                </a:avLst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teenager / adolescent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  <p:pic>
            <p:nvPicPr>
              <p:cNvPr id="24" name="Picture 23" descr="A picture containing text, doll, clipart&#10;&#10;Description automatically generated">
                <a:extLst>
                  <a:ext uri="{FF2B5EF4-FFF2-40B4-BE49-F238E27FC236}">
                    <a16:creationId xmlns:a16="http://schemas.microsoft.com/office/drawing/2014/main" id="{27BD9E5D-6F68-415D-B805-62300661A0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53763" y="1758556"/>
                <a:ext cx="564182" cy="1607626"/>
              </a:xfrm>
              <a:prstGeom prst="rect">
                <a:avLst/>
              </a:prstGeom>
            </p:spPr>
          </p:pic>
          <p:pic>
            <p:nvPicPr>
              <p:cNvPr id="25" name="Picture 24" descr="A picture containing doll&#10;&#10;Description automatically generated">
                <a:extLst>
                  <a:ext uri="{FF2B5EF4-FFF2-40B4-BE49-F238E27FC236}">
                    <a16:creationId xmlns:a16="http://schemas.microsoft.com/office/drawing/2014/main" id="{6E4BCB2D-6694-4A70-B611-B624C70A23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4007755" y="1822190"/>
                <a:ext cx="565159" cy="1605675"/>
              </a:xfrm>
              <a:prstGeom prst="rect">
                <a:avLst/>
              </a:prstGeom>
            </p:spPr>
          </p:pic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0AC0A7D5-A8D9-4C36-AA93-F43C162C7D12}"/>
                  </a:ext>
                </a:extLst>
              </p:cNvPr>
              <p:cNvSpPr/>
              <p:nvPr/>
            </p:nvSpPr>
            <p:spPr>
              <a:xfrm>
                <a:off x="3192695" y="3441637"/>
                <a:ext cx="1450499" cy="341471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000" dirty="0">
                    <a:solidFill>
                      <a:schemeClr val="bg1"/>
                    </a:solidFill>
                    <a:latin typeface="United Curriculum" pitchFamily="2" charset="0"/>
                  </a:rPr>
                  <a:t>adult</a:t>
                </a:r>
                <a:endParaRPr lang="en-GB" sz="1000" dirty="0">
                  <a:solidFill>
                    <a:schemeClr val="bg1"/>
                  </a:solidFill>
                  <a:latin typeface="United Curriculum" pitchFamily="2" charset="0"/>
                </a:endParaRPr>
              </a:p>
            </p:txBody>
          </p:sp>
        </p:grpSp>
        <p:pic>
          <p:nvPicPr>
            <p:cNvPr id="42" name="Picture 41" descr="Cartoon a cartoon of a baby&#10;&#10;Description automatically generated">
              <a:extLst>
                <a:ext uri="{FF2B5EF4-FFF2-40B4-BE49-F238E27FC236}">
                  <a16:creationId xmlns:a16="http://schemas.microsoft.com/office/drawing/2014/main" id="{7F0BC5B2-AEF2-22A2-E6E6-2746045312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254145">
              <a:off x="6206005" y="3634777"/>
              <a:ext cx="236281" cy="4554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schemas.microsoft.com/office/2006/documentManagement/types"/>
    <ds:schemaRef ds:uri="84283a62-dbf0-4bf3-9286-04d2ea05a3ac"/>
    <ds:schemaRef ds:uri="7cdbce52-7c58-4c49-97cb-d953267058b2"/>
    <ds:schemaRef ds:uri="http://purl.org/dc/terms/"/>
    <ds:schemaRef ds:uri="http://schemas.microsoft.com/sharepoint/v3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556681-A12E-4C89-89AC-A1E350AF62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294</Words>
  <Application>Microsoft Office PowerPoint</Application>
  <PresentationFormat>A4 Paper (210x297 mm)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United Curriculum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Elizabeth Lupton</cp:lastModifiedBy>
  <cp:revision>2</cp:revision>
  <dcterms:created xsi:type="dcterms:W3CDTF">2021-04-22T13:12:58Z</dcterms:created>
  <dcterms:modified xsi:type="dcterms:W3CDTF">2024-10-30T17:55:34Z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</Properties>
</file>