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56" r:id="rId5"/>
  </p:sldIdLst>
  <p:sldSz cx="6858000" cy="9906000" type="A4"/>
  <p:notesSz cx="7104063" cy="10234613"/>
  <p:embeddedFontLst>
    <p:embeddedFont>
      <p:font typeface="United Curriculum" pitchFamily="2" charset="0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68E84D4-6BAC-0707-746A-EFB3790F7CA7}" name="erica.lebedeva" initials="" userId="7ac5e1a44ee4b3d3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88A442"/>
    <a:srgbClr val="CAC3DF"/>
    <a:srgbClr val="553F6D"/>
    <a:srgbClr val="D7D1E7"/>
    <a:srgbClr val="99B567"/>
    <a:srgbClr val="335A85"/>
    <a:srgbClr val="FFFFEF"/>
    <a:srgbClr val="FFFFFF"/>
    <a:srgbClr val="4E83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79" autoAdjust="0"/>
    <p:restoredTop sz="91181" autoAdjust="0"/>
  </p:normalViewPr>
  <p:slideViewPr>
    <p:cSldViewPr snapToGrid="0">
      <p:cViewPr varScale="1">
        <p:scale>
          <a:sx n="70" d="100"/>
          <a:sy n="70" d="100"/>
        </p:scale>
        <p:origin x="27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ie Cutler" userId="c5b094de-3707-4aae-994d-70175e9a1467" providerId="ADAL" clId="{F159F310-1E0E-452E-8408-685D16D5A80C}"/>
    <pc:docChg chg="undo custSel modSld">
      <pc:chgData name="Charlie Cutler" userId="c5b094de-3707-4aae-994d-70175e9a1467" providerId="ADAL" clId="{F159F310-1E0E-452E-8408-685D16D5A80C}" dt="2022-08-10T13:48:47.018" v="676" actId="20577"/>
      <pc:docMkLst>
        <pc:docMk/>
      </pc:docMkLst>
      <pc:sldChg chg="addSp delSp modSp mod">
        <pc:chgData name="Charlie Cutler" userId="c5b094de-3707-4aae-994d-70175e9a1467" providerId="ADAL" clId="{F159F310-1E0E-452E-8408-685D16D5A80C}" dt="2022-08-10T13:48:47.018" v="676" actId="20577"/>
        <pc:sldMkLst>
          <pc:docMk/>
          <pc:sldMk cId="1827672941" sldId="256"/>
        </pc:sldMkLst>
        <pc:spChg chg="mod">
          <ac:chgData name="Charlie Cutler" userId="c5b094de-3707-4aae-994d-70175e9a1467" providerId="ADAL" clId="{F159F310-1E0E-452E-8408-685D16D5A80C}" dt="2022-08-10T13:48:47.018" v="676" actId="20577"/>
          <ac:spMkLst>
            <pc:docMk/>
            <pc:sldMk cId="1827672941" sldId="256"/>
            <ac:spMk id="4" creationId="{D7EAF5D2-7B6A-4D4B-B492-ADF7628BADEA}"/>
          </ac:spMkLst>
        </pc:spChg>
        <pc:spChg chg="mod">
          <ac:chgData name="Charlie Cutler" userId="c5b094de-3707-4aae-994d-70175e9a1467" providerId="ADAL" clId="{F159F310-1E0E-452E-8408-685D16D5A80C}" dt="2022-08-10T13:48:23.366" v="670" actId="1038"/>
          <ac:spMkLst>
            <pc:docMk/>
            <pc:sldMk cId="1827672941" sldId="256"/>
            <ac:spMk id="5" creationId="{5EB6ECD2-36B3-4908-95DC-2FE942BEED31}"/>
          </ac:spMkLst>
        </pc:spChg>
        <pc:spChg chg="mod">
          <ac:chgData name="Charlie Cutler" userId="c5b094de-3707-4aae-994d-70175e9a1467" providerId="ADAL" clId="{F159F310-1E0E-452E-8408-685D16D5A80C}" dt="2022-08-10T13:47:55.526" v="665" actId="1076"/>
          <ac:spMkLst>
            <pc:docMk/>
            <pc:sldMk cId="1827672941" sldId="256"/>
            <ac:spMk id="7" creationId="{A52227FB-D433-CC85-E9D7-5BD3DDCBCBC0}"/>
          </ac:spMkLst>
        </pc:spChg>
        <pc:spChg chg="mod">
          <ac:chgData name="Charlie Cutler" userId="c5b094de-3707-4aae-994d-70175e9a1467" providerId="ADAL" clId="{F159F310-1E0E-452E-8408-685D16D5A80C}" dt="2022-08-10T13:48:13.933" v="668" actId="14100"/>
          <ac:spMkLst>
            <pc:docMk/>
            <pc:sldMk cId="1827672941" sldId="256"/>
            <ac:spMk id="8" creationId="{0CE875A7-817D-9ED6-5F49-3BF62882FE1F}"/>
          </ac:spMkLst>
        </pc:spChg>
        <pc:spChg chg="mod">
          <ac:chgData name="Charlie Cutler" userId="c5b094de-3707-4aae-994d-70175e9a1467" providerId="ADAL" clId="{F159F310-1E0E-452E-8408-685D16D5A80C}" dt="2022-08-10T13:47:52.405" v="664" actId="1076"/>
          <ac:spMkLst>
            <pc:docMk/>
            <pc:sldMk cId="1827672941" sldId="256"/>
            <ac:spMk id="9" creationId="{909F9164-2AE8-B34C-F582-271558DEC992}"/>
          </ac:spMkLst>
        </pc:spChg>
        <pc:spChg chg="add del mod">
          <ac:chgData name="Charlie Cutler" userId="c5b094de-3707-4aae-994d-70175e9a1467" providerId="ADAL" clId="{F159F310-1E0E-452E-8408-685D16D5A80C}" dt="2022-08-10T13:30:23.088" v="49" actId="478"/>
          <ac:spMkLst>
            <pc:docMk/>
            <pc:sldMk cId="1827672941" sldId="256"/>
            <ac:spMk id="10" creationId="{A0EC81CC-EEF5-3A38-553B-322578A10189}"/>
          </ac:spMkLst>
        </pc:spChg>
        <pc:spChg chg="del mod">
          <ac:chgData name="Charlie Cutler" userId="c5b094de-3707-4aae-994d-70175e9a1467" providerId="ADAL" clId="{F159F310-1E0E-452E-8408-685D16D5A80C}" dt="2022-08-10T13:36:32.727" v="339" actId="478"/>
          <ac:spMkLst>
            <pc:docMk/>
            <pc:sldMk cId="1827672941" sldId="256"/>
            <ac:spMk id="13" creationId="{3258422E-1BEA-7A08-40C2-AEA6C0B7E754}"/>
          </ac:spMkLst>
        </pc:spChg>
        <pc:spChg chg="del mod">
          <ac:chgData name="Charlie Cutler" userId="c5b094de-3707-4aae-994d-70175e9a1467" providerId="ADAL" clId="{F159F310-1E0E-452E-8408-685D16D5A80C}" dt="2022-08-10T13:36:37.424" v="342" actId="478"/>
          <ac:spMkLst>
            <pc:docMk/>
            <pc:sldMk cId="1827672941" sldId="256"/>
            <ac:spMk id="14" creationId="{5E26A161-8577-C5B1-D18B-0CEA1C9F2A85}"/>
          </ac:spMkLst>
        </pc:spChg>
        <pc:spChg chg="del">
          <ac:chgData name="Charlie Cutler" userId="c5b094de-3707-4aae-994d-70175e9a1467" providerId="ADAL" clId="{F159F310-1E0E-452E-8408-685D16D5A80C}" dt="2022-08-10T13:37:53.205" v="385" actId="478"/>
          <ac:spMkLst>
            <pc:docMk/>
            <pc:sldMk cId="1827672941" sldId="256"/>
            <ac:spMk id="16" creationId="{F4FF1A9F-C0DE-9F37-42E7-88460CCF8AA6}"/>
          </ac:spMkLst>
        </pc:spChg>
        <pc:spChg chg="mod">
          <ac:chgData name="Charlie Cutler" userId="c5b094de-3707-4aae-994d-70175e9a1467" providerId="ADAL" clId="{F159F310-1E0E-452E-8408-685D16D5A80C}" dt="2022-08-10T13:48:28.251" v="671" actId="14100"/>
          <ac:spMkLst>
            <pc:docMk/>
            <pc:sldMk cId="1827672941" sldId="256"/>
            <ac:spMk id="17" creationId="{18E1AB77-A5FB-B423-0DE6-F87074F6E11A}"/>
          </ac:spMkLst>
        </pc:spChg>
        <pc:spChg chg="mod">
          <ac:chgData name="Charlie Cutler" userId="c5b094de-3707-4aae-994d-70175e9a1467" providerId="ADAL" clId="{F159F310-1E0E-452E-8408-685D16D5A80C}" dt="2022-08-10T13:47:46.700" v="662" actId="1076"/>
          <ac:spMkLst>
            <pc:docMk/>
            <pc:sldMk cId="1827672941" sldId="256"/>
            <ac:spMk id="18" creationId="{372FDDEE-E08C-FEAC-0BD9-FA69FEF52BA3}"/>
          </ac:spMkLst>
        </pc:spChg>
        <pc:spChg chg="mod">
          <ac:chgData name="Charlie Cutler" userId="c5b094de-3707-4aae-994d-70175e9a1467" providerId="ADAL" clId="{F159F310-1E0E-452E-8408-685D16D5A80C}" dt="2022-08-10T13:47:50.387" v="663" actId="1076"/>
          <ac:spMkLst>
            <pc:docMk/>
            <pc:sldMk cId="1827672941" sldId="256"/>
            <ac:spMk id="19" creationId="{57826887-598A-E7A6-9FFE-4F6E2B0CC710}"/>
          </ac:spMkLst>
        </pc:spChg>
        <pc:spChg chg="mod">
          <ac:chgData name="Charlie Cutler" userId="c5b094de-3707-4aae-994d-70175e9a1467" providerId="ADAL" clId="{F159F310-1E0E-452E-8408-685D16D5A80C}" dt="2022-08-10T13:45:50.475" v="538" actId="403"/>
          <ac:spMkLst>
            <pc:docMk/>
            <pc:sldMk cId="1827672941" sldId="256"/>
            <ac:spMk id="21" creationId="{43F52B0D-5ACC-A40D-3121-C019481C54C5}"/>
          </ac:spMkLst>
        </pc:spChg>
        <pc:spChg chg="mod">
          <ac:chgData name="Charlie Cutler" userId="c5b094de-3707-4aae-994d-70175e9a1467" providerId="ADAL" clId="{F159F310-1E0E-452E-8408-685D16D5A80C}" dt="2022-08-10T13:45:44.907" v="536" actId="1038"/>
          <ac:spMkLst>
            <pc:docMk/>
            <pc:sldMk cId="1827672941" sldId="256"/>
            <ac:spMk id="23" creationId="{A9B72B74-CA81-9CCE-3DFC-99071D413FEA}"/>
          </ac:spMkLst>
        </pc:spChg>
        <pc:spChg chg="add mod">
          <ac:chgData name="Charlie Cutler" userId="c5b094de-3707-4aae-994d-70175e9a1467" providerId="ADAL" clId="{F159F310-1E0E-452E-8408-685D16D5A80C}" dt="2022-08-10T13:32:10.331" v="112" actId="14100"/>
          <ac:spMkLst>
            <pc:docMk/>
            <pc:sldMk cId="1827672941" sldId="256"/>
            <ac:spMk id="24" creationId="{826DE8EA-56B6-2BCB-9A83-7B66498F8B65}"/>
          </ac:spMkLst>
        </pc:spChg>
        <pc:spChg chg="add mod">
          <ac:chgData name="Charlie Cutler" userId="c5b094de-3707-4aae-994d-70175e9a1467" providerId="ADAL" clId="{F159F310-1E0E-452E-8408-685D16D5A80C}" dt="2022-08-10T13:32:14.719" v="114" actId="14100"/>
          <ac:spMkLst>
            <pc:docMk/>
            <pc:sldMk cId="1827672941" sldId="256"/>
            <ac:spMk id="25" creationId="{3966D9ED-234A-DB71-0A79-EFAD43D4297D}"/>
          </ac:spMkLst>
        </pc:spChg>
        <pc:spChg chg="add del mod">
          <ac:chgData name="Charlie Cutler" userId="c5b094de-3707-4aae-994d-70175e9a1467" providerId="ADAL" clId="{F159F310-1E0E-452E-8408-685D16D5A80C}" dt="2022-08-10T13:36:32.727" v="339" actId="478"/>
          <ac:spMkLst>
            <pc:docMk/>
            <pc:sldMk cId="1827672941" sldId="256"/>
            <ac:spMk id="27" creationId="{0CB411F2-C82C-43C6-4A07-FB7347EDBC50}"/>
          </ac:spMkLst>
        </pc:spChg>
        <pc:spChg chg="add mod">
          <ac:chgData name="Charlie Cutler" userId="c5b094de-3707-4aae-994d-70175e9a1467" providerId="ADAL" clId="{F159F310-1E0E-452E-8408-685D16D5A80C}" dt="2022-08-10T13:39:19.030" v="393" actId="1076"/>
          <ac:spMkLst>
            <pc:docMk/>
            <pc:sldMk cId="1827672941" sldId="256"/>
            <ac:spMk id="28" creationId="{6CFD6BAC-6A5E-40B8-2953-A1518FF4DEF9}"/>
          </ac:spMkLst>
        </pc:spChg>
        <pc:spChg chg="add mod">
          <ac:chgData name="Charlie Cutler" userId="c5b094de-3707-4aae-994d-70175e9a1467" providerId="ADAL" clId="{F159F310-1E0E-452E-8408-685D16D5A80C}" dt="2022-08-10T13:48:33.851" v="672" actId="14100"/>
          <ac:spMkLst>
            <pc:docMk/>
            <pc:sldMk cId="1827672941" sldId="256"/>
            <ac:spMk id="29" creationId="{6482AF6C-6F35-B200-4B9E-FE6E600925DF}"/>
          </ac:spMkLst>
        </pc:spChg>
        <pc:spChg chg="add mod">
          <ac:chgData name="Charlie Cutler" userId="c5b094de-3707-4aae-994d-70175e9a1467" providerId="ADAL" clId="{F159F310-1E0E-452E-8408-685D16D5A80C}" dt="2022-08-10T13:39:33.231" v="397" actId="571"/>
          <ac:spMkLst>
            <pc:docMk/>
            <pc:sldMk cId="1827672941" sldId="256"/>
            <ac:spMk id="30" creationId="{947ED37B-02AF-4706-AA89-545CB0D997F0}"/>
          </ac:spMkLst>
        </pc:spChg>
        <pc:spChg chg="add mod">
          <ac:chgData name="Charlie Cutler" userId="c5b094de-3707-4aae-994d-70175e9a1467" providerId="ADAL" clId="{F159F310-1E0E-452E-8408-685D16D5A80C}" dt="2022-08-10T13:44:36.076" v="502" actId="1076"/>
          <ac:spMkLst>
            <pc:docMk/>
            <pc:sldMk cId="1827672941" sldId="256"/>
            <ac:spMk id="31" creationId="{51978943-F3F5-E9EF-5A85-929DBBD37C2E}"/>
          </ac:spMkLst>
        </pc:spChg>
        <pc:spChg chg="add mod">
          <ac:chgData name="Charlie Cutler" userId="c5b094de-3707-4aae-994d-70175e9a1467" providerId="ADAL" clId="{F159F310-1E0E-452E-8408-685D16D5A80C}" dt="2022-08-10T13:46:59.289" v="648" actId="403"/>
          <ac:spMkLst>
            <pc:docMk/>
            <pc:sldMk cId="1827672941" sldId="256"/>
            <ac:spMk id="35" creationId="{CB8B5896-609C-5366-949E-AC66A03B4A23}"/>
          </ac:spMkLst>
        </pc:spChg>
        <pc:grpChg chg="add mod">
          <ac:chgData name="Charlie Cutler" userId="c5b094de-3707-4aae-994d-70175e9a1467" providerId="ADAL" clId="{F159F310-1E0E-452E-8408-685D16D5A80C}" dt="2022-08-10T13:32:05.515" v="111" actId="1076"/>
          <ac:grpSpMkLst>
            <pc:docMk/>
            <pc:sldMk cId="1827672941" sldId="256"/>
            <ac:grpSpMk id="26" creationId="{F5E09656-B88B-D7BA-463A-B0E6446A6634}"/>
          </ac:grpSpMkLst>
        </pc:grpChg>
        <pc:picChg chg="add mod">
          <ac:chgData name="Charlie Cutler" userId="c5b094de-3707-4aae-994d-70175e9a1467" providerId="ADAL" clId="{F159F310-1E0E-452E-8408-685D16D5A80C}" dt="2022-08-10T13:32:03.288" v="110" actId="164"/>
          <ac:picMkLst>
            <pc:docMk/>
            <pc:sldMk cId="1827672941" sldId="256"/>
            <ac:picMk id="2" creationId="{FF23CDBF-2DEC-D524-16AA-D74C9513F142}"/>
          </ac:picMkLst>
        </pc:picChg>
        <pc:picChg chg="add mod">
          <ac:chgData name="Charlie Cutler" userId="c5b094de-3707-4aae-994d-70175e9a1467" providerId="ADAL" clId="{F159F310-1E0E-452E-8408-685D16D5A80C}" dt="2022-08-10T13:32:03.288" v="110" actId="164"/>
          <ac:picMkLst>
            <pc:docMk/>
            <pc:sldMk cId="1827672941" sldId="256"/>
            <ac:picMk id="3" creationId="{D79B8200-30C3-0336-5B6C-A1B7569260A4}"/>
          </ac:picMkLst>
        </pc:picChg>
        <pc:picChg chg="add mod">
          <ac:chgData name="Charlie Cutler" userId="c5b094de-3707-4aae-994d-70175e9a1467" providerId="ADAL" clId="{F159F310-1E0E-452E-8408-685D16D5A80C}" dt="2022-08-10T13:32:03.288" v="110" actId="164"/>
          <ac:picMkLst>
            <pc:docMk/>
            <pc:sldMk cId="1827672941" sldId="256"/>
            <ac:picMk id="6" creationId="{86C64891-B51E-F861-7EE4-86D3FED1339C}"/>
          </ac:picMkLst>
        </pc:picChg>
        <pc:picChg chg="add del mod">
          <ac:chgData name="Charlie Cutler" userId="c5b094de-3707-4aae-994d-70175e9a1467" providerId="ADAL" clId="{F159F310-1E0E-452E-8408-685D16D5A80C}" dt="2022-08-10T13:39:10.895" v="391" actId="1076"/>
          <ac:picMkLst>
            <pc:docMk/>
            <pc:sldMk cId="1827672941" sldId="256"/>
            <ac:picMk id="12" creationId="{6A131E46-8E56-14C6-A8FF-19234A2FA03F}"/>
          </ac:picMkLst>
        </pc:picChg>
        <pc:picChg chg="del">
          <ac:chgData name="Charlie Cutler" userId="c5b094de-3707-4aae-994d-70175e9a1467" providerId="ADAL" clId="{F159F310-1E0E-452E-8408-685D16D5A80C}" dt="2022-08-10T13:29:16.694" v="0" actId="478"/>
          <ac:picMkLst>
            <pc:docMk/>
            <pc:sldMk cId="1827672941" sldId="256"/>
            <ac:picMk id="15" creationId="{6CD0D5F3-C6D8-34FA-ACE6-1EB5C91D3728}"/>
          </ac:picMkLst>
        </pc:picChg>
        <pc:picChg chg="mod">
          <ac:chgData name="Charlie Cutler" userId="c5b094de-3707-4aae-994d-70175e9a1467" providerId="ADAL" clId="{F159F310-1E0E-452E-8408-685D16D5A80C}" dt="2022-08-10T13:45:46.663" v="537" actId="1076"/>
          <ac:picMkLst>
            <pc:docMk/>
            <pc:sldMk cId="1827672941" sldId="256"/>
            <ac:picMk id="20" creationId="{4674CF49-D736-B126-7CB3-2A378862E889}"/>
          </ac:picMkLst>
        </pc:picChg>
        <pc:picChg chg="mod">
          <ac:chgData name="Charlie Cutler" userId="c5b094de-3707-4aae-994d-70175e9a1467" providerId="ADAL" clId="{F159F310-1E0E-452E-8408-685D16D5A80C}" dt="2022-08-10T13:44:37.201" v="503" actId="1076"/>
          <ac:picMkLst>
            <pc:docMk/>
            <pc:sldMk cId="1827672941" sldId="256"/>
            <ac:picMk id="22" creationId="{504AECA8-2F6B-D519-1758-44DF18B35BC2}"/>
          </ac:picMkLst>
        </pc:picChg>
        <pc:picChg chg="add mod">
          <ac:chgData name="Charlie Cutler" userId="c5b094de-3707-4aae-994d-70175e9a1467" providerId="ADAL" clId="{F159F310-1E0E-452E-8408-685D16D5A80C}" dt="2022-08-10T13:45:12.516" v="517" actId="1076"/>
          <ac:picMkLst>
            <pc:docMk/>
            <pc:sldMk cId="1827672941" sldId="256"/>
            <ac:picMk id="33" creationId="{877C91E8-B48A-B833-5E76-5DFD6BD9E752}"/>
          </ac:picMkLst>
        </pc:picChg>
        <pc:picChg chg="add mod">
          <ac:chgData name="Charlie Cutler" userId="c5b094de-3707-4aae-994d-70175e9a1467" providerId="ADAL" clId="{F159F310-1E0E-452E-8408-685D16D5A80C}" dt="2022-08-10T13:44:28.403" v="498" actId="1076"/>
          <ac:picMkLst>
            <pc:docMk/>
            <pc:sldMk cId="1827672941" sldId="256"/>
            <ac:picMk id="34" creationId="{E6DBAFAD-A92E-C9A5-8FB8-B1160D088E16}"/>
          </ac:picMkLst>
        </pc:picChg>
      </pc:sldChg>
    </pc:docChg>
  </pc:docChgLst>
  <pc:docChgLst>
    <pc:chgData name="erica.lebedeva" userId="7ac5e1a44ee4b3d3" providerId="LiveId" clId="{9C5FEE25-6962-6C4D-BCB1-8D8B2BD7617C}"/>
    <pc:docChg chg="modSld">
      <pc:chgData name="erica.lebedeva" userId="7ac5e1a44ee4b3d3" providerId="LiveId" clId="{9C5FEE25-6962-6C4D-BCB1-8D8B2BD7617C}" dt="2024-08-26T16:39:52.802" v="4" actId="20577"/>
      <pc:docMkLst>
        <pc:docMk/>
      </pc:docMkLst>
      <pc:sldChg chg="modSp mod">
        <pc:chgData name="erica.lebedeva" userId="7ac5e1a44ee4b3d3" providerId="LiveId" clId="{9C5FEE25-6962-6C4D-BCB1-8D8B2BD7617C}" dt="2024-08-26T16:39:52.802" v="4" actId="20577"/>
        <pc:sldMkLst>
          <pc:docMk/>
          <pc:sldMk cId="1827672941" sldId="256"/>
        </pc:sldMkLst>
        <pc:spChg chg="mod">
          <ac:chgData name="erica.lebedeva" userId="7ac5e1a44ee4b3d3" providerId="LiveId" clId="{9C5FEE25-6962-6C4D-BCB1-8D8B2BD7617C}" dt="2024-08-26T16:39:52.802" v="4" actId="20577"/>
          <ac:spMkLst>
            <pc:docMk/>
            <pc:sldMk cId="1827672941" sldId="256"/>
            <ac:spMk id="9" creationId="{909F9164-2AE8-B34C-F582-271558DEC992}"/>
          </ac:spMkLst>
        </pc:spChg>
      </pc:sldChg>
    </pc:docChg>
  </pc:docChgLst>
  <pc:docChgLst>
    <pc:chgData name="Elizabeth Lupton" userId="f1d8bff2-aebb-46ae-b972-0f228aff2aaf" providerId="ADAL" clId="{46884B6F-39DE-4AF5-B56D-E43A9350FEA5}"/>
    <pc:docChg chg="custSel modSld">
      <pc:chgData name="Elizabeth Lupton" userId="f1d8bff2-aebb-46ae-b972-0f228aff2aaf" providerId="ADAL" clId="{46884B6F-39DE-4AF5-B56D-E43A9350FEA5}" dt="2024-06-06T12:03:13.682" v="56" actId="113"/>
      <pc:docMkLst>
        <pc:docMk/>
      </pc:docMkLst>
      <pc:sldChg chg="modNotesTx">
        <pc:chgData name="Elizabeth Lupton" userId="f1d8bff2-aebb-46ae-b972-0f228aff2aaf" providerId="ADAL" clId="{46884B6F-39DE-4AF5-B56D-E43A9350FEA5}" dt="2024-06-06T12:03:13.682" v="56" actId="113"/>
        <pc:sldMkLst>
          <pc:docMk/>
          <pc:sldMk cId="1827672941" sldId="256"/>
        </pc:sldMkLst>
      </pc:sldChg>
    </pc:docChg>
  </pc:docChgLst>
  <pc:docChgLst>
    <pc:chgData name="Elizabeth Lupton" userId="f1d8bff2-aebb-46ae-b972-0f228aff2aaf" providerId="ADAL" clId="{26AAACC5-ACD6-4BA0-9F0E-25E1FE060837}"/>
    <pc:docChg chg="modSld">
      <pc:chgData name="Elizabeth Lupton" userId="f1d8bff2-aebb-46ae-b972-0f228aff2aaf" providerId="ADAL" clId="{26AAACC5-ACD6-4BA0-9F0E-25E1FE060837}" dt="2024-09-25T12:21:31.359" v="1" actId="14100"/>
      <pc:docMkLst>
        <pc:docMk/>
      </pc:docMkLst>
      <pc:sldChg chg="modSp mod">
        <pc:chgData name="Elizabeth Lupton" userId="f1d8bff2-aebb-46ae-b972-0f228aff2aaf" providerId="ADAL" clId="{26AAACC5-ACD6-4BA0-9F0E-25E1FE060837}" dt="2024-09-25T12:21:31.359" v="1" actId="14100"/>
        <pc:sldMkLst>
          <pc:docMk/>
          <pc:sldMk cId="1827672941" sldId="256"/>
        </pc:sldMkLst>
        <pc:spChg chg="mod">
          <ac:chgData name="Elizabeth Lupton" userId="f1d8bff2-aebb-46ae-b972-0f228aff2aaf" providerId="ADAL" clId="{26AAACC5-ACD6-4BA0-9F0E-25E1FE060837}" dt="2024-09-25T12:21:21.306" v="0" actId="1076"/>
          <ac:spMkLst>
            <pc:docMk/>
            <pc:sldMk cId="1827672941" sldId="256"/>
            <ac:spMk id="9" creationId="{909F9164-2AE8-B34C-F582-271558DEC992}"/>
          </ac:spMkLst>
        </pc:spChg>
        <pc:spChg chg="mod">
          <ac:chgData name="Elizabeth Lupton" userId="f1d8bff2-aebb-46ae-b972-0f228aff2aaf" providerId="ADAL" clId="{26AAACC5-ACD6-4BA0-9F0E-25E1FE060837}" dt="2024-09-25T12:21:31.359" v="1" actId="14100"/>
          <ac:spMkLst>
            <pc:docMk/>
            <pc:sldMk cId="1827672941" sldId="256"/>
            <ac:spMk id="21" creationId="{43F52B0D-5ACC-A40D-3121-C019481C54C5}"/>
          </ac:spMkLst>
        </pc:spChg>
      </pc:sldChg>
    </pc:docChg>
  </pc:docChgLst>
  <pc:docChgLst>
    <pc:chgData name="Elizabeth Lupton" userId="f1d8bff2-aebb-46ae-b972-0f228aff2aaf" providerId="ADAL" clId="{2E5C9AFC-3EEA-480E-B452-C17487F96D70}"/>
    <pc:docChg chg="custSel modSld">
      <pc:chgData name="Elizabeth Lupton" userId="f1d8bff2-aebb-46ae-b972-0f228aff2aaf" providerId="ADAL" clId="{2E5C9AFC-3EEA-480E-B452-C17487F96D70}" dt="2022-07-06T14:53:21.077" v="1566" actId="20577"/>
      <pc:docMkLst>
        <pc:docMk/>
      </pc:docMkLst>
      <pc:sldChg chg="addSp modSp mod">
        <pc:chgData name="Elizabeth Lupton" userId="f1d8bff2-aebb-46ae-b972-0f228aff2aaf" providerId="ADAL" clId="{2E5C9AFC-3EEA-480E-B452-C17487F96D70}" dt="2022-07-06T14:53:21.077" v="1566" actId="20577"/>
        <pc:sldMkLst>
          <pc:docMk/>
          <pc:sldMk cId="1827672941" sldId="256"/>
        </pc:sldMkLst>
        <pc:spChg chg="mod">
          <ac:chgData name="Elizabeth Lupton" userId="f1d8bff2-aebb-46ae-b972-0f228aff2aaf" providerId="ADAL" clId="{2E5C9AFC-3EEA-480E-B452-C17487F96D70}" dt="2022-07-06T14:53:21.077" v="1566" actId="20577"/>
          <ac:spMkLst>
            <pc:docMk/>
            <pc:sldMk cId="1827672941" sldId="256"/>
            <ac:spMk id="4" creationId="{D7EAF5D2-7B6A-4D4B-B492-ADF7628BADEA}"/>
          </ac:spMkLst>
        </pc:spChg>
        <pc:spChg chg="mod">
          <ac:chgData name="Elizabeth Lupton" userId="f1d8bff2-aebb-46ae-b972-0f228aff2aaf" providerId="ADAL" clId="{2E5C9AFC-3EEA-480E-B452-C17487F96D70}" dt="2022-07-06T14:38:39.372" v="1316" actId="1076"/>
          <ac:spMkLst>
            <pc:docMk/>
            <pc:sldMk cId="1827672941" sldId="256"/>
            <ac:spMk id="5" creationId="{5EB6ECD2-36B3-4908-95DC-2FE942BEED31}"/>
          </ac:spMkLst>
        </pc:spChg>
        <pc:spChg chg="mod">
          <ac:chgData name="Elizabeth Lupton" userId="f1d8bff2-aebb-46ae-b972-0f228aff2aaf" providerId="ADAL" clId="{2E5C9AFC-3EEA-480E-B452-C17487F96D70}" dt="2022-07-06T14:38:48.069" v="1319" actId="1076"/>
          <ac:spMkLst>
            <pc:docMk/>
            <pc:sldMk cId="1827672941" sldId="256"/>
            <ac:spMk id="7" creationId="{A52227FB-D433-CC85-E9D7-5BD3DDCBCBC0}"/>
          </ac:spMkLst>
        </pc:spChg>
        <pc:spChg chg="mod">
          <ac:chgData name="Elizabeth Lupton" userId="f1d8bff2-aebb-46ae-b972-0f228aff2aaf" providerId="ADAL" clId="{2E5C9AFC-3EEA-480E-B452-C17487F96D70}" dt="2022-07-06T14:38:49.593" v="1320" actId="1076"/>
          <ac:spMkLst>
            <pc:docMk/>
            <pc:sldMk cId="1827672941" sldId="256"/>
            <ac:spMk id="8" creationId="{0CE875A7-817D-9ED6-5F49-3BF62882FE1F}"/>
          </ac:spMkLst>
        </pc:spChg>
        <pc:spChg chg="mod">
          <ac:chgData name="Elizabeth Lupton" userId="f1d8bff2-aebb-46ae-b972-0f228aff2aaf" providerId="ADAL" clId="{2E5C9AFC-3EEA-480E-B452-C17487F96D70}" dt="2022-07-06T14:53:01.416" v="1546" actId="33524"/>
          <ac:spMkLst>
            <pc:docMk/>
            <pc:sldMk cId="1827672941" sldId="256"/>
            <ac:spMk id="9" creationId="{909F9164-2AE8-B34C-F582-271558DEC992}"/>
          </ac:spMkLst>
        </pc:spChg>
        <pc:spChg chg="mod">
          <ac:chgData name="Elizabeth Lupton" userId="f1d8bff2-aebb-46ae-b972-0f228aff2aaf" providerId="ADAL" clId="{2E5C9AFC-3EEA-480E-B452-C17487F96D70}" dt="2022-07-06T14:13:47.493" v="35" actId="20577"/>
          <ac:spMkLst>
            <pc:docMk/>
            <pc:sldMk cId="1827672941" sldId="256"/>
            <ac:spMk id="11" creationId="{3AD1CD76-BFF1-4752-9DD5-7226B060631B}"/>
          </ac:spMkLst>
        </pc:spChg>
        <pc:spChg chg="add mod">
          <ac:chgData name="Elizabeth Lupton" userId="f1d8bff2-aebb-46ae-b972-0f228aff2aaf" providerId="ADAL" clId="{2E5C9AFC-3EEA-480E-B452-C17487F96D70}" dt="2022-07-06T14:38:53.859" v="1322" actId="1076"/>
          <ac:spMkLst>
            <pc:docMk/>
            <pc:sldMk cId="1827672941" sldId="256"/>
            <ac:spMk id="13" creationId="{3258422E-1BEA-7A08-40C2-AEA6C0B7E754}"/>
          </ac:spMkLst>
        </pc:spChg>
        <pc:spChg chg="add mod">
          <ac:chgData name="Elizabeth Lupton" userId="f1d8bff2-aebb-46ae-b972-0f228aff2aaf" providerId="ADAL" clId="{2E5C9AFC-3EEA-480E-B452-C17487F96D70}" dt="2022-07-06T14:38:56.614" v="1323" actId="1076"/>
          <ac:spMkLst>
            <pc:docMk/>
            <pc:sldMk cId="1827672941" sldId="256"/>
            <ac:spMk id="14" creationId="{5E26A161-8577-C5B1-D18B-0CEA1C9F2A85}"/>
          </ac:spMkLst>
        </pc:spChg>
        <pc:spChg chg="add mod">
          <ac:chgData name="Elizabeth Lupton" userId="f1d8bff2-aebb-46ae-b972-0f228aff2aaf" providerId="ADAL" clId="{2E5C9AFC-3EEA-480E-B452-C17487F96D70}" dt="2022-07-06T14:41:57.450" v="1459" actId="1076"/>
          <ac:spMkLst>
            <pc:docMk/>
            <pc:sldMk cId="1827672941" sldId="256"/>
            <ac:spMk id="16" creationId="{F4FF1A9F-C0DE-9F37-42E7-88460CCF8AA6}"/>
          </ac:spMkLst>
        </pc:spChg>
        <pc:spChg chg="add mod">
          <ac:chgData name="Elizabeth Lupton" userId="f1d8bff2-aebb-46ae-b972-0f228aff2aaf" providerId="ADAL" clId="{2E5C9AFC-3EEA-480E-B452-C17487F96D70}" dt="2022-07-06T14:35:41.929" v="985" actId="1076"/>
          <ac:spMkLst>
            <pc:docMk/>
            <pc:sldMk cId="1827672941" sldId="256"/>
            <ac:spMk id="17" creationId="{18E1AB77-A5FB-B423-0DE6-F87074F6E11A}"/>
          </ac:spMkLst>
        </pc:spChg>
        <pc:spChg chg="add mod">
          <ac:chgData name="Elizabeth Lupton" userId="f1d8bff2-aebb-46ae-b972-0f228aff2aaf" providerId="ADAL" clId="{2E5C9AFC-3EEA-480E-B452-C17487F96D70}" dt="2022-07-06T14:39:06.149" v="1326" actId="14100"/>
          <ac:spMkLst>
            <pc:docMk/>
            <pc:sldMk cId="1827672941" sldId="256"/>
            <ac:spMk id="18" creationId="{372FDDEE-E08C-FEAC-0BD9-FA69FEF52BA3}"/>
          </ac:spMkLst>
        </pc:spChg>
        <pc:spChg chg="add mod">
          <ac:chgData name="Elizabeth Lupton" userId="f1d8bff2-aebb-46ae-b972-0f228aff2aaf" providerId="ADAL" clId="{2E5C9AFC-3EEA-480E-B452-C17487F96D70}" dt="2022-07-06T14:40:10.742" v="1364" actId="20577"/>
          <ac:spMkLst>
            <pc:docMk/>
            <pc:sldMk cId="1827672941" sldId="256"/>
            <ac:spMk id="19" creationId="{57826887-598A-E7A6-9FFE-4F6E2B0CC710}"/>
          </ac:spMkLst>
        </pc:spChg>
        <pc:spChg chg="add mod">
          <ac:chgData name="Elizabeth Lupton" userId="f1d8bff2-aebb-46ae-b972-0f228aff2aaf" providerId="ADAL" clId="{2E5C9AFC-3EEA-480E-B452-C17487F96D70}" dt="2022-07-06T14:42:08.642" v="1463" actId="12"/>
          <ac:spMkLst>
            <pc:docMk/>
            <pc:sldMk cId="1827672941" sldId="256"/>
            <ac:spMk id="21" creationId="{43F52B0D-5ACC-A40D-3121-C019481C54C5}"/>
          </ac:spMkLst>
        </pc:spChg>
        <pc:spChg chg="add mod">
          <ac:chgData name="Elizabeth Lupton" userId="f1d8bff2-aebb-46ae-b972-0f228aff2aaf" providerId="ADAL" clId="{2E5C9AFC-3EEA-480E-B452-C17487F96D70}" dt="2022-07-06T14:42:57.886" v="1539" actId="1076"/>
          <ac:spMkLst>
            <pc:docMk/>
            <pc:sldMk cId="1827672941" sldId="256"/>
            <ac:spMk id="23" creationId="{A9B72B74-CA81-9CCE-3DFC-99071D413FEA}"/>
          </ac:spMkLst>
        </pc:spChg>
        <pc:picChg chg="add mod modCrop">
          <ac:chgData name="Elizabeth Lupton" userId="f1d8bff2-aebb-46ae-b972-0f228aff2aaf" providerId="ADAL" clId="{2E5C9AFC-3EEA-480E-B452-C17487F96D70}" dt="2022-07-06T14:38:51.056" v="1321" actId="1076"/>
          <ac:picMkLst>
            <pc:docMk/>
            <pc:sldMk cId="1827672941" sldId="256"/>
            <ac:picMk id="12" creationId="{6A131E46-8E56-14C6-A8FF-19234A2FA03F}"/>
          </ac:picMkLst>
        </pc:picChg>
        <pc:picChg chg="add mod">
          <ac:chgData name="Elizabeth Lupton" userId="f1d8bff2-aebb-46ae-b972-0f228aff2aaf" providerId="ADAL" clId="{2E5C9AFC-3EEA-480E-B452-C17487F96D70}" dt="2022-07-06T14:38:40.486" v="1317" actId="1076"/>
          <ac:picMkLst>
            <pc:docMk/>
            <pc:sldMk cId="1827672941" sldId="256"/>
            <ac:picMk id="15" creationId="{6CD0D5F3-C6D8-34FA-ACE6-1EB5C91D3728}"/>
          </ac:picMkLst>
        </pc:picChg>
        <pc:picChg chg="add mod">
          <ac:chgData name="Elizabeth Lupton" userId="f1d8bff2-aebb-46ae-b972-0f228aff2aaf" providerId="ADAL" clId="{2E5C9AFC-3EEA-480E-B452-C17487F96D70}" dt="2022-07-06T14:43:02.396" v="1540" actId="1076"/>
          <ac:picMkLst>
            <pc:docMk/>
            <pc:sldMk cId="1827672941" sldId="256"/>
            <ac:picMk id="20" creationId="{4674CF49-D736-B126-7CB3-2A378862E889}"/>
          </ac:picMkLst>
        </pc:picChg>
        <pc:picChg chg="add mod">
          <ac:chgData name="Elizabeth Lupton" userId="f1d8bff2-aebb-46ae-b972-0f228aff2aaf" providerId="ADAL" clId="{2E5C9AFC-3EEA-480E-B452-C17487F96D70}" dt="2022-07-06T14:41:59.406" v="1460" actId="1076"/>
          <ac:picMkLst>
            <pc:docMk/>
            <pc:sldMk cId="1827672941" sldId="256"/>
            <ac:picMk id="22" creationId="{504AECA8-2F6B-D519-1758-44DF18B35BC2}"/>
          </ac:picMkLst>
        </pc:picChg>
      </pc:sldChg>
    </pc:docChg>
  </pc:docChgLst>
  <pc:docChgLst>
    <pc:chgData name="Charlie Cutler" userId="c5b094de-3707-4aae-994d-70175e9a1467" providerId="ADAL" clId="{7657E55E-5CF6-49E8-82FB-BC733640530D}"/>
    <pc:docChg chg="modSld">
      <pc:chgData name="Charlie Cutler" userId="c5b094de-3707-4aae-994d-70175e9a1467" providerId="ADAL" clId="{7657E55E-5CF6-49E8-82FB-BC733640530D}" dt="2023-05-08T08:53:58.022" v="42" actId="20577"/>
      <pc:docMkLst>
        <pc:docMk/>
      </pc:docMkLst>
      <pc:sldChg chg="modSp mod">
        <pc:chgData name="Charlie Cutler" userId="c5b094de-3707-4aae-994d-70175e9a1467" providerId="ADAL" clId="{7657E55E-5CF6-49E8-82FB-BC733640530D}" dt="2023-05-08T08:53:58.022" v="42" actId="20577"/>
        <pc:sldMkLst>
          <pc:docMk/>
          <pc:sldMk cId="1827672941" sldId="256"/>
        </pc:sldMkLst>
        <pc:spChg chg="mod">
          <ac:chgData name="Charlie Cutler" userId="c5b094de-3707-4aae-994d-70175e9a1467" providerId="ADAL" clId="{7657E55E-5CF6-49E8-82FB-BC733640530D}" dt="2023-05-08T08:53:35.055" v="40" actId="14100"/>
          <ac:spMkLst>
            <pc:docMk/>
            <pc:sldMk cId="1827672941" sldId="256"/>
            <ac:spMk id="9" creationId="{909F9164-2AE8-B34C-F582-271558DEC992}"/>
          </ac:spMkLst>
        </pc:spChg>
        <pc:spChg chg="mod">
          <ac:chgData name="Charlie Cutler" userId="c5b094de-3707-4aae-994d-70175e9a1467" providerId="ADAL" clId="{7657E55E-5CF6-49E8-82FB-BC733640530D}" dt="2023-05-08T08:53:58.022" v="42" actId="20577"/>
          <ac:spMkLst>
            <pc:docMk/>
            <pc:sldMk cId="1827672941" sldId="256"/>
            <ac:spMk id="11" creationId="{3AD1CD76-BFF1-4752-9DD5-7226B060631B}"/>
          </ac:spMkLst>
        </pc:spChg>
      </pc:sldChg>
    </pc:docChg>
  </pc:docChgLst>
  <pc:docChgLst>
    <pc:chgData name="Hannah Whaites" userId="ec7f32bc-6f8d-49d4-813c-f1068aa6397c" providerId="ADAL" clId="{FC43D74B-4BC7-43E2-BFFC-202DD3988B3B}"/>
    <pc:docChg chg="modSld">
      <pc:chgData name="Hannah Whaites" userId="ec7f32bc-6f8d-49d4-813c-f1068aa6397c" providerId="ADAL" clId="{FC43D74B-4BC7-43E2-BFFC-202DD3988B3B}" dt="2023-03-30T14:25:57.932" v="8" actId="20577"/>
      <pc:docMkLst>
        <pc:docMk/>
      </pc:docMkLst>
      <pc:sldChg chg="modNotesTx">
        <pc:chgData name="Hannah Whaites" userId="ec7f32bc-6f8d-49d4-813c-f1068aa6397c" providerId="ADAL" clId="{FC43D74B-4BC7-43E2-BFFC-202DD3988B3B}" dt="2023-03-30T14:25:57.932" v="8" actId="20577"/>
        <pc:sldMkLst>
          <pc:docMk/>
          <pc:sldMk cId="1827672941" sldId="25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9525"/>
            <a:ext cx="23923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All images </a:t>
            </a:r>
            <a:r>
              <a:rPr lang="en-GB" dirty="0"/>
              <a:t>– United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71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>
            <a:extLst>
              <a:ext uri="{FF2B5EF4-FFF2-40B4-BE49-F238E27FC236}">
                <a16:creationId xmlns:a16="http://schemas.microsoft.com/office/drawing/2014/main" id="{D0C58C57-8D25-4DB4-99E8-D555CC18F28E}"/>
              </a:ext>
            </a:extLst>
          </p:cNvPr>
          <p:cNvSpPr/>
          <p:nvPr userDrawn="1"/>
        </p:nvSpPr>
        <p:spPr>
          <a:xfrm>
            <a:off x="44132" y="251608"/>
            <a:ext cx="5850041" cy="574040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3366" y="49276"/>
            <a:ext cx="6771268" cy="95885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9F3267F-A113-427B-A6D2-1F8CDB848A05}"/>
              </a:ext>
            </a:extLst>
          </p:cNvPr>
          <p:cNvGrpSpPr/>
          <p:nvPr userDrawn="1"/>
        </p:nvGrpSpPr>
        <p:grpSpPr>
          <a:xfrm>
            <a:off x="-757184" y="9300853"/>
            <a:ext cx="1555380" cy="1321435"/>
            <a:chOff x="-761406" y="6217602"/>
            <a:chExt cx="1555380" cy="1321435"/>
          </a:xfrm>
        </p:grpSpPr>
        <p:sp>
          <p:nvSpPr>
            <p:cNvPr id="26" name="Arc 25">
              <a:extLst>
                <a:ext uri="{FF2B5EF4-FFF2-40B4-BE49-F238E27FC236}">
                  <a16:creationId xmlns:a16="http://schemas.microsoft.com/office/drawing/2014/main" id="{68918E0C-25F0-41D7-B659-E7CEC738D921}"/>
                </a:ext>
              </a:extLst>
            </p:cNvPr>
            <p:cNvSpPr/>
            <p:nvPr userDrawn="1"/>
          </p:nvSpPr>
          <p:spPr>
            <a:xfrm>
              <a:off x="-761406" y="6217602"/>
              <a:ext cx="1555380" cy="1321435"/>
            </a:xfrm>
            <a:prstGeom prst="arc">
              <a:avLst>
                <a:gd name="adj1" fmla="val 16272534"/>
                <a:gd name="adj2" fmla="val 2009037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FCBBA03-4677-409A-9E2C-13B8163B55F2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8" name="Picture 27" descr="Shape&#10;&#10;Description automatically generated with medium confidence">
            <a:extLst>
              <a:ext uri="{FF2B5EF4-FFF2-40B4-BE49-F238E27FC236}">
                <a16:creationId xmlns:a16="http://schemas.microsoft.com/office/drawing/2014/main" id="{30C6065E-CAF6-44D2-9518-09CD858824F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2" y="9440712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1320704" rtl="0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77" indent="-330177" algn="l" defTabSz="1320704" rtl="0" eaLnBrk="1" latinLnBrk="0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3" kern="1200">
          <a:solidFill>
            <a:schemeClr val="tx1"/>
          </a:solidFill>
          <a:latin typeface="+mn-lt"/>
          <a:ea typeface="+mn-ea"/>
          <a:cs typeface="+mn-cs"/>
        </a:defRPr>
      </a:lvl1pPr>
      <a:lvl2pPr marL="990528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8" kern="1200">
          <a:solidFill>
            <a:schemeClr val="tx1"/>
          </a:solidFill>
          <a:latin typeface="+mn-lt"/>
          <a:ea typeface="+mn-ea"/>
          <a:cs typeface="+mn-cs"/>
        </a:defRPr>
      </a:lvl2pPr>
      <a:lvl3pPr marL="1650880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231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584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1937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287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641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2992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52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04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057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408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761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112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464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2815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>
            <a:extLst>
              <a:ext uri="{FF2B5EF4-FFF2-40B4-BE49-F238E27FC236}">
                <a16:creationId xmlns:a16="http://schemas.microsoft.com/office/drawing/2014/main" id="{D7EAF5D2-7B6A-4D4B-B492-ADF7628BADEA}"/>
              </a:ext>
            </a:extLst>
          </p:cNvPr>
          <p:cNvSpPr txBox="1">
            <a:spLocks/>
          </p:cNvSpPr>
          <p:nvPr/>
        </p:nvSpPr>
        <p:spPr>
          <a:xfrm>
            <a:off x="1946910" y="9637395"/>
            <a:ext cx="4872990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Chemistry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Autumn 1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5EB6ECD2-36B3-4908-95DC-2FE942BEED31}"/>
              </a:ext>
            </a:extLst>
          </p:cNvPr>
          <p:cNvSpPr/>
          <p:nvPr/>
        </p:nvSpPr>
        <p:spPr>
          <a:xfrm>
            <a:off x="42366" y="925461"/>
            <a:ext cx="6656987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Mixtures and pure substances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A52227FB-D433-CC85-E9D7-5BD3DDCBCBC0}"/>
              </a:ext>
            </a:extLst>
          </p:cNvPr>
          <p:cNvSpPr txBox="1">
            <a:spLocks/>
          </p:cNvSpPr>
          <p:nvPr/>
        </p:nvSpPr>
        <p:spPr>
          <a:xfrm>
            <a:off x="50423" y="1256785"/>
            <a:ext cx="2714041" cy="105816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A </a:t>
            </a:r>
            <a:r>
              <a:rPr lang="en-US" sz="1400" b="1" dirty="0">
                <a:latin typeface="United Curriculum" pitchFamily="2" charset="0"/>
              </a:rPr>
              <a:t>pure substance </a:t>
            </a:r>
            <a:r>
              <a:rPr lang="en-US" sz="1200" dirty="0">
                <a:latin typeface="United Curriculum" pitchFamily="2" charset="0"/>
              </a:rPr>
              <a:t>is one that contains only one substance.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A </a:t>
            </a:r>
            <a:r>
              <a:rPr lang="en-US" sz="1400" b="1" dirty="0">
                <a:latin typeface="United Curriculum" pitchFamily="2" charset="0"/>
              </a:rPr>
              <a:t>mixture</a:t>
            </a:r>
            <a:r>
              <a:rPr lang="en-US" sz="1200" dirty="0">
                <a:latin typeface="United Curriculum" pitchFamily="2" charset="0"/>
              </a:rPr>
              <a:t> contains two or more substances that can be separated.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0CE875A7-817D-9ED6-5F49-3BF62882FE1F}"/>
              </a:ext>
            </a:extLst>
          </p:cNvPr>
          <p:cNvSpPr/>
          <p:nvPr/>
        </p:nvSpPr>
        <p:spPr>
          <a:xfrm>
            <a:off x="50423" y="2723058"/>
            <a:ext cx="4774048" cy="31609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Solutions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09F9164-2AE8-B34C-F582-271558DEC992}"/>
              </a:ext>
            </a:extLst>
          </p:cNvPr>
          <p:cNvSpPr txBox="1">
            <a:spLocks/>
          </p:cNvSpPr>
          <p:nvPr/>
        </p:nvSpPr>
        <p:spPr>
          <a:xfrm>
            <a:off x="88357" y="3069667"/>
            <a:ext cx="4774048" cy="1628119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Some materials (</a:t>
            </a:r>
            <a:r>
              <a:rPr lang="en-US" sz="1400" b="1" dirty="0">
                <a:latin typeface="United Curriculum" pitchFamily="2" charset="0"/>
              </a:rPr>
              <a:t>solutes</a:t>
            </a:r>
            <a:r>
              <a:rPr lang="en-US" sz="1200" dirty="0">
                <a:latin typeface="United Curriculum" pitchFamily="2" charset="0"/>
              </a:rPr>
              <a:t>) can be </a:t>
            </a:r>
            <a:r>
              <a:rPr lang="en-US" sz="1400" b="1" dirty="0">
                <a:latin typeface="United Curriculum" pitchFamily="2" charset="0"/>
              </a:rPr>
              <a:t>dissolved</a:t>
            </a:r>
            <a:r>
              <a:rPr lang="en-US" sz="1200" dirty="0">
                <a:latin typeface="United Curriculum" pitchFamily="2" charset="0"/>
              </a:rPr>
              <a:t> in other materials (a</a:t>
            </a:r>
            <a:r>
              <a:rPr lang="en-US" sz="1200" b="1" dirty="0">
                <a:latin typeface="United Curriculum" pitchFamily="2" charset="0"/>
              </a:rPr>
              <a:t> </a:t>
            </a:r>
            <a:r>
              <a:rPr lang="en-US" sz="1400" b="1" dirty="0">
                <a:latin typeface="United Curriculum" pitchFamily="2" charset="0"/>
              </a:rPr>
              <a:t>solvent</a:t>
            </a:r>
            <a:r>
              <a:rPr lang="en-US" sz="1200" dirty="0">
                <a:latin typeface="United Curriculum" pitchFamily="2" charset="0"/>
              </a:rPr>
              <a:t>). The </a:t>
            </a:r>
            <a:r>
              <a:rPr lang="en-US" sz="1400" b="1" dirty="0">
                <a:latin typeface="United Curriculum" pitchFamily="2" charset="0"/>
              </a:rPr>
              <a:t>mixture</a:t>
            </a:r>
            <a:r>
              <a:rPr lang="en-US" sz="1200" dirty="0">
                <a:latin typeface="United Curriculum" pitchFamily="2" charset="0"/>
              </a:rPr>
              <a:t> created is called a </a:t>
            </a:r>
            <a:r>
              <a:rPr lang="en-US" sz="1400" b="1" dirty="0">
                <a:latin typeface="United Curriculum" pitchFamily="2" charset="0"/>
              </a:rPr>
              <a:t>solution</a:t>
            </a:r>
            <a:r>
              <a:rPr lang="en-US" sz="1200" dirty="0">
                <a:latin typeface="United Curriculum" pitchFamily="2" charset="0"/>
              </a:rPr>
              <a:t>.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When no more solute can dissolve in the solution, it is a </a:t>
            </a:r>
            <a:r>
              <a:rPr lang="en-US" sz="1400" b="1" dirty="0">
                <a:latin typeface="United Curriculum" pitchFamily="2" charset="0"/>
              </a:rPr>
              <a:t>saturated</a:t>
            </a:r>
            <a:r>
              <a:rPr lang="en-US" sz="1200" dirty="0">
                <a:latin typeface="United Curriculum" pitchFamily="2" charset="0"/>
              </a:rPr>
              <a:t> solution.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If a solid does not dissolve in a solvent, it is </a:t>
            </a:r>
            <a:r>
              <a:rPr lang="en-US" sz="1400" b="1" dirty="0">
                <a:latin typeface="United Curriculum" pitchFamily="2" charset="0"/>
              </a:rPr>
              <a:t>insoluble</a:t>
            </a:r>
            <a:r>
              <a:rPr lang="en-US" sz="1200" dirty="0">
                <a:latin typeface="United Curriculum" pitchFamily="2" charset="0"/>
              </a:rPr>
              <a:t>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11" name="Title 7">
            <a:extLst>
              <a:ext uri="{FF2B5EF4-FFF2-40B4-BE49-F238E27FC236}">
                <a16:creationId xmlns:a16="http://schemas.microsoft.com/office/drawing/2014/main" id="{3AD1CD76-BFF1-4752-9DD5-7226B060631B}"/>
              </a:ext>
            </a:extLst>
          </p:cNvPr>
          <p:cNvSpPr txBox="1">
            <a:spLocks/>
          </p:cNvSpPr>
          <p:nvPr/>
        </p:nvSpPr>
        <p:spPr>
          <a:xfrm>
            <a:off x="88357" y="251608"/>
            <a:ext cx="6316345" cy="5740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600" b="1" spc="10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Separating Mixtures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6A131E46-8E56-14C6-A8FF-19234A2FA0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3" t="4837" r="22273"/>
          <a:stretch/>
        </p:blipFill>
        <p:spPr>
          <a:xfrm>
            <a:off x="4824471" y="2689716"/>
            <a:ext cx="1858553" cy="2011660"/>
          </a:xfrm>
          <a:prstGeom prst="rect">
            <a:avLst/>
          </a:prstGeom>
        </p:spPr>
      </p:pic>
      <p:sp>
        <p:nvSpPr>
          <p:cNvPr id="17" name="Rectangle 11">
            <a:extLst>
              <a:ext uri="{FF2B5EF4-FFF2-40B4-BE49-F238E27FC236}">
                <a16:creationId xmlns:a16="http://schemas.microsoft.com/office/drawing/2014/main" id="{18E1AB77-A5FB-B423-0DE6-F87074F6E11A}"/>
              </a:ext>
            </a:extLst>
          </p:cNvPr>
          <p:cNvSpPr/>
          <p:nvPr/>
        </p:nvSpPr>
        <p:spPr>
          <a:xfrm flipH="1">
            <a:off x="417142" y="4701377"/>
            <a:ext cx="6402758" cy="356072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Rever</a:t>
            </a: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sible and irreversible changes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372FDDEE-E08C-FEAC-0BD9-FA69FEF52BA3}"/>
              </a:ext>
            </a:extLst>
          </p:cNvPr>
          <p:cNvSpPr txBox="1">
            <a:spLocks/>
          </p:cNvSpPr>
          <p:nvPr/>
        </p:nvSpPr>
        <p:spPr>
          <a:xfrm>
            <a:off x="417142" y="5042577"/>
            <a:ext cx="6428415" cy="1342309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An </a:t>
            </a:r>
            <a:r>
              <a:rPr lang="en-US" sz="1400" b="1" dirty="0">
                <a:latin typeface="United Curriculum" pitchFamily="2" charset="0"/>
              </a:rPr>
              <a:t>irreversible change </a:t>
            </a:r>
            <a:r>
              <a:rPr lang="en-US" sz="1200" dirty="0">
                <a:latin typeface="United Curriculum" pitchFamily="2" charset="0"/>
              </a:rPr>
              <a:t>is a change that </a:t>
            </a:r>
            <a:r>
              <a:rPr lang="en-US" sz="1200" b="1" dirty="0">
                <a:latin typeface="United Curriculum" pitchFamily="2" charset="0"/>
              </a:rPr>
              <a:t>cannot</a:t>
            </a:r>
            <a:r>
              <a:rPr lang="en-US" sz="1200" dirty="0">
                <a:latin typeface="United Curriculum" pitchFamily="2" charset="0"/>
              </a:rPr>
              <a:t> </a:t>
            </a:r>
            <a:r>
              <a:rPr lang="en-US" sz="1200" b="1" dirty="0">
                <a:latin typeface="United Curriculum" pitchFamily="2" charset="0"/>
              </a:rPr>
              <a:t>be undone</a:t>
            </a:r>
            <a:r>
              <a:rPr lang="en-US" sz="1200" dirty="0">
                <a:latin typeface="United Curriculum" pitchFamily="2" charset="0"/>
              </a:rPr>
              <a:t>, like burning candles or shredding paper.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A </a:t>
            </a:r>
            <a:r>
              <a:rPr lang="en-US" sz="1400" b="1" dirty="0">
                <a:latin typeface="United Curriculum" pitchFamily="2" charset="0"/>
              </a:rPr>
              <a:t>reversible change </a:t>
            </a:r>
            <a:r>
              <a:rPr lang="en-US" sz="1200" dirty="0">
                <a:latin typeface="United Curriculum" pitchFamily="2" charset="0"/>
              </a:rPr>
              <a:t>is a change that </a:t>
            </a:r>
            <a:r>
              <a:rPr lang="en-US" sz="1200" b="1" dirty="0">
                <a:latin typeface="United Curriculum" pitchFamily="2" charset="0"/>
              </a:rPr>
              <a:t>can</a:t>
            </a:r>
            <a:r>
              <a:rPr lang="en-US" sz="1200" dirty="0">
                <a:latin typeface="United Curriculum" pitchFamily="2" charset="0"/>
              </a:rPr>
              <a:t> </a:t>
            </a:r>
            <a:r>
              <a:rPr lang="en-US" sz="1200" b="1" dirty="0">
                <a:latin typeface="United Curriculum" pitchFamily="2" charset="0"/>
              </a:rPr>
              <a:t>be undone</a:t>
            </a:r>
            <a:r>
              <a:rPr lang="en-US" sz="1200" dirty="0">
                <a:latin typeface="United Curriculum" pitchFamily="2" charset="0"/>
              </a:rPr>
              <a:t>, like dissolving sugar in water. We can separate the solution and get the sugar and water back.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57826887-598A-E7A6-9FFE-4F6E2B0CC710}"/>
              </a:ext>
            </a:extLst>
          </p:cNvPr>
          <p:cNvSpPr txBox="1">
            <a:spLocks/>
          </p:cNvSpPr>
          <p:nvPr/>
        </p:nvSpPr>
        <p:spPr>
          <a:xfrm>
            <a:off x="50424" y="6760188"/>
            <a:ext cx="6807576" cy="105816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There are many techniques that we can use to separate mixtures.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The technique used depends on what you are trying to separate.</a:t>
            </a:r>
          </a:p>
        </p:txBody>
      </p:sp>
      <p:pic>
        <p:nvPicPr>
          <p:cNvPr id="20" name="Picture 19" descr="Diagram&#10;&#10;Description automatically generated">
            <a:extLst>
              <a:ext uri="{FF2B5EF4-FFF2-40B4-BE49-F238E27FC236}">
                <a16:creationId xmlns:a16="http://schemas.microsoft.com/office/drawing/2014/main" id="{4674CF49-D736-B126-7CB3-2A378862E8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997" y="8449656"/>
            <a:ext cx="900615" cy="1072490"/>
          </a:xfrm>
          <a:prstGeom prst="rect">
            <a:avLst/>
          </a:prstGeom>
        </p:spPr>
      </p:pic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43F52B0D-5ACC-A40D-3121-C019481C54C5}"/>
              </a:ext>
            </a:extLst>
          </p:cNvPr>
          <p:cNvSpPr txBox="1">
            <a:spLocks/>
          </p:cNvSpPr>
          <p:nvPr/>
        </p:nvSpPr>
        <p:spPr>
          <a:xfrm>
            <a:off x="4621864" y="8554700"/>
            <a:ext cx="2121995" cy="955672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 sz="1200" dirty="0">
                <a:latin typeface="United Curriculum" pitchFamily="2" charset="0"/>
              </a:rPr>
              <a:t>Use </a:t>
            </a:r>
            <a:r>
              <a:rPr lang="en-GB" sz="1400" b="1" dirty="0">
                <a:latin typeface="United Curriculum" pitchFamily="2" charset="0"/>
              </a:rPr>
              <a:t>filtration equipment </a:t>
            </a:r>
            <a:r>
              <a:rPr lang="en-GB" sz="1200" dirty="0">
                <a:latin typeface="United Curriculum" pitchFamily="2" charset="0"/>
              </a:rPr>
              <a:t>to separate small insoluble solids from liquids.</a:t>
            </a:r>
          </a:p>
        </p:txBody>
      </p:sp>
      <p:pic>
        <p:nvPicPr>
          <p:cNvPr id="22" name="Picture 21" descr="A picture containing icon&#10;&#10;Description automatically generated">
            <a:extLst>
              <a:ext uri="{FF2B5EF4-FFF2-40B4-BE49-F238E27FC236}">
                <a16:creationId xmlns:a16="http://schemas.microsoft.com/office/drawing/2014/main" id="{504AECA8-2F6B-D519-1758-44DF18B35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54" y="7663108"/>
            <a:ext cx="841604" cy="606830"/>
          </a:xfrm>
          <a:prstGeom prst="rect">
            <a:avLst/>
          </a:prstGeom>
        </p:spPr>
      </p:pic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A9B72B74-CA81-9CCE-3DFC-99071D413FEA}"/>
              </a:ext>
            </a:extLst>
          </p:cNvPr>
          <p:cNvSpPr txBox="1">
            <a:spLocks/>
          </p:cNvSpPr>
          <p:nvPr/>
        </p:nvSpPr>
        <p:spPr>
          <a:xfrm>
            <a:off x="4621865" y="7444222"/>
            <a:ext cx="2233480" cy="952730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 sz="1200" dirty="0">
                <a:latin typeface="United Curriculum" pitchFamily="2" charset="0"/>
              </a:rPr>
              <a:t>Use a </a:t>
            </a:r>
            <a:r>
              <a:rPr lang="en-GB" sz="1400" b="1" dirty="0">
                <a:latin typeface="United Curriculum" pitchFamily="2" charset="0"/>
              </a:rPr>
              <a:t>magnet</a:t>
            </a:r>
            <a:r>
              <a:rPr lang="en-GB" sz="1200" dirty="0">
                <a:latin typeface="United Curriculum" pitchFamily="2" charset="0"/>
              </a:rPr>
              <a:t> to separate magnetic and non-magnetic materials.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F5E09656-B88B-D7BA-463A-B0E6446A6634}"/>
              </a:ext>
            </a:extLst>
          </p:cNvPr>
          <p:cNvGrpSpPr/>
          <p:nvPr/>
        </p:nvGrpSpPr>
        <p:grpSpPr>
          <a:xfrm>
            <a:off x="2862191" y="1319331"/>
            <a:ext cx="3881668" cy="1209095"/>
            <a:chOff x="2824000" y="1361600"/>
            <a:chExt cx="3881668" cy="1209095"/>
          </a:xfrm>
        </p:grpSpPr>
        <p:pic>
          <p:nvPicPr>
            <p:cNvPr id="2" name="Picture 1" descr="Shape, circle&#10;&#10;Description automatically generated">
              <a:extLst>
                <a:ext uri="{FF2B5EF4-FFF2-40B4-BE49-F238E27FC236}">
                  <a16:creationId xmlns:a16="http://schemas.microsoft.com/office/drawing/2014/main" id="{FF23CDBF-2DEC-D524-16AA-D74C9513F1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0215" y="1361601"/>
              <a:ext cx="1195698" cy="1001467"/>
            </a:xfrm>
            <a:prstGeom prst="rect">
              <a:avLst/>
            </a:prstGeom>
          </p:spPr>
        </p:pic>
        <p:pic>
          <p:nvPicPr>
            <p:cNvPr id="3" name="Picture 2" descr="Shape&#10;&#10;Description automatically generated">
              <a:extLst>
                <a:ext uri="{FF2B5EF4-FFF2-40B4-BE49-F238E27FC236}">
                  <a16:creationId xmlns:a16="http://schemas.microsoft.com/office/drawing/2014/main" id="{D79B8200-30C3-0336-5B6C-A1B7569260A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7765" y="1361601"/>
              <a:ext cx="1195698" cy="1001467"/>
            </a:xfrm>
            <a:prstGeom prst="rect">
              <a:avLst/>
            </a:prstGeom>
          </p:spPr>
        </p:pic>
        <p:pic>
          <p:nvPicPr>
            <p:cNvPr id="6" name="Picture 5" descr="Shape, circle&#10;&#10;Description automatically generated">
              <a:extLst>
                <a:ext uri="{FF2B5EF4-FFF2-40B4-BE49-F238E27FC236}">
                  <a16:creationId xmlns:a16="http://schemas.microsoft.com/office/drawing/2014/main" id="{86C64891-B51E-F861-7EE4-86D3FED1339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9970" y="1361600"/>
              <a:ext cx="1195698" cy="1001467"/>
            </a:xfrm>
            <a:prstGeom prst="rect">
              <a:avLst/>
            </a:prstGeom>
          </p:spPr>
        </p:pic>
        <p:sp>
          <p:nvSpPr>
            <p:cNvPr id="24" name="Text Placeholder 2">
              <a:extLst>
                <a:ext uri="{FF2B5EF4-FFF2-40B4-BE49-F238E27FC236}">
                  <a16:creationId xmlns:a16="http://schemas.microsoft.com/office/drawing/2014/main" id="{826DE8EA-56B6-2BCB-9A83-7B66498F8B65}"/>
                </a:ext>
              </a:extLst>
            </p:cNvPr>
            <p:cNvSpPr txBox="1">
              <a:spLocks/>
            </p:cNvSpPr>
            <p:nvPr/>
          </p:nvSpPr>
          <p:spPr>
            <a:xfrm>
              <a:off x="2824000" y="2379628"/>
              <a:ext cx="2419463" cy="18880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txBody>
            <a:bodyPr lIns="36000" tIns="0" rIns="36000" bIns="0" anchor="t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sz="1200" dirty="0">
                  <a:solidFill>
                    <a:schemeClr val="bg1"/>
                  </a:solidFill>
                  <a:latin typeface="United Curriculum" pitchFamily="2" charset="0"/>
                </a:rPr>
                <a:t>pure substances</a:t>
              </a:r>
              <a:endParaRPr lang="en-GB" sz="1200" dirty="0">
                <a:solidFill>
                  <a:schemeClr val="bg1"/>
                </a:solidFill>
                <a:latin typeface="United Curriculum" pitchFamily="2" charset="0"/>
              </a:endParaRPr>
            </a:p>
          </p:txBody>
        </p:sp>
        <p:sp>
          <p:nvSpPr>
            <p:cNvPr id="25" name="Text Placeholder 2">
              <a:extLst>
                <a:ext uri="{FF2B5EF4-FFF2-40B4-BE49-F238E27FC236}">
                  <a16:creationId xmlns:a16="http://schemas.microsoft.com/office/drawing/2014/main" id="{3966D9ED-234A-DB71-0A79-EFAD43D4297D}"/>
                </a:ext>
              </a:extLst>
            </p:cNvPr>
            <p:cNvSpPr txBox="1">
              <a:spLocks/>
            </p:cNvSpPr>
            <p:nvPr/>
          </p:nvSpPr>
          <p:spPr>
            <a:xfrm>
              <a:off x="5509970" y="2381888"/>
              <a:ext cx="1195698" cy="18880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txBody>
            <a:bodyPr lIns="36000" tIns="0" rIns="36000" bIns="0" anchor="t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sz="1200" dirty="0">
                  <a:solidFill>
                    <a:schemeClr val="bg1"/>
                  </a:solidFill>
                  <a:latin typeface="United Curriculum" pitchFamily="2" charset="0"/>
                </a:rPr>
                <a:t>mixture</a:t>
              </a:r>
              <a:endParaRPr lang="en-GB" sz="1200" dirty="0">
                <a:solidFill>
                  <a:schemeClr val="bg1"/>
                </a:solidFill>
                <a:latin typeface="United Curriculum" pitchFamily="2" charset="0"/>
              </a:endParaRPr>
            </a:p>
          </p:txBody>
        </p:sp>
      </p:grp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CFD6BAC-6A5E-40B8-2953-A1518FF4DEF9}"/>
              </a:ext>
            </a:extLst>
          </p:cNvPr>
          <p:cNvSpPr txBox="1">
            <a:spLocks/>
          </p:cNvSpPr>
          <p:nvPr/>
        </p:nvSpPr>
        <p:spPr>
          <a:xfrm>
            <a:off x="5762446" y="4333485"/>
            <a:ext cx="767128" cy="19830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txBody>
          <a:bodyPr lIns="36000" tIns="0" rIns="36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1200" dirty="0">
                <a:solidFill>
                  <a:schemeClr val="bg1"/>
                </a:solidFill>
                <a:latin typeface="United Curriculum" pitchFamily="2" charset="0"/>
              </a:rPr>
              <a:t>mixture</a:t>
            </a:r>
            <a:endParaRPr lang="en-GB" sz="1200" dirty="0">
              <a:solidFill>
                <a:schemeClr val="bg1"/>
              </a:solidFill>
              <a:latin typeface="United Curriculum" pitchFamily="2" charset="0"/>
            </a:endParaRPr>
          </a:p>
        </p:txBody>
      </p:sp>
      <p:sp>
        <p:nvSpPr>
          <p:cNvPr id="29" name="Rectangle 11">
            <a:extLst>
              <a:ext uri="{FF2B5EF4-FFF2-40B4-BE49-F238E27FC236}">
                <a16:creationId xmlns:a16="http://schemas.microsoft.com/office/drawing/2014/main" id="{6482AF6C-6F35-B200-4B9E-FE6E600925DF}"/>
              </a:ext>
            </a:extLst>
          </p:cNvPr>
          <p:cNvSpPr/>
          <p:nvPr/>
        </p:nvSpPr>
        <p:spPr>
          <a:xfrm>
            <a:off x="43811" y="6447510"/>
            <a:ext cx="5034375" cy="33679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Separating mixtures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51978943-F3F5-E9EF-5A85-929DBBD37C2E}"/>
              </a:ext>
            </a:extLst>
          </p:cNvPr>
          <p:cNvSpPr txBox="1">
            <a:spLocks/>
          </p:cNvSpPr>
          <p:nvPr/>
        </p:nvSpPr>
        <p:spPr>
          <a:xfrm>
            <a:off x="1133991" y="7444222"/>
            <a:ext cx="2531089" cy="664721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Use a </a:t>
            </a:r>
            <a:r>
              <a:rPr lang="en-US" sz="1400" b="1" dirty="0">
                <a:latin typeface="United Curriculum" pitchFamily="2" charset="0"/>
              </a:rPr>
              <a:t>sieve</a:t>
            </a:r>
            <a:r>
              <a:rPr lang="en-US" sz="1200" dirty="0">
                <a:latin typeface="United Curriculum" pitchFamily="2" charset="0"/>
              </a:rPr>
              <a:t> to separate different sized solids, or a large insoluble solid and liquid.</a:t>
            </a:r>
          </a:p>
        </p:txBody>
      </p:sp>
      <p:pic>
        <p:nvPicPr>
          <p:cNvPr id="33" name="Picture 32" descr="Chart, shape&#10;&#10;Description automatically generated">
            <a:extLst>
              <a:ext uri="{FF2B5EF4-FFF2-40B4-BE49-F238E27FC236}">
                <a16:creationId xmlns:a16="http://schemas.microsoft.com/office/drawing/2014/main" id="{877C91E8-B48A-B833-5E76-5DFD6BD9E75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10307">
            <a:off x="3776552" y="7822276"/>
            <a:ext cx="772651" cy="254450"/>
          </a:xfrm>
          <a:prstGeom prst="rect">
            <a:avLst/>
          </a:prstGeom>
        </p:spPr>
      </p:pic>
      <p:pic>
        <p:nvPicPr>
          <p:cNvPr id="34" name="Picture 33" descr="A picture containing icon&#10;&#10;Description automatically generated">
            <a:extLst>
              <a:ext uri="{FF2B5EF4-FFF2-40B4-BE49-F238E27FC236}">
                <a16:creationId xmlns:a16="http://schemas.microsoft.com/office/drawing/2014/main" id="{E6DBAFAD-A92E-C9A5-8FB8-B1160D088E1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42" y="8478278"/>
            <a:ext cx="834773" cy="1064176"/>
          </a:xfrm>
          <a:prstGeom prst="rect">
            <a:avLst/>
          </a:prstGeom>
        </p:spPr>
      </p:pic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CB8B5896-609C-5366-949E-AC66A03B4A23}"/>
              </a:ext>
            </a:extLst>
          </p:cNvPr>
          <p:cNvSpPr txBox="1">
            <a:spLocks/>
          </p:cNvSpPr>
          <p:nvPr/>
        </p:nvSpPr>
        <p:spPr>
          <a:xfrm>
            <a:off x="1281315" y="8558615"/>
            <a:ext cx="2531089" cy="963531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400" b="1" dirty="0">
                <a:latin typeface="United Curriculum" pitchFamily="2" charset="0"/>
              </a:rPr>
              <a:t>Evaporation</a:t>
            </a:r>
            <a:r>
              <a:rPr lang="en-US" sz="1200" dirty="0">
                <a:latin typeface="United Curriculum" pitchFamily="2" charset="0"/>
              </a:rPr>
              <a:t> can separate a soluble substance from the solvent, like sugar and water. </a:t>
            </a:r>
          </a:p>
        </p:txBody>
      </p:sp>
    </p:spTree>
    <p:extLst>
      <p:ext uri="{BB962C8B-B14F-4D97-AF65-F5344CB8AC3E}">
        <p14:creationId xmlns:p14="http://schemas.microsoft.com/office/powerpoint/2010/main" val="182767294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1AD4C16-D18B-4A66-B66E-DE85D5ED65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F20F8DA-C4FB-4450-BACC-F5A742E79B9F}">
  <ds:schemaRefs>
    <ds:schemaRef ds:uri="http://schemas.microsoft.com/sharepoint/v3"/>
    <ds:schemaRef ds:uri="http://schemas.openxmlformats.org/package/2006/metadata/core-properties"/>
    <ds:schemaRef ds:uri="http://www.w3.org/XML/1998/namespace"/>
    <ds:schemaRef ds:uri="7cdbce52-7c58-4c49-97cb-d953267058b2"/>
    <ds:schemaRef ds:uri="http://schemas.microsoft.com/office/2006/metadata/properties"/>
    <ds:schemaRef ds:uri="http://schemas.microsoft.com/office/2006/documentManagement/types"/>
    <ds:schemaRef ds:uri="http://purl.org/dc/elements/1.1/"/>
    <ds:schemaRef ds:uri="84283a62-dbf0-4bf3-9286-04d2ea05a3ac"/>
    <ds:schemaRef ds:uri="http://purl.org/dc/dcmitype/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236</Words>
  <Application>Microsoft Office PowerPoint</Application>
  <PresentationFormat>A4 Paper (210x297 mm)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United Curriculum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Elizabeth Lupton</cp:lastModifiedBy>
  <cp:revision>8</cp:revision>
  <dcterms:created xsi:type="dcterms:W3CDTF">2021-04-22T13:12:58Z</dcterms:created>
  <dcterms:modified xsi:type="dcterms:W3CDTF">2024-09-25T12:21:37Z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10796300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