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84" r:id="rId4"/>
  </p:sldMasterIdLst>
  <p:notesMasterIdLst>
    <p:notesMasterId r:id="rId6"/>
  </p:notesMasterIdLst>
  <p:sldIdLst>
    <p:sldId id="260" r:id="rId5"/>
  </p:sldIdLst>
  <p:sldSz cx="9906000" cy="6858000" type="A4"/>
  <p:notesSz cx="7104063" cy="10234613"/>
  <p:embeddedFontLst>
    <p:embeddedFont>
      <p:font typeface="Roboto" panose="02000000000000000000" pitchFamily="2" charset="0"/>
      <p:regular r:id="rId7"/>
      <p:bold r:id="rId8"/>
      <p:italic r:id="rId9"/>
      <p:boldItalic r:id="rId10"/>
    </p:embeddedFont>
    <p:embeddedFont>
      <p:font typeface="United Curriculum" pitchFamily="2" charset="0"/>
      <p:regular r:id="rId11"/>
    </p:embeddedFont>
  </p:embeddedFont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A442"/>
    <a:srgbClr val="CAC3DF"/>
    <a:srgbClr val="553F6D"/>
    <a:srgbClr val="D7D1E7"/>
    <a:srgbClr val="99B567"/>
    <a:srgbClr val="335A85"/>
    <a:srgbClr val="FFFFEF"/>
    <a:srgbClr val="FFFFFF"/>
    <a:srgbClr val="4E83BE"/>
    <a:srgbClr val="C2D69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23"/>
  </p:normalViewPr>
  <p:slideViewPr>
    <p:cSldViewPr snapToGrid="0">
      <p:cViewPr varScale="1">
        <p:scale>
          <a:sx n="101" d="100"/>
          <a:sy n="101" d="100"/>
        </p:scale>
        <p:origin x="1720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font" Target="fonts/font2.fntdata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font" Target="fonts/font1.fntdata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6/11/relationships/changesInfo" Target="changesInfos/changesInfo1.xml"/><Relationship Id="rId1" Type="http://schemas.openxmlformats.org/officeDocument/2006/relationships/customXml" Target="../customXml/item1.xml"/><Relationship Id="rId6" Type="http://schemas.openxmlformats.org/officeDocument/2006/relationships/notesMaster" Target="notesMasters/notesMaster1.xml"/><Relationship Id="rId11" Type="http://schemas.openxmlformats.org/officeDocument/2006/relationships/font" Target="fonts/font5.fntdata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font" Target="fonts/font4.fntdata"/><Relationship Id="rId4" Type="http://schemas.openxmlformats.org/officeDocument/2006/relationships/slideMaster" Target="slideMasters/slideMaster1.xml"/><Relationship Id="rId9" Type="http://schemas.openxmlformats.org/officeDocument/2006/relationships/font" Target="fonts/font3.fntdata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Charlie Cutler" userId="c5b094de-3707-4aae-994d-70175e9a1467" providerId="ADAL" clId="{C05592C4-FC66-4DAC-8C04-604B92C01923}"/>
    <pc:docChg chg="modSld modMainMaster">
      <pc:chgData name="Charlie Cutler" userId="c5b094de-3707-4aae-994d-70175e9a1467" providerId="ADAL" clId="{C05592C4-FC66-4DAC-8C04-604B92C01923}" dt="2022-02-08T17:58:52.549" v="85" actId="20577"/>
      <pc:docMkLst>
        <pc:docMk/>
      </pc:docMkLst>
      <pc:sldChg chg="modSp mod">
        <pc:chgData name="Charlie Cutler" userId="c5b094de-3707-4aae-994d-70175e9a1467" providerId="ADAL" clId="{C05592C4-FC66-4DAC-8C04-604B92C01923}" dt="2022-02-08T17:58:52.549" v="85" actId="20577"/>
        <pc:sldMkLst>
          <pc:docMk/>
          <pc:sldMk cId="1613691197" sldId="260"/>
        </pc:sldMkLst>
        <pc:spChg chg="mod">
          <ac:chgData name="Charlie Cutler" userId="c5b094de-3707-4aae-994d-70175e9a1467" providerId="ADAL" clId="{C05592C4-FC66-4DAC-8C04-604B92C01923}" dt="2022-02-08T17:56:05.629" v="9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Charlie Cutler" userId="c5b094de-3707-4aae-994d-70175e9a1467" providerId="ADAL" clId="{C05592C4-FC66-4DAC-8C04-604B92C01923}" dt="2022-02-08T17:56:02.164" v="8" actId="1035"/>
          <ac:spMkLst>
            <pc:docMk/>
            <pc:sldMk cId="1613691197" sldId="260"/>
            <ac:spMk id="4" creationId="{D1DA3C3D-04F5-45BD-8B36-80EAF89FC1CD}"/>
          </ac:spMkLst>
        </pc:spChg>
        <pc:spChg chg="mod">
          <ac:chgData name="Charlie Cutler" userId="c5b094de-3707-4aae-994d-70175e9a1467" providerId="ADAL" clId="{C05592C4-FC66-4DAC-8C04-604B92C01923}" dt="2022-02-08T17:58:52.549" v="85" actId="20577"/>
          <ac:spMkLst>
            <pc:docMk/>
            <pc:sldMk cId="1613691197" sldId="260"/>
            <ac:spMk id="5" creationId="{FBED5F2C-32EF-4D85-B8A9-3AD9286B86E2}"/>
          </ac:spMkLst>
        </pc:spChg>
        <pc:spChg chg="mod">
          <ac:chgData name="Charlie Cutler" userId="c5b094de-3707-4aae-994d-70175e9a1467" providerId="ADAL" clId="{C05592C4-FC66-4DAC-8C04-604B92C01923}" dt="2022-02-08T17:58:08.673" v="49" actId="14100"/>
          <ac:spMkLst>
            <pc:docMk/>
            <pc:sldMk cId="1613691197" sldId="260"/>
            <ac:spMk id="7" creationId="{5C77E328-2BE1-48B4-AC12-B7E320E6065D}"/>
          </ac:spMkLst>
        </pc:spChg>
        <pc:spChg chg="mod">
          <ac:chgData name="Charlie Cutler" userId="c5b094de-3707-4aae-994d-70175e9a1467" providerId="ADAL" clId="{C05592C4-FC66-4DAC-8C04-604B92C01923}" dt="2022-02-08T17:58:11.011" v="50" actId="14100"/>
          <ac:spMkLst>
            <pc:docMk/>
            <pc:sldMk cId="1613691197" sldId="260"/>
            <ac:spMk id="9" creationId="{D7F04B85-92F0-4695-A80C-F775D3DDBBB7}"/>
          </ac:spMkLst>
        </pc:spChg>
        <pc:spChg chg="mod">
          <ac:chgData name="Charlie Cutler" userId="c5b094de-3707-4aae-994d-70175e9a1467" providerId="ADAL" clId="{C05592C4-FC66-4DAC-8C04-604B92C01923}" dt="2022-02-08T17:58:06.389" v="48" actId="14100"/>
          <ac:spMkLst>
            <pc:docMk/>
            <pc:sldMk cId="1613691197" sldId="260"/>
            <ac:spMk id="10" creationId="{B3216541-766F-403A-BF6A-856BBAB11EF1}"/>
          </ac:spMkLst>
        </pc:spChg>
        <pc:spChg chg="mod">
          <ac:chgData name="Charlie Cutler" userId="c5b094de-3707-4aae-994d-70175e9a1467" providerId="ADAL" clId="{C05592C4-FC66-4DAC-8C04-604B92C01923}" dt="2022-02-08T17:56:53.539" v="28" actId="1076"/>
          <ac:spMkLst>
            <pc:docMk/>
            <pc:sldMk cId="1613691197" sldId="260"/>
            <ac:spMk id="11" creationId="{33C6A948-B4CB-4BE0-8D83-6D1DAC64F75E}"/>
          </ac:spMkLst>
        </pc:spChg>
        <pc:spChg chg="mod">
          <ac:chgData name="Charlie Cutler" userId="c5b094de-3707-4aae-994d-70175e9a1467" providerId="ADAL" clId="{C05592C4-FC66-4DAC-8C04-604B92C01923}" dt="2022-02-08T17:58:19.800" v="53" actId="948"/>
          <ac:spMkLst>
            <pc:docMk/>
            <pc:sldMk cId="1613691197" sldId="260"/>
            <ac:spMk id="12" creationId="{1B1A9ECE-5077-4A50-8C46-D186FCCB66E3}"/>
          </ac:spMkLst>
        </pc:spChg>
        <pc:spChg chg="mod">
          <ac:chgData name="Charlie Cutler" userId="c5b094de-3707-4aae-994d-70175e9a1467" providerId="ADAL" clId="{C05592C4-FC66-4DAC-8C04-604B92C01923}" dt="2022-02-08T17:58:19.800" v="53" actId="948"/>
          <ac:spMkLst>
            <pc:docMk/>
            <pc:sldMk cId="1613691197" sldId="260"/>
            <ac:spMk id="13" creationId="{6930C39C-5858-405C-8D9F-764699A15CB4}"/>
          </ac:spMkLst>
        </pc:spChg>
        <pc:spChg chg="mod">
          <ac:chgData name="Charlie Cutler" userId="c5b094de-3707-4aae-994d-70175e9a1467" providerId="ADAL" clId="{C05592C4-FC66-4DAC-8C04-604B92C01923}" dt="2022-02-08T17:58:47.640" v="75" actId="14100"/>
          <ac:spMkLst>
            <pc:docMk/>
            <pc:sldMk cId="1613691197" sldId="260"/>
            <ac:spMk id="14" creationId="{96C93B01-7666-47EF-888A-DA65F5E21B0A}"/>
          </ac:spMkLst>
        </pc:spChg>
        <pc:spChg chg="mod">
          <ac:chgData name="Charlie Cutler" userId="c5b094de-3707-4aae-994d-70175e9a1467" providerId="ADAL" clId="{C05592C4-FC66-4DAC-8C04-604B92C01923}" dt="2022-02-08T17:58:19.800" v="53" actId="948"/>
          <ac:spMkLst>
            <pc:docMk/>
            <pc:sldMk cId="1613691197" sldId="260"/>
            <ac:spMk id="17" creationId="{2B27A83C-6A8B-47C9-81C7-4083014ECED5}"/>
          </ac:spMkLst>
        </pc:spChg>
        <pc:graphicFrameChg chg="mod modGraphic">
          <ac:chgData name="Charlie Cutler" userId="c5b094de-3707-4aae-994d-70175e9a1467" providerId="ADAL" clId="{C05592C4-FC66-4DAC-8C04-604B92C01923}" dt="2022-02-08T17:58:01.680" v="47" actId="14734"/>
          <ac:graphicFrameMkLst>
            <pc:docMk/>
            <pc:sldMk cId="1613691197" sldId="260"/>
            <ac:graphicFrameMk id="6" creationId="{705BD24A-DCB5-45E1-BCF1-A3B190251B85}"/>
          </ac:graphicFrameMkLst>
        </pc:graphicFrameChg>
      </pc:sldChg>
      <pc:sldMasterChg chg="modSldLayout">
        <pc:chgData name="Charlie Cutler" userId="c5b094de-3707-4aae-994d-70175e9a1467" providerId="ADAL" clId="{C05592C4-FC66-4DAC-8C04-604B92C01923}" dt="2022-02-08T17:55:57.160" v="2" actId="14100"/>
        <pc:sldMasterMkLst>
          <pc:docMk/>
          <pc:sldMasterMk cId="812420368" sldId="2147483684"/>
        </pc:sldMasterMkLst>
        <pc:sldLayoutChg chg="modSp mod">
          <pc:chgData name="Charlie Cutler" userId="c5b094de-3707-4aae-994d-70175e9a1467" providerId="ADAL" clId="{C05592C4-FC66-4DAC-8C04-604B92C01923}" dt="2022-02-08T17:55:57.160" v="2" actId="14100"/>
          <pc:sldLayoutMkLst>
            <pc:docMk/>
            <pc:sldMasterMk cId="812420368" sldId="2147483684"/>
            <pc:sldLayoutMk cId="3498090815" sldId="2147483683"/>
          </pc:sldLayoutMkLst>
          <pc:spChg chg="mod">
            <ac:chgData name="Charlie Cutler" userId="c5b094de-3707-4aae-994d-70175e9a1467" providerId="ADAL" clId="{C05592C4-FC66-4DAC-8C04-604B92C01923}" dt="2022-02-08T17:55:55.526" v="1" actId="14100"/>
            <ac:spMkLst>
              <pc:docMk/>
              <pc:sldMasterMk cId="812420368" sldId="2147483684"/>
              <pc:sldLayoutMk cId="3498090815" sldId="2147483683"/>
              <ac:spMk id="3" creationId="{09AAF83A-78B8-4001-B289-042650F96EFF}"/>
            </ac:spMkLst>
          </pc:spChg>
          <pc:spChg chg="mod">
            <ac:chgData name="Charlie Cutler" userId="c5b094de-3707-4aae-994d-70175e9a1467" providerId="ADAL" clId="{C05592C4-FC66-4DAC-8C04-604B92C01923}" dt="2022-02-08T17:55:57.160" v="2" actId="14100"/>
            <ac:spMkLst>
              <pc:docMk/>
              <pc:sldMasterMk cId="812420368" sldId="2147483684"/>
              <pc:sldLayoutMk cId="3498090815" sldId="2147483683"/>
              <ac:spMk id="6" creationId="{DCD5CFC4-DDB0-4A8F-8826-459EC8D33B25}"/>
            </ac:spMkLst>
          </pc:spChg>
        </pc:sldLayoutChg>
      </pc:sldMasterChg>
    </pc:docChg>
  </pc:docChgLst>
  <pc:docChgLst>
    <pc:chgData name="Elizabeth Lupton" userId="f1d8bff2-aebb-46ae-b972-0f228aff2aaf" providerId="ADAL" clId="{8A6389B3-88FD-4A6E-BD1E-B5646B70E4AB}"/>
    <pc:docChg chg="modSld">
      <pc:chgData name="Elizabeth Lupton" userId="f1d8bff2-aebb-46ae-b972-0f228aff2aaf" providerId="ADAL" clId="{8A6389B3-88FD-4A6E-BD1E-B5646B70E4AB}" dt="2023-12-27T14:11:22.159" v="3" actId="20577"/>
      <pc:docMkLst>
        <pc:docMk/>
      </pc:docMkLst>
      <pc:sldChg chg="modSp mod">
        <pc:chgData name="Elizabeth Lupton" userId="f1d8bff2-aebb-46ae-b972-0f228aff2aaf" providerId="ADAL" clId="{8A6389B3-88FD-4A6E-BD1E-B5646B70E4AB}" dt="2023-12-27T14:11:22.159" v="3" actId="20577"/>
        <pc:sldMkLst>
          <pc:docMk/>
          <pc:sldMk cId="1613691197" sldId="260"/>
        </pc:sldMkLst>
        <pc:spChg chg="mod">
          <ac:chgData name="Elizabeth Lupton" userId="f1d8bff2-aebb-46ae-b972-0f228aff2aaf" providerId="ADAL" clId="{8A6389B3-88FD-4A6E-BD1E-B5646B70E4AB}" dt="2023-12-27T14:11:01.729" v="1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8A6389B3-88FD-4A6E-BD1E-B5646B70E4AB}" dt="2023-12-27T14:11:22.159" v="3" actId="20577"/>
          <ac:spMkLst>
            <pc:docMk/>
            <pc:sldMk cId="1613691197" sldId="260"/>
            <ac:spMk id="12" creationId="{1B1A9ECE-5077-4A50-8C46-D186FCCB66E3}"/>
          </ac:spMkLst>
        </pc:spChg>
      </pc:sldChg>
    </pc:docChg>
  </pc:docChgLst>
  <pc:docChgLst>
    <pc:chgData name="Elizabeth Lupton" userId="f1d8bff2-aebb-46ae-b972-0f228aff2aaf" providerId="ADAL" clId="{CA3438E3-03E9-4043-968C-210CE817491B}"/>
    <pc:docChg chg="undo custSel modSld">
      <pc:chgData name="Elizabeth Lupton" userId="f1d8bff2-aebb-46ae-b972-0f228aff2aaf" providerId="ADAL" clId="{CA3438E3-03E9-4043-968C-210CE817491B}" dt="2022-02-07T13:50:33.864" v="1481" actId="1076"/>
      <pc:docMkLst>
        <pc:docMk/>
      </pc:docMkLst>
      <pc:sldChg chg="addSp delSp modSp mod">
        <pc:chgData name="Elizabeth Lupton" userId="f1d8bff2-aebb-46ae-b972-0f228aff2aaf" providerId="ADAL" clId="{CA3438E3-03E9-4043-968C-210CE817491B}" dt="2022-02-07T13:50:33.864" v="1481" actId="1076"/>
        <pc:sldMkLst>
          <pc:docMk/>
          <pc:sldMk cId="1613691197" sldId="260"/>
        </pc:sldMkLst>
        <pc:spChg chg="mod">
          <ac:chgData name="Elizabeth Lupton" userId="f1d8bff2-aebb-46ae-b972-0f228aff2aaf" providerId="ADAL" clId="{CA3438E3-03E9-4043-968C-210CE817491B}" dt="2022-02-07T13:24:12.823" v="21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lizabeth Lupton" userId="f1d8bff2-aebb-46ae-b972-0f228aff2aaf" providerId="ADAL" clId="{CA3438E3-03E9-4043-968C-210CE817491B}" dt="2022-02-07T13:38:48.927" v="972" actId="1076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lizabeth Lupton" userId="f1d8bff2-aebb-46ae-b972-0f228aff2aaf" providerId="ADAL" clId="{CA3438E3-03E9-4043-968C-210CE817491B}" dt="2022-02-07T13:32:53.623" v="681" actId="1076"/>
          <ac:spMkLst>
            <pc:docMk/>
            <pc:sldMk cId="1613691197" sldId="260"/>
            <ac:spMk id="4" creationId="{D1DA3C3D-04F5-45BD-8B36-80EAF89FC1CD}"/>
          </ac:spMkLst>
        </pc:spChg>
        <pc:spChg chg="add mod">
          <ac:chgData name="Elizabeth Lupton" userId="f1d8bff2-aebb-46ae-b972-0f228aff2aaf" providerId="ADAL" clId="{CA3438E3-03E9-4043-968C-210CE817491B}" dt="2022-02-07T13:47:56.269" v="1254" actId="1076"/>
          <ac:spMkLst>
            <pc:docMk/>
            <pc:sldMk cId="1613691197" sldId="260"/>
            <ac:spMk id="7" creationId="{5C77E328-2BE1-48B4-AC12-B7E320E6065D}"/>
          </ac:spMkLst>
        </pc:spChg>
        <pc:spChg chg="add del mod">
          <ac:chgData name="Elizabeth Lupton" userId="f1d8bff2-aebb-46ae-b972-0f228aff2aaf" providerId="ADAL" clId="{CA3438E3-03E9-4043-968C-210CE817491B}" dt="2022-02-07T13:36:57.107" v="848" actId="478"/>
          <ac:spMkLst>
            <pc:docMk/>
            <pc:sldMk cId="1613691197" sldId="260"/>
            <ac:spMk id="8" creationId="{54CFC091-31F0-4325-A585-60D6E1B7260A}"/>
          </ac:spMkLst>
        </pc:spChg>
        <pc:spChg chg="add mod">
          <ac:chgData name="Elizabeth Lupton" userId="f1d8bff2-aebb-46ae-b972-0f228aff2aaf" providerId="ADAL" clId="{CA3438E3-03E9-4043-968C-210CE817491B}" dt="2022-02-07T13:47:48.868" v="1252" actId="1076"/>
          <ac:spMkLst>
            <pc:docMk/>
            <pc:sldMk cId="1613691197" sldId="260"/>
            <ac:spMk id="9" creationId="{D7F04B85-92F0-4695-A80C-F775D3DDBBB7}"/>
          </ac:spMkLst>
        </pc:spChg>
        <pc:spChg chg="add mod">
          <ac:chgData name="Elizabeth Lupton" userId="f1d8bff2-aebb-46ae-b972-0f228aff2aaf" providerId="ADAL" clId="{CA3438E3-03E9-4043-968C-210CE817491B}" dt="2022-02-07T13:50:24.854" v="1479" actId="14100"/>
          <ac:spMkLst>
            <pc:docMk/>
            <pc:sldMk cId="1613691197" sldId="260"/>
            <ac:spMk id="10" creationId="{B3216541-766F-403A-BF6A-856BBAB11EF1}"/>
          </ac:spMkLst>
        </pc:spChg>
        <pc:spChg chg="add mod">
          <ac:chgData name="Elizabeth Lupton" userId="f1d8bff2-aebb-46ae-b972-0f228aff2aaf" providerId="ADAL" clId="{CA3438E3-03E9-4043-968C-210CE817491B}" dt="2022-02-07T13:50:19.315" v="1478" actId="14100"/>
          <ac:spMkLst>
            <pc:docMk/>
            <pc:sldMk cId="1613691197" sldId="260"/>
            <ac:spMk id="11" creationId="{33C6A948-B4CB-4BE0-8D83-6D1DAC64F75E}"/>
          </ac:spMkLst>
        </pc:spChg>
        <pc:spChg chg="add mod">
          <ac:chgData name="Elizabeth Lupton" userId="f1d8bff2-aebb-46ae-b972-0f228aff2aaf" providerId="ADAL" clId="{CA3438E3-03E9-4043-968C-210CE817491B}" dt="2022-02-07T13:50:33.864" v="1481" actId="1076"/>
          <ac:spMkLst>
            <pc:docMk/>
            <pc:sldMk cId="1613691197" sldId="260"/>
            <ac:spMk id="12" creationId="{1B1A9ECE-5077-4A50-8C46-D186FCCB66E3}"/>
          </ac:spMkLst>
        </pc:spChg>
        <pc:spChg chg="add mod">
          <ac:chgData name="Elizabeth Lupton" userId="f1d8bff2-aebb-46ae-b972-0f228aff2aaf" providerId="ADAL" clId="{CA3438E3-03E9-4043-968C-210CE817491B}" dt="2022-02-07T13:48:07.229" v="1256" actId="1076"/>
          <ac:spMkLst>
            <pc:docMk/>
            <pc:sldMk cId="1613691197" sldId="260"/>
            <ac:spMk id="13" creationId="{6930C39C-5858-405C-8D9F-764699A15CB4}"/>
          </ac:spMkLst>
        </pc:spChg>
        <pc:spChg chg="add mod">
          <ac:chgData name="Elizabeth Lupton" userId="f1d8bff2-aebb-46ae-b972-0f228aff2aaf" providerId="ADAL" clId="{CA3438E3-03E9-4043-968C-210CE817491B}" dt="2022-02-07T13:50:29.278" v="1480" actId="1076"/>
          <ac:spMkLst>
            <pc:docMk/>
            <pc:sldMk cId="1613691197" sldId="260"/>
            <ac:spMk id="14" creationId="{96C93B01-7666-47EF-888A-DA65F5E21B0A}"/>
          </ac:spMkLst>
        </pc:spChg>
        <pc:spChg chg="add del">
          <ac:chgData name="Elizabeth Lupton" userId="f1d8bff2-aebb-46ae-b972-0f228aff2aaf" providerId="ADAL" clId="{CA3438E3-03E9-4043-968C-210CE817491B}" dt="2022-02-07T13:45:10.036" v="1212" actId="478"/>
          <ac:spMkLst>
            <pc:docMk/>
            <pc:sldMk cId="1613691197" sldId="260"/>
            <ac:spMk id="16" creationId="{284033CB-16FE-4D6C-989B-C1730AFC0946}"/>
          </ac:spMkLst>
        </pc:spChg>
        <pc:spChg chg="add mod">
          <ac:chgData name="Elizabeth Lupton" userId="f1d8bff2-aebb-46ae-b972-0f228aff2aaf" providerId="ADAL" clId="{CA3438E3-03E9-4043-968C-210CE817491B}" dt="2022-02-07T13:47:52.924" v="1253" actId="1076"/>
          <ac:spMkLst>
            <pc:docMk/>
            <pc:sldMk cId="1613691197" sldId="260"/>
            <ac:spMk id="17" creationId="{2B27A83C-6A8B-47C9-81C7-4083014ECED5}"/>
          </ac:spMkLst>
        </pc:spChg>
        <pc:spChg chg="add del mod">
          <ac:chgData name="Elizabeth Lupton" userId="f1d8bff2-aebb-46ae-b972-0f228aff2aaf" providerId="ADAL" clId="{CA3438E3-03E9-4043-968C-210CE817491B}" dt="2022-02-07T13:46:45.892" v="1240"/>
          <ac:spMkLst>
            <pc:docMk/>
            <pc:sldMk cId="1613691197" sldId="260"/>
            <ac:spMk id="18" creationId="{D560A5F1-B9A1-4FFA-B46F-6B9DD4973890}"/>
          </ac:spMkLst>
        </pc:spChg>
        <pc:graphicFrameChg chg="add mod modGraphic">
          <ac:chgData name="Elizabeth Lupton" userId="f1d8bff2-aebb-46ae-b972-0f228aff2aaf" providerId="ADAL" clId="{CA3438E3-03E9-4043-968C-210CE817491B}" dt="2022-02-07T13:39:16.004" v="978" actId="14734"/>
          <ac:graphicFrameMkLst>
            <pc:docMk/>
            <pc:sldMk cId="1613691197" sldId="260"/>
            <ac:graphicFrameMk id="6" creationId="{705BD24A-DCB5-45E1-BCF1-A3B190251B85}"/>
          </ac:graphicFrameMkLst>
        </pc:graphicFrameChg>
      </pc:sldChg>
    </pc:docChg>
  </pc:docChgLst>
  <pc:docChgLst>
    <pc:chgData name="Erica Lebedeva" userId="7ac5e1a44ee4b3d3" providerId="LiveId" clId="{2595A06F-7B39-7448-8CFB-CCC11EAE6AFA}"/>
    <pc:docChg chg="modSld">
      <pc:chgData name="Erica Lebedeva" userId="7ac5e1a44ee4b3d3" providerId="LiveId" clId="{2595A06F-7B39-7448-8CFB-CCC11EAE6AFA}" dt="2024-10-23T09:44:35.128" v="56" actId="20577"/>
      <pc:docMkLst>
        <pc:docMk/>
      </pc:docMkLst>
      <pc:sldChg chg="modSp mod">
        <pc:chgData name="Erica Lebedeva" userId="7ac5e1a44ee4b3d3" providerId="LiveId" clId="{2595A06F-7B39-7448-8CFB-CCC11EAE6AFA}" dt="2024-10-23T09:44:35.128" v="56" actId="20577"/>
        <pc:sldMkLst>
          <pc:docMk/>
          <pc:sldMk cId="1613691197" sldId="260"/>
        </pc:sldMkLst>
        <pc:spChg chg="mod">
          <ac:chgData name="Erica Lebedeva" userId="7ac5e1a44ee4b3d3" providerId="LiveId" clId="{2595A06F-7B39-7448-8CFB-CCC11EAE6AFA}" dt="2024-10-23T09:31:33.421" v="1" actId="20577"/>
          <ac:spMkLst>
            <pc:docMk/>
            <pc:sldMk cId="1613691197" sldId="260"/>
            <ac:spMk id="2" creationId="{82C3DDFE-830A-496A-8534-C26325574A57}"/>
          </ac:spMkLst>
        </pc:spChg>
        <pc:spChg chg="mod">
          <ac:chgData name="Erica Lebedeva" userId="7ac5e1a44ee4b3d3" providerId="LiveId" clId="{2595A06F-7B39-7448-8CFB-CCC11EAE6AFA}" dt="2024-10-23T09:32:40.149" v="24" actId="20577"/>
          <ac:spMkLst>
            <pc:docMk/>
            <pc:sldMk cId="1613691197" sldId="260"/>
            <ac:spMk id="3" creationId="{F29CED2F-6396-4A56-87B1-44D0004CE24C}"/>
          </ac:spMkLst>
        </pc:spChg>
        <pc:spChg chg="mod">
          <ac:chgData name="Erica Lebedeva" userId="7ac5e1a44ee4b3d3" providerId="LiveId" clId="{2595A06F-7B39-7448-8CFB-CCC11EAE6AFA}" dt="2024-10-23T09:32:07.551" v="3" actId="20577"/>
          <ac:spMkLst>
            <pc:docMk/>
            <pc:sldMk cId="1613691197" sldId="260"/>
            <ac:spMk id="10" creationId="{B3216541-766F-403A-BF6A-856BBAB11EF1}"/>
          </ac:spMkLst>
        </pc:spChg>
        <pc:spChg chg="mod">
          <ac:chgData name="Erica Lebedeva" userId="7ac5e1a44ee4b3d3" providerId="LiveId" clId="{2595A06F-7B39-7448-8CFB-CCC11EAE6AFA}" dt="2024-10-23T09:43:39.162" v="50" actId="20577"/>
          <ac:spMkLst>
            <pc:docMk/>
            <pc:sldMk cId="1613691197" sldId="260"/>
            <ac:spMk id="12" creationId="{1B1A9ECE-5077-4A50-8C46-D186FCCB66E3}"/>
          </ac:spMkLst>
        </pc:spChg>
        <pc:spChg chg="mod">
          <ac:chgData name="Erica Lebedeva" userId="7ac5e1a44ee4b3d3" providerId="LiveId" clId="{2595A06F-7B39-7448-8CFB-CCC11EAE6AFA}" dt="2024-10-23T09:44:15.497" v="55" actId="20577"/>
          <ac:spMkLst>
            <pc:docMk/>
            <pc:sldMk cId="1613691197" sldId="260"/>
            <ac:spMk id="13" creationId="{6930C39C-5858-405C-8D9F-764699A15CB4}"/>
          </ac:spMkLst>
        </pc:spChg>
        <pc:spChg chg="mod">
          <ac:chgData name="Erica Lebedeva" userId="7ac5e1a44ee4b3d3" providerId="LiveId" clId="{2595A06F-7B39-7448-8CFB-CCC11EAE6AFA}" dt="2024-10-23T09:44:35.128" v="56" actId="20577"/>
          <ac:spMkLst>
            <pc:docMk/>
            <pc:sldMk cId="1613691197" sldId="260"/>
            <ac:spMk id="14" creationId="{96C93B01-7666-47EF-888A-DA65F5E21B0A}"/>
          </ac:spMkLst>
        </pc:spChg>
        <pc:spChg chg="mod">
          <ac:chgData name="Erica Lebedeva" userId="7ac5e1a44ee4b3d3" providerId="LiveId" clId="{2595A06F-7B39-7448-8CFB-CCC11EAE6AFA}" dt="2024-10-23T09:43:49.848" v="51" actId="20577"/>
          <ac:spMkLst>
            <pc:docMk/>
            <pc:sldMk cId="1613691197" sldId="260"/>
            <ac:spMk id="17" creationId="{2B27A83C-6A8B-47C9-81C7-4083014ECED5}"/>
          </ac:spMkLst>
        </pc:spChg>
        <pc:graphicFrameChg chg="modGraphic">
          <ac:chgData name="Erica Lebedeva" userId="7ac5e1a44ee4b3d3" providerId="LiveId" clId="{2595A06F-7B39-7448-8CFB-CCC11EAE6AFA}" dt="2024-10-23T09:43:19.807" v="42" actId="20577"/>
          <ac:graphicFrameMkLst>
            <pc:docMk/>
            <pc:sldMk cId="1613691197" sldId="260"/>
            <ac:graphicFrameMk id="6" creationId="{705BD24A-DCB5-45E1-BCF1-A3B190251B85}"/>
          </ac:graphicFrameMkLst>
        </pc:graphicFrameChg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023992" y="0"/>
            <a:ext cx="3078427" cy="513508"/>
          </a:xfrm>
          <a:prstGeom prst="rect">
            <a:avLst/>
          </a:prstGeom>
        </p:spPr>
        <p:txBody>
          <a:bodyPr vert="horz" lIns="99075" tIns="49538" rIns="99075" bIns="49538" rtlCol="0"/>
          <a:lstStyle>
            <a:lvl1pPr algn="r">
              <a:defRPr sz="1300"/>
            </a:lvl1pPr>
          </a:lstStyle>
          <a:p>
            <a:fld id="{CE204B5A-DF1A-422B-8E34-C818CF8FD4D7}" type="datetimeFigureOut">
              <a:rPr lang="en-GB" smtClean="0"/>
              <a:t>23/10/2024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057275" y="1279525"/>
            <a:ext cx="4989513" cy="34544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75" tIns="49538" rIns="99075" bIns="49538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10407" y="4925407"/>
            <a:ext cx="5683250" cy="4029879"/>
          </a:xfrm>
          <a:prstGeom prst="rect">
            <a:avLst/>
          </a:prstGeom>
        </p:spPr>
        <p:txBody>
          <a:bodyPr vert="horz" lIns="99075" tIns="49538" rIns="99075" bIns="49538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023992" y="9721107"/>
            <a:ext cx="3078427" cy="513507"/>
          </a:xfrm>
          <a:prstGeom prst="rect">
            <a:avLst/>
          </a:prstGeom>
        </p:spPr>
        <p:txBody>
          <a:bodyPr vert="horz" lIns="99075" tIns="49538" rIns="99075" bIns="49538" rtlCol="0" anchor="b"/>
          <a:lstStyle>
            <a:lvl1pPr algn="r">
              <a:defRPr sz="1300"/>
            </a:lvl1pPr>
          </a:lstStyle>
          <a:p>
            <a:fld id="{D2A9E722-A5C7-4E09-A010-6385BADDE22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147876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2">
            <a:extLst>
              <a:ext uri="{FF2B5EF4-FFF2-40B4-BE49-F238E27FC236}">
                <a16:creationId xmlns:a16="http://schemas.microsoft.com/office/drawing/2014/main" id="{DCD5CFC4-DDB0-4A8F-8826-459EC8D33B25}"/>
              </a:ext>
            </a:extLst>
          </p:cNvPr>
          <p:cNvSpPr/>
          <p:nvPr userDrawn="1"/>
        </p:nvSpPr>
        <p:spPr>
          <a:xfrm>
            <a:off x="51752" y="251608"/>
            <a:ext cx="5735161" cy="652962"/>
          </a:xfrm>
          <a:custGeom>
            <a:avLst/>
            <a:gdLst>
              <a:gd name="connsiteX0" fmla="*/ 0 w 6901416"/>
              <a:gd name="connsiteY0" fmla="*/ 0 h 866547"/>
              <a:gd name="connsiteX1" fmla="*/ 690141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5569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836646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  <a:gd name="connsiteX0" fmla="*/ 0 w 6901416"/>
              <a:gd name="connsiteY0" fmla="*/ 0 h 866547"/>
              <a:gd name="connsiteX1" fmla="*/ 6754730 w 6901416"/>
              <a:gd name="connsiteY1" fmla="*/ 0 h 866547"/>
              <a:gd name="connsiteX2" fmla="*/ 6901416 w 6901416"/>
              <a:gd name="connsiteY2" fmla="*/ 866547 h 866547"/>
              <a:gd name="connsiteX3" fmla="*/ 0 w 6901416"/>
              <a:gd name="connsiteY3" fmla="*/ 866547 h 866547"/>
              <a:gd name="connsiteX4" fmla="*/ 0 w 6901416"/>
              <a:gd name="connsiteY4" fmla="*/ 0 h 8665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901416" h="866547">
                <a:moveTo>
                  <a:pt x="0" y="0"/>
                </a:moveTo>
                <a:lnTo>
                  <a:pt x="6754730" y="0"/>
                </a:lnTo>
                <a:lnTo>
                  <a:pt x="6901416" y="866547"/>
                </a:lnTo>
                <a:lnTo>
                  <a:pt x="0" y="866547"/>
                </a:lnTo>
                <a:lnTo>
                  <a:pt x="0" y="0"/>
                </a:lnTo>
                <a:close/>
              </a:path>
            </a:pathLst>
          </a:custGeom>
          <a:solidFill>
            <a:schemeClr val="bg1">
              <a:lumMod val="95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n-GB" sz="180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9AAF83A-78B8-4001-B289-042650F96EFF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201346" y="269363"/>
            <a:ext cx="5603323" cy="6352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3200"/>
              </a:lnSpc>
              <a:spcBef>
                <a:spcPts val="0"/>
              </a:spcBef>
              <a:buNone/>
              <a:defRPr b="1" spc="10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[Title of unit here]</a:t>
            </a:r>
            <a:endParaRPr lang="en-GB" dirty="0"/>
          </a:p>
        </p:txBody>
      </p:sp>
      <p:sp>
        <p:nvSpPr>
          <p:cNvPr id="11" name="Text Placeholder 2">
            <a:extLst>
              <a:ext uri="{FF2B5EF4-FFF2-40B4-BE49-F238E27FC236}">
                <a16:creationId xmlns:a16="http://schemas.microsoft.com/office/drawing/2014/main" id="{EC1E0A99-80F9-49A7-B52E-ACE5D31537B6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201346" y="1948722"/>
            <a:ext cx="5603323" cy="386106"/>
          </a:xfrm>
          <a:prstGeom prst="rect">
            <a:avLst/>
          </a:prstGeom>
        </p:spPr>
        <p:txBody>
          <a:bodyPr anchor="ctr"/>
          <a:lstStyle>
            <a:lvl1pPr marL="0" indent="0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None/>
              <a:defRPr sz="1400" b="0" spc="0" baseline="0">
                <a:latin typeface="United Curriculum" pitchFamily="2" charset="0"/>
              </a:defRPr>
            </a:lvl1pPr>
          </a:lstStyle>
          <a:p>
            <a:pPr lvl="0"/>
            <a:r>
              <a:rPr lang="en-US" dirty="0"/>
              <a:t>Text box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980908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20F92058-8AAF-4ECA-9A9A-D3F6257BE0A9}"/>
              </a:ext>
            </a:extLst>
          </p:cNvPr>
          <p:cNvSpPr/>
          <p:nvPr userDrawn="1"/>
        </p:nvSpPr>
        <p:spPr>
          <a:xfrm>
            <a:off x="49939" y="50141"/>
            <a:ext cx="9806122" cy="652821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72984C4A-A5D2-4617-843C-1F63552727CE}"/>
              </a:ext>
            </a:extLst>
          </p:cNvPr>
          <p:cNvGrpSpPr/>
          <p:nvPr userDrawn="1"/>
        </p:nvGrpSpPr>
        <p:grpSpPr>
          <a:xfrm>
            <a:off x="-746166" y="6217602"/>
            <a:ext cx="1555380" cy="1321435"/>
            <a:chOff x="-746166" y="6217602"/>
            <a:chExt cx="1555380" cy="1321435"/>
          </a:xfrm>
        </p:grpSpPr>
        <p:sp>
          <p:nvSpPr>
            <p:cNvPr id="16" name="Arc 15">
              <a:extLst>
                <a:ext uri="{FF2B5EF4-FFF2-40B4-BE49-F238E27FC236}">
                  <a16:creationId xmlns:a16="http://schemas.microsoft.com/office/drawing/2014/main" id="{01182683-9D42-42D0-9602-36D469B9729E}"/>
                </a:ext>
              </a:extLst>
            </p:cNvPr>
            <p:cNvSpPr/>
            <p:nvPr userDrawn="1"/>
          </p:nvSpPr>
          <p:spPr>
            <a:xfrm>
              <a:off x="-746166" y="6217602"/>
              <a:ext cx="1555380" cy="1321435"/>
            </a:xfrm>
            <a:prstGeom prst="arc">
              <a:avLst>
                <a:gd name="adj1" fmla="val 16252508"/>
                <a:gd name="adj2" fmla="val 20226505"/>
              </a:avLst>
            </a:prstGeom>
            <a:solidFill>
              <a:schemeClr val="bg1"/>
            </a:solidFill>
            <a:ln w="190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wrap="square" rtlCol="0" anchor="ctr">
              <a:noAutofit/>
            </a:bodyPr>
            <a:lstStyle/>
            <a:p>
              <a:endParaRPr lang="en-GB" sz="1800"/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9FE93BA2-1701-400C-9A06-E03063623C2F}"/>
                </a:ext>
              </a:extLst>
            </p:cNvPr>
            <p:cNvSpPr/>
            <p:nvPr userDrawn="1"/>
          </p:nvSpPr>
          <p:spPr>
            <a:xfrm>
              <a:off x="6125" y="6227445"/>
              <a:ext cx="45719" cy="8763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</p:grpSp>
      <p:pic>
        <p:nvPicPr>
          <p:cNvPr id="21" name="Picture 20" descr="Shape&#10;&#10;Description automatically generated with medium confidence">
            <a:extLst>
              <a:ext uri="{FF2B5EF4-FFF2-40B4-BE49-F238E27FC236}">
                <a16:creationId xmlns:a16="http://schemas.microsoft.com/office/drawing/2014/main" id="{E9F49053-895A-469C-83C4-4142EFBB233B}"/>
              </a:ext>
            </a:extLst>
          </p:cNvPr>
          <p:cNvPicPr/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9" y="6388663"/>
            <a:ext cx="560705" cy="37973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24203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82C3DDFE-830A-496A-8534-C26325574A57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Further Classification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29CED2F-6396-4A56-87B1-44D0004CE24C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6411" y="1370468"/>
            <a:ext cx="5716570" cy="368300"/>
          </a:xfrm>
        </p:spPr>
        <p:txBody>
          <a:bodyPr/>
          <a:lstStyle/>
          <a:p>
            <a:r>
              <a:rPr lang="en-US" dirty="0"/>
              <a:t>Invertebrates can be grouped based on their characteristics.</a:t>
            </a:r>
            <a:endParaRPr lang="en-GB" dirty="0"/>
          </a:p>
        </p:txBody>
      </p:sp>
      <p:sp>
        <p:nvSpPr>
          <p:cNvPr id="4" name="Rectangle 11">
            <a:extLst>
              <a:ext uri="{FF2B5EF4-FFF2-40B4-BE49-F238E27FC236}">
                <a16:creationId xmlns:a16="http://schemas.microsoft.com/office/drawing/2014/main" id="{D1DA3C3D-04F5-45BD-8B36-80EAF89FC1CD}"/>
              </a:ext>
            </a:extLst>
          </p:cNvPr>
          <p:cNvSpPr/>
          <p:nvPr/>
        </p:nvSpPr>
        <p:spPr>
          <a:xfrm>
            <a:off x="37677" y="1002168"/>
            <a:ext cx="3329774" cy="36830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Invertebrates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Text Box 1">
            <a:extLst>
              <a:ext uri="{FF2B5EF4-FFF2-40B4-BE49-F238E27FC236}">
                <a16:creationId xmlns:a16="http://schemas.microsoft.com/office/drawing/2014/main" id="{FBED5F2C-32EF-4D85-B8A9-3AD9286B86E2}"/>
              </a:ext>
            </a:extLst>
          </p:cNvPr>
          <p:cNvSpPr txBox="1">
            <a:spLocks/>
          </p:cNvSpPr>
          <p:nvPr/>
        </p:nvSpPr>
        <p:spPr>
          <a:xfrm>
            <a:off x="4626927" y="6578480"/>
            <a:ext cx="5279073" cy="281305"/>
          </a:xfrm>
          <a:prstGeom prst="rect">
            <a:avLst/>
          </a:prstGeom>
        </p:spPr>
        <p:txBody>
          <a:bodyPr vert="horz" wrap="square" lIns="91440" tIns="45720" rIns="91440" bIns="45720" rtlCol="0">
            <a:noAutofit/>
          </a:bodyPr>
          <a:lstStyle/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Biology | Year </a:t>
            </a:r>
            <a:r>
              <a:rPr lang="en-US" sz="1000" b="1" dirty="0">
                <a:solidFill>
                  <a:srgbClr val="000000"/>
                </a:solidFill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6</a:t>
            </a: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 – Spring Term | </a:t>
            </a:r>
            <a:r>
              <a:rPr lang="en-US" sz="1000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Knowledge Organiser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r">
              <a:lnSpc>
                <a:spcPct val="120000"/>
              </a:lnSpc>
              <a:spcAft>
                <a:spcPts val="1200"/>
              </a:spcAft>
            </a:pPr>
            <a:r>
              <a:rPr lang="en-US" sz="1000" b="1" kern="1200" dirty="0">
                <a:solidFill>
                  <a:srgbClr val="000000"/>
                </a:solidFill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1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 6">
            <a:extLst>
              <a:ext uri="{FF2B5EF4-FFF2-40B4-BE49-F238E27FC236}">
                <a16:creationId xmlns:a16="http://schemas.microsoft.com/office/drawing/2014/main" id="{705BD24A-DCB5-45E1-BCF1-A3B190251B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0139843"/>
              </p:ext>
            </p:extLst>
          </p:nvPr>
        </p:nvGraphicFramePr>
        <p:xfrm>
          <a:off x="156717" y="1738768"/>
          <a:ext cx="5539057" cy="277368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1395636">
                  <a:extLst>
                    <a:ext uri="{9D8B030D-6E8A-4147-A177-3AD203B41FA5}">
                      <a16:colId xmlns:a16="http://schemas.microsoft.com/office/drawing/2014/main" val="2607469455"/>
                    </a:ext>
                  </a:extLst>
                </a:gridCol>
                <a:gridCol w="4143421">
                  <a:extLst>
                    <a:ext uri="{9D8B030D-6E8A-4147-A177-3AD203B41FA5}">
                      <a16:colId xmlns:a16="http://schemas.microsoft.com/office/drawing/2014/main" val="306257798"/>
                    </a:ext>
                  </a:extLst>
                </a:gridCol>
              </a:tblGrid>
              <a:tr h="140908"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United Curriculum" pitchFamily="2" charset="0"/>
                        </a:rPr>
                        <a:t>Group</a:t>
                      </a:r>
                      <a:endParaRPr lang="en-GB" sz="14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400" dirty="0">
                          <a:latin typeface="United Curriculum" pitchFamily="2" charset="0"/>
                        </a:rPr>
                        <a:t>Features</a:t>
                      </a:r>
                      <a:endParaRPr lang="en-GB" sz="14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963511151"/>
                  </a:ext>
                </a:extLst>
              </a:tr>
              <a:tr h="1268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Molluscs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Internal or external shell and a muscular foot.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20677396"/>
                  </a:ext>
                </a:extLst>
              </a:tr>
              <a:tr h="1268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Echinoderms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Five-part symmetry. Often have a hard spiny covering.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44055974"/>
                  </a:ext>
                </a:extLst>
              </a:tr>
              <a:tr h="1268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Sponges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No organs, very simple animals.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8889645"/>
                  </a:ext>
                </a:extLst>
              </a:tr>
              <a:tr h="211361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Cnidaria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Distinct body shape (medusa or polyp). Have nematocysts (stinging cells).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0449721"/>
                  </a:ext>
                </a:extLst>
              </a:tr>
              <a:tr h="1268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Annelid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Segmented body and movable bristles.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43257990"/>
                  </a:ext>
                </a:extLst>
              </a:tr>
              <a:tr h="126817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Platyhelminthes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Flat bodies.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87115551"/>
                  </a:ext>
                </a:extLst>
              </a:tr>
              <a:tr h="295906"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Arthropods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United Curriculum" pitchFamily="2" charset="0"/>
                        </a:rPr>
                        <a:t>Segmented bodies and exoskeletons.</a:t>
                      </a:r>
                    </a:p>
                    <a:p>
                      <a:r>
                        <a:rPr lang="en-US" sz="1200" dirty="0">
                          <a:latin typeface="United Curriculum" pitchFamily="2" charset="0"/>
                        </a:rPr>
                        <a:t>There are four main types: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United Curriculum" pitchFamily="2" charset="0"/>
                        </a:rPr>
                        <a:t>insects, arachnids, crustaceans and myriapods.</a:t>
                      </a:r>
                      <a:endParaRPr lang="en-GB" sz="1200" dirty="0">
                        <a:latin typeface="United Curriculum" pitchFamily="2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83770909"/>
                  </a:ext>
                </a:extLst>
              </a:tr>
            </a:tbl>
          </a:graphicData>
        </a:graphic>
      </p:graphicFrame>
      <p:sp>
        <p:nvSpPr>
          <p:cNvPr id="7" name="Rectangle 11">
            <a:extLst>
              <a:ext uri="{FF2B5EF4-FFF2-40B4-BE49-F238E27FC236}">
                <a16:creationId xmlns:a16="http://schemas.microsoft.com/office/drawing/2014/main" id="{5C77E328-2BE1-48B4-AC12-B7E320E6065D}"/>
              </a:ext>
            </a:extLst>
          </p:cNvPr>
          <p:cNvSpPr/>
          <p:nvPr/>
        </p:nvSpPr>
        <p:spPr>
          <a:xfrm flipH="1">
            <a:off x="5819601" y="2230179"/>
            <a:ext cx="4058203" cy="383474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effectLst/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Fungi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Rectangle 11">
            <a:extLst>
              <a:ext uri="{FF2B5EF4-FFF2-40B4-BE49-F238E27FC236}">
                <a16:creationId xmlns:a16="http://schemas.microsoft.com/office/drawing/2014/main" id="{D7F04B85-92F0-4695-A80C-F775D3DDBBB7}"/>
              </a:ext>
            </a:extLst>
          </p:cNvPr>
          <p:cNvSpPr/>
          <p:nvPr/>
        </p:nvSpPr>
        <p:spPr>
          <a:xfrm flipH="1">
            <a:off x="5875848" y="478379"/>
            <a:ext cx="4001956" cy="426190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Key vocabulary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Rectangle 11">
            <a:extLst>
              <a:ext uri="{FF2B5EF4-FFF2-40B4-BE49-F238E27FC236}">
                <a16:creationId xmlns:a16="http://schemas.microsoft.com/office/drawing/2014/main" id="{B3216541-766F-403A-BF6A-856BBAB11EF1}"/>
              </a:ext>
            </a:extLst>
          </p:cNvPr>
          <p:cNvSpPr/>
          <p:nvPr/>
        </p:nvSpPr>
        <p:spPr>
          <a:xfrm flipH="1">
            <a:off x="5819602" y="4055957"/>
            <a:ext cx="4052875" cy="394846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Microorganisms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1" name="Rectangle 11">
            <a:extLst>
              <a:ext uri="{FF2B5EF4-FFF2-40B4-BE49-F238E27FC236}">
                <a16:creationId xmlns:a16="http://schemas.microsoft.com/office/drawing/2014/main" id="{33C6A948-B4CB-4BE0-8D83-6D1DAC64F75E}"/>
              </a:ext>
            </a:extLst>
          </p:cNvPr>
          <p:cNvSpPr/>
          <p:nvPr/>
        </p:nvSpPr>
        <p:spPr>
          <a:xfrm>
            <a:off x="60297" y="4750934"/>
            <a:ext cx="1781567" cy="368299"/>
          </a:xfrm>
          <a:custGeom>
            <a:avLst/>
            <a:gdLst>
              <a:gd name="connsiteX0" fmla="*/ 0 w 3253740"/>
              <a:gd name="connsiteY0" fmla="*/ 0 h 342900"/>
              <a:gd name="connsiteX1" fmla="*/ 325374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218729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79600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  <a:gd name="connsiteX0" fmla="*/ 0 w 3253740"/>
              <a:gd name="connsiteY0" fmla="*/ 0 h 342900"/>
              <a:gd name="connsiteX1" fmla="*/ 3198135 w 3253740"/>
              <a:gd name="connsiteY1" fmla="*/ 0 h 342900"/>
              <a:gd name="connsiteX2" fmla="*/ 3253740 w 3253740"/>
              <a:gd name="connsiteY2" fmla="*/ 342900 h 342900"/>
              <a:gd name="connsiteX3" fmla="*/ 0 w 3253740"/>
              <a:gd name="connsiteY3" fmla="*/ 342900 h 342900"/>
              <a:gd name="connsiteX4" fmla="*/ 0 w 3253740"/>
              <a:gd name="connsiteY4" fmla="*/ 0 h 342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253740" h="342900">
                <a:moveTo>
                  <a:pt x="0" y="0"/>
                </a:moveTo>
                <a:lnTo>
                  <a:pt x="3198135" y="0"/>
                </a:lnTo>
                <a:lnTo>
                  <a:pt x="3253740" y="342900"/>
                </a:lnTo>
                <a:lnTo>
                  <a:pt x="0" y="342900"/>
                </a:lnTo>
                <a:lnTo>
                  <a:pt x="0" y="0"/>
                </a:lnTo>
                <a:close/>
              </a:path>
            </a:pathLst>
          </a:custGeom>
          <a:solidFill>
            <a:schemeClr val="bg2">
              <a:lumMod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marL="144145">
              <a:lnSpc>
                <a:spcPts val="1800"/>
              </a:lnSpc>
              <a:spcAft>
                <a:spcPts val="800"/>
              </a:spcAft>
            </a:pPr>
            <a:r>
              <a:rPr lang="en-US" sz="1600" b="1" dirty="0">
                <a:latin typeface="United Curriculum" pitchFamily="2" charset="0"/>
                <a:ea typeface="Calibri" panose="020F0502020204030204" pitchFamily="34" charset="0"/>
                <a:cs typeface="Times New Roman" panose="02020603050405020304" pitchFamily="18" charset="0"/>
              </a:rPr>
              <a:t>Plants</a:t>
            </a:r>
            <a:endParaRPr lang="en-GB" sz="1050" dirty="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1B1A9ECE-5077-4A50-8C46-D186FCCB66E3}"/>
              </a:ext>
            </a:extLst>
          </p:cNvPr>
          <p:cNvSpPr txBox="1">
            <a:spLocks/>
          </p:cNvSpPr>
          <p:nvPr/>
        </p:nvSpPr>
        <p:spPr>
          <a:xfrm>
            <a:off x="82468" y="5107071"/>
            <a:ext cx="5793380" cy="1112228"/>
          </a:xfrm>
          <a:prstGeom prst="rect">
            <a:avLst/>
          </a:prstGeom>
        </p:spPr>
        <p:txBody>
          <a:bodyPr anchor="ctr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00"/>
              </a:lnSpc>
              <a:spcAft>
                <a:spcPts val="200"/>
              </a:spcAft>
            </a:pPr>
            <a:r>
              <a:rPr lang="en-US" sz="1400" b="0" i="0" strike="noStrike" dirty="0">
                <a:latin typeface="United Curriculum" pitchFamily="2" charset="0"/>
                <a:ea typeface="Roboto" panose="02000000000000000000" pitchFamily="2" charset="0"/>
              </a:rPr>
              <a:t>Plants can be grouped into mosses, ferns, conifers and flowering plants. </a:t>
            </a:r>
            <a:r>
              <a:rPr lang="en-US" dirty="0">
                <a:latin typeface="United Curriculum" pitchFamily="2" charset="0"/>
                <a:ea typeface="Roboto" panose="02000000000000000000" pitchFamily="2" charset="0"/>
              </a:rPr>
              <a:t>Mosses and ferns reproduce with spores, whereas conifers and flowering plants produce seeds. Mosses do not have a xylem or flower (all other groups do).</a:t>
            </a:r>
            <a:endParaRPr lang="en-US" sz="1400" b="0" i="0" strike="noStrike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13" name="Text Placeholder 2">
            <a:extLst>
              <a:ext uri="{FF2B5EF4-FFF2-40B4-BE49-F238E27FC236}">
                <a16:creationId xmlns:a16="http://schemas.microsoft.com/office/drawing/2014/main" id="{6930C39C-5858-405C-8D9F-764699A15CB4}"/>
              </a:ext>
            </a:extLst>
          </p:cNvPr>
          <p:cNvSpPr txBox="1">
            <a:spLocks/>
          </p:cNvSpPr>
          <p:nvPr/>
        </p:nvSpPr>
        <p:spPr>
          <a:xfrm>
            <a:off x="5856808" y="2672924"/>
            <a:ext cx="3939705" cy="1314521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00"/>
              </a:lnSpc>
              <a:spcAft>
                <a:spcPts val="200"/>
              </a:spcAft>
            </a:pPr>
            <a:r>
              <a:rPr lang="en-US" sz="1400" b="1" i="0" strike="noStrike" dirty="0">
                <a:latin typeface="United Curriculum" pitchFamily="2" charset="0"/>
                <a:ea typeface="Roboto" panose="02000000000000000000" pitchFamily="2" charset="0"/>
              </a:rPr>
              <a:t>Fungi</a:t>
            </a:r>
            <a:r>
              <a:rPr lang="en-US" sz="1400" b="0" i="0" strike="noStrike" dirty="0">
                <a:latin typeface="United Curriculum" pitchFamily="2" charset="0"/>
                <a:ea typeface="Roboto" panose="02000000000000000000" pitchFamily="2" charset="0"/>
              </a:rPr>
              <a:t> are different to plants and animals. They cannot make their own food (like animals) and cannot move (like plants). Some </a:t>
            </a:r>
            <a:r>
              <a:rPr lang="en-US" sz="1400" b="1" i="0" strike="noStrike" dirty="0">
                <a:latin typeface="United Curriculum" pitchFamily="2" charset="0"/>
                <a:ea typeface="Roboto" panose="02000000000000000000" pitchFamily="2" charset="0"/>
              </a:rPr>
              <a:t>fungi</a:t>
            </a:r>
            <a:r>
              <a:rPr lang="en-US" sz="1400" b="0" i="0" strike="noStrike" dirty="0">
                <a:latin typeface="United Curriculum" pitchFamily="2" charset="0"/>
                <a:ea typeface="Roboto" panose="02000000000000000000" pitchFamily="2" charset="0"/>
              </a:rPr>
              <a:t> are microorganisms (yeast), but not all are (mushrooms).</a:t>
            </a:r>
          </a:p>
          <a:p>
            <a:pPr marL="72000" indent="-72000">
              <a:lnSpc>
                <a:spcPts val="19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en-US" sz="1400" b="0" i="0" strike="noStrike" dirty="0">
              <a:solidFill>
                <a:schemeClr val="bg1"/>
              </a:solidFill>
              <a:latin typeface="Roboto" panose="02000000000000000000" pitchFamily="2" charset="0"/>
              <a:ea typeface="Roboto" panose="02000000000000000000" pitchFamily="2" charset="0"/>
            </a:endParaRPr>
          </a:p>
        </p:txBody>
      </p:sp>
      <p:sp>
        <p:nvSpPr>
          <p:cNvPr id="14" name="Text Placeholder 2">
            <a:extLst>
              <a:ext uri="{FF2B5EF4-FFF2-40B4-BE49-F238E27FC236}">
                <a16:creationId xmlns:a16="http://schemas.microsoft.com/office/drawing/2014/main" id="{96C93B01-7666-47EF-888A-DA65F5E21B0A}"/>
              </a:ext>
            </a:extLst>
          </p:cNvPr>
          <p:cNvSpPr txBox="1">
            <a:spLocks/>
          </p:cNvSpPr>
          <p:nvPr/>
        </p:nvSpPr>
        <p:spPr>
          <a:xfrm>
            <a:off x="5732981" y="4436096"/>
            <a:ext cx="4090551" cy="2142384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ts val="1900"/>
              </a:lnSpc>
              <a:spcAft>
                <a:spcPts val="200"/>
              </a:spcAft>
            </a:pPr>
            <a:r>
              <a:rPr lang="en-US" sz="1400" i="0" strike="noStrike" dirty="0">
                <a:latin typeface="United Curriculum" pitchFamily="2" charset="0"/>
                <a:ea typeface="Roboto" panose="02000000000000000000" pitchFamily="2" charset="0"/>
              </a:rPr>
              <a:t>Microorganisms are organisms that are so small that we cannot see them with our eyes alone. Bacteria and viruses are examples of microorganisms.</a:t>
            </a:r>
          </a:p>
          <a:p>
            <a:pPr>
              <a:lnSpc>
                <a:spcPts val="1900"/>
              </a:lnSpc>
              <a:spcAft>
                <a:spcPts val="200"/>
              </a:spcAft>
            </a:pPr>
            <a:r>
              <a:rPr lang="en-US" sz="1400" i="0" strike="noStrike" dirty="0">
                <a:latin typeface="United Curriculum" pitchFamily="2" charset="0"/>
                <a:ea typeface="Roboto" panose="02000000000000000000" pitchFamily="2" charset="0"/>
              </a:rPr>
              <a:t>Some bacteria can </a:t>
            </a:r>
            <a:r>
              <a:rPr lang="en-US" sz="1400" b="0" i="0" strike="noStrike" dirty="0">
                <a:latin typeface="United Curriculum" pitchFamily="2" charset="0"/>
                <a:ea typeface="Roboto" panose="02000000000000000000" pitchFamily="2" charset="0"/>
              </a:rPr>
              <a:t>cause disease. Others are helpful, like those that help break down food in our digestive system, or the bacteria we use to make yoghurt and </a:t>
            </a:r>
            <a:r>
              <a:rPr lang="en-US" sz="1400" i="0" strike="noStrike" dirty="0">
                <a:latin typeface="United Curriculum" pitchFamily="2" charset="0"/>
                <a:ea typeface="Roboto" panose="02000000000000000000" pitchFamily="2" charset="0"/>
              </a:rPr>
              <a:t>cheese.</a:t>
            </a:r>
          </a:p>
          <a:p>
            <a:pPr marL="72000" indent="-72000">
              <a:lnSpc>
                <a:spcPts val="1900"/>
              </a:lnSpc>
              <a:spcAft>
                <a:spcPts val="200"/>
              </a:spcAft>
              <a:buFont typeface="Arial" panose="020B0604020202020204" pitchFamily="34" charset="0"/>
              <a:buChar char="•"/>
            </a:pPr>
            <a:endParaRPr lang="en-US" sz="1400" b="0" i="0" strike="noStrike" dirty="0">
              <a:latin typeface="United Curriculum" pitchFamily="2" charset="0"/>
              <a:ea typeface="Roboto" panose="02000000000000000000" pitchFamily="2" charset="0"/>
            </a:endParaRPr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B27A83C-6A8B-47C9-81C7-4083014ECED5}"/>
              </a:ext>
            </a:extLst>
          </p:cNvPr>
          <p:cNvSpPr txBox="1">
            <a:spLocks/>
          </p:cNvSpPr>
          <p:nvPr/>
        </p:nvSpPr>
        <p:spPr>
          <a:xfrm>
            <a:off x="5938101" y="875912"/>
            <a:ext cx="3939704" cy="494556"/>
          </a:xfrm>
          <a:prstGeom prst="rect">
            <a:avLst/>
          </a:prstGeom>
        </p:spPr>
        <p:txBody>
          <a:bodyPr anchor="t"/>
          <a:lstStyle>
            <a:lvl1pPr marL="0" indent="0" algn="l" defTabSz="914400" rtl="0" eaLnBrk="1" latinLnBrk="0" hangingPunct="1">
              <a:lnSpc>
                <a:spcPts val="2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1400" b="0" kern="1200" spc="0" baseline="0">
                <a:solidFill>
                  <a:schemeClr val="tx1"/>
                </a:solidFill>
                <a:latin typeface="ABeeZee" panose="02000000000000000000" pitchFamily="2" charset="0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72000" indent="-72000"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effectLst/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classification</a:t>
            </a:r>
            <a:r>
              <a:rPr lang="en-GB" sz="1400" dirty="0">
                <a:effectLst/>
                <a:latin typeface="United Curriculum" pitchFamily="2" charset="0"/>
                <a:ea typeface="Roboto" panose="02000000000000000000" pitchFamily="2" charset="0"/>
                <a:cs typeface="Calibri" panose="020F0502020204030204" pitchFamily="34" charset="0"/>
              </a:rPr>
              <a:t> (noun): sorting or grouping things according to their characteristics.</a:t>
            </a:r>
            <a:r>
              <a:rPr lang="en-US" sz="1400" dirty="0">
                <a:latin typeface="United Curriculum" pitchFamily="2" charset="0"/>
                <a:ea typeface="Roboto" panose="02000000000000000000" pitchFamily="2" charset="0"/>
              </a:rPr>
              <a:t> </a:t>
            </a:r>
          </a:p>
          <a:p>
            <a:pPr marL="72000" indent="-72000">
              <a:lnSpc>
                <a:spcPts val="1900"/>
              </a:lnSpc>
              <a:buFont typeface="Arial" panose="020B0604020202020204" pitchFamily="34" charset="0"/>
              <a:buChar char="•"/>
            </a:pPr>
            <a:r>
              <a:rPr lang="en-GB" sz="1400" b="1" dirty="0">
                <a:latin typeface="United Curriculum" pitchFamily="2" charset="0"/>
                <a:ea typeface="Roboto" panose="02000000000000000000" pitchFamily="2" charset="0"/>
              </a:rPr>
              <a:t>exoskeleton</a:t>
            </a:r>
            <a:r>
              <a:rPr lang="en-GB" sz="1400" dirty="0">
                <a:latin typeface="United Curriculum" pitchFamily="2" charset="0"/>
                <a:ea typeface="Roboto" panose="02000000000000000000" pitchFamily="2" charset="0"/>
                <a:sym typeface="Wingdings" panose="05000000000000000000" pitchFamily="2" charset="2"/>
              </a:rPr>
              <a:t>: (noun)</a:t>
            </a:r>
            <a:r>
              <a:rPr lang="en-GB" sz="1400" b="1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GB" sz="1400" dirty="0">
                <a:latin typeface="United Curriculum" pitchFamily="2" charset="0"/>
                <a:ea typeface="Roboto" panose="02000000000000000000" pitchFamily="2" charset="0"/>
              </a:rPr>
              <a:t>a</a:t>
            </a:r>
            <a:r>
              <a:rPr lang="en-GB" sz="1400" b="1" dirty="0">
                <a:latin typeface="United Curriculum" pitchFamily="2" charset="0"/>
                <a:ea typeface="Roboto" panose="02000000000000000000" pitchFamily="2" charset="0"/>
              </a:rPr>
              <a:t> </a:t>
            </a:r>
            <a:r>
              <a:rPr lang="en-GB" sz="1400" dirty="0">
                <a:latin typeface="United Curriculum" pitchFamily="2" charset="0"/>
                <a:ea typeface="Roboto" panose="02000000000000000000" pitchFamily="2" charset="0"/>
              </a:rPr>
              <a:t>skeleton that is on the outside of the body. </a:t>
            </a:r>
          </a:p>
          <a:p>
            <a:pPr marL="72000" indent="-72000">
              <a:lnSpc>
                <a:spcPts val="1900"/>
              </a:lnSpc>
            </a:pPr>
            <a:endParaRPr lang="en-GB" dirty="0">
              <a:latin typeface="United Curriculum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13691197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84283a62-dbf0-4bf3-9286-04d2ea05a3ac" xsi:nil="true"/>
    <lcf76f155ced4ddcb4097134ff3c332f xmlns="7cdbce52-7c58-4c49-97cb-d953267058b2">
      <Terms xmlns="http://schemas.microsoft.com/office/infopath/2007/PartnerControls"/>
    </lcf76f155ced4ddcb4097134ff3c332f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13B2C33678990A47B1AF89009D1432DE" ma:contentTypeVersion="20" ma:contentTypeDescription="Create a new document." ma:contentTypeScope="" ma:versionID="84df53de33849cc1350260a811e69c19">
  <xsd:schema xmlns:xsd="http://www.w3.org/2001/XMLSchema" xmlns:xs="http://www.w3.org/2001/XMLSchema" xmlns:p="http://schemas.microsoft.com/office/2006/metadata/properties" xmlns:ns1="http://schemas.microsoft.com/sharepoint/v3" xmlns:ns2="7cdbce52-7c58-4c49-97cb-d953267058b2" xmlns:ns3="84283a62-dbf0-4bf3-9286-04d2ea05a3ac" targetNamespace="http://schemas.microsoft.com/office/2006/metadata/properties" ma:root="true" ma:fieldsID="ee46e78e683096a74f44652e7f9427d2" ns1:_="" ns2:_="" ns3:_="">
    <xsd:import namespace="http://schemas.microsoft.com/sharepoint/v3"/>
    <xsd:import namespace="7cdbce52-7c58-4c49-97cb-d953267058b2"/>
    <xsd:import namespace="84283a62-dbf0-4bf3-9286-04d2ea05a3ac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DateTaken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LengthInSeconds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4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5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cdbce52-7c58-4c49-97cb-d953267058b2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DateTaken" ma:index="11" nillable="true" ma:displayName="MediaServiceDateTaken" ma:hidden="true" ma:internalName="MediaServiceDateTaken" ma:readOnly="true">
      <xsd:simpleType>
        <xsd:restriction base="dms:Text"/>
      </xsd:simpleType>
    </xsd:element>
    <xsd:element name="MediaServiceOCR" ma:index="12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LengthInSeconds" ma:index="19" nillable="true" ma:displayName="Length (seconds)" ma:internalName="MediaLengthInSeconds" ma:readOnly="true">
      <xsd:simpleType>
        <xsd:restriction base="dms:Unknown"/>
      </xsd:simpleType>
    </xsd:element>
    <xsd:element name="MediaServiceLocation" ma:index="20" nillable="true" ma:displayName="Location" ma:internalName="MediaServiceLocation" ma:readOnly="true">
      <xsd:simpleType>
        <xsd:restriction base="dms:Text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a547d1d0-3da5-4772-b279-2d11b77b4c5c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6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7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4283a62-dbf0-4bf3-9286-04d2ea05a3ac" elementFormDefault="qualified">
    <xsd:import namespace="http://schemas.microsoft.com/office/2006/documentManagement/types"/>
    <xsd:import namespace="http://schemas.microsoft.com/office/infopath/2007/PartnerControls"/>
    <xsd:element name="SharedWithUsers" ma:index="15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6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f5470466-aab1-4554-a355-bc87322591bc}" ma:internalName="TaxCatchAll" ma:showField="CatchAllData" ma:web="84283a62-dbf0-4bf3-9286-04d2ea05a3ac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F20F8DA-C4FB-4450-BACC-F5A742E79B9F}">
  <ds:schemaRefs>
    <ds:schemaRef ds:uri="http://purl.org/dc/terms/"/>
    <ds:schemaRef ds:uri="http://schemas.microsoft.com/office/infopath/2007/PartnerControls"/>
    <ds:schemaRef ds:uri="http://www.w3.org/XML/1998/namespace"/>
    <ds:schemaRef ds:uri="http://purl.org/dc/elements/1.1/"/>
    <ds:schemaRef ds:uri="84283a62-dbf0-4bf3-9286-04d2ea05a3ac"/>
    <ds:schemaRef ds:uri="http://schemas.microsoft.com/sharepoint/v3"/>
    <ds:schemaRef ds:uri="http://schemas.microsoft.com/office/2006/documentManagement/types"/>
    <ds:schemaRef ds:uri="http://purl.org/dc/dcmitype/"/>
    <ds:schemaRef ds:uri="http://schemas.openxmlformats.org/package/2006/metadata/core-properties"/>
    <ds:schemaRef ds:uri="7cdbce52-7c58-4c49-97cb-d953267058b2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A41A624A-FDFA-49D2-B819-9382C10F1A12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cdbce52-7c58-4c49-97cb-d953267058b2"/>
    <ds:schemaRef ds:uri="84283a62-dbf0-4bf3-9286-04d2ea05a3ac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FF2A31F0-0284-4FFD-850E-478562CD718B}">
  <ds:schemaRefs>
    <ds:schemaRef ds:uri="http://schemas.microsoft.com/sharepoint/v3/contenttype/forms"/>
  </ds:schemaRefs>
</ds:datastoreItem>
</file>

<file path=docMetadata/LabelInfo.xml><?xml version="1.0" encoding="utf-8"?>
<clbl:labelList xmlns:clbl="http://schemas.microsoft.com/office/2020/mipLabelMetadata">
  <clbl:label id="{a4d068aa-090e-4f55-a950-b1b95cea1c6b}" enabled="0" method="" siteId="{a4d068aa-090e-4f55-a950-b1b95cea1c6b}" removed="1"/>
</clbl:labelList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43</TotalTime>
  <Words>274</Words>
  <Application>Microsoft Macintosh PowerPoint</Application>
  <PresentationFormat>A4 Paper (210x297 mm)</PresentationFormat>
  <Paragraphs>33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Calibri</vt:lpstr>
      <vt:lpstr>Roboto</vt:lpstr>
      <vt:lpstr>United Curriculum</vt:lpstr>
      <vt:lpstr>Arial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Quinn</dc:creator>
  <cp:lastModifiedBy>Erica Lebedeva</cp:lastModifiedBy>
  <cp:revision>2</cp:revision>
  <dcterms:created xsi:type="dcterms:W3CDTF">2021-04-22T13:12:58Z</dcterms:created>
  <dcterms:modified xsi:type="dcterms:W3CDTF">2024-10-23T09:44:41Z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0x01010013B2C33678990A47B1AF89009D1432DE</vt:lpwstr>
  </property>
  <property fmtid="{D5CDD505-2E9C-101B-9397-08002B2CF9AE}" pid="3" name="MediaServiceImageTags">
    <vt:lpwstr/>
  </property>
</Properties>
</file>