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Lst>
  <p:notesMasterIdLst>
    <p:notesMasterId r:id="rId16"/>
  </p:notesMasterIdLst>
  <p:sldIdLst>
    <p:sldId id="278" r:id="rId4"/>
    <p:sldId id="292" r:id="rId5"/>
    <p:sldId id="291" r:id="rId6"/>
    <p:sldId id="290" r:id="rId7"/>
    <p:sldId id="289" r:id="rId8"/>
    <p:sldId id="288" r:id="rId9"/>
    <p:sldId id="294" r:id="rId10"/>
    <p:sldId id="287" r:id="rId11"/>
    <p:sldId id="285" r:id="rId12"/>
    <p:sldId id="284" r:id="rId13"/>
    <p:sldId id="269" r:id="rId14"/>
    <p:sldId id="28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185"/>
    <p:restoredTop sz="79551"/>
  </p:normalViewPr>
  <p:slideViewPr>
    <p:cSldViewPr snapToGrid="0">
      <p:cViewPr varScale="1">
        <p:scale>
          <a:sx n="69" d="100"/>
          <a:sy n="69" d="100"/>
        </p:scale>
        <p:origin x="99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7F48E-399B-ED43-A908-0E236DD1BF2A}" type="datetimeFigureOut">
              <a:rPr lang="en-GB" smtClean="0"/>
              <a:t>07/02/2024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BEFBC2-E228-6146-A314-CE61CE5F85A0}" type="slidenum">
              <a:rPr lang="en-GB" smtClean="0"/>
              <a:t>‹#›</a:t>
            </a:fld>
            <a:endParaRPr lang="en-GB"/>
          </a:p>
        </p:txBody>
      </p:sp>
    </p:spTree>
    <p:extLst>
      <p:ext uri="{BB962C8B-B14F-4D97-AF65-F5344CB8AC3E}">
        <p14:creationId xmlns:p14="http://schemas.microsoft.com/office/powerpoint/2010/main" val="29150773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endParaRPr lang="en-US" sz="1200" b="0" i="0" dirty="0">
              <a:solidFill>
                <a:srgbClr val="000000"/>
              </a:solidFill>
              <a:effectLst/>
              <a:latin typeface="Calibri" panose="020F0502020204030204" pitchFamily="34" charset="0"/>
            </a:endParaRP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a:t>
            </a:fld>
            <a:endParaRPr lang="en-GB"/>
          </a:p>
        </p:txBody>
      </p:sp>
    </p:spTree>
    <p:extLst>
      <p:ext uri="{BB962C8B-B14F-4D97-AF65-F5344CB8AC3E}">
        <p14:creationId xmlns:p14="http://schemas.microsoft.com/office/powerpoint/2010/main" val="10570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2</a:t>
            </a:fld>
            <a:endParaRPr lang="en-GB"/>
          </a:p>
        </p:txBody>
      </p:sp>
    </p:spTree>
    <p:extLst>
      <p:ext uri="{BB962C8B-B14F-4D97-AF65-F5344CB8AC3E}">
        <p14:creationId xmlns:p14="http://schemas.microsoft.com/office/powerpoint/2010/main" val="3649864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And it’s not just schools and all of us at </a:t>
            </a:r>
            <a:r>
              <a:rPr lang="en-GB" sz="1200" dirty="0" err="1">
                <a:effectLst/>
                <a:latin typeface="Calibri" panose="020F0502020204030204" pitchFamily="34" charset="0"/>
                <a:ea typeface="Calibri" panose="020F0502020204030204" pitchFamily="34" charset="0"/>
                <a:cs typeface="Mangal" panose="02040503050203030202" pitchFamily="18" charset="0"/>
              </a:rPr>
              <a:t>Launde</a:t>
            </a:r>
            <a:r>
              <a:rPr lang="en-GB" sz="1200" dirty="0">
                <a:effectLst/>
                <a:latin typeface="Calibri" panose="020F0502020204030204" pitchFamily="34" charset="0"/>
                <a:ea typeface="Calibri" panose="020F0502020204030204" pitchFamily="34" charset="0"/>
                <a:cs typeface="Mangal" panose="02040503050203030202" pitchFamily="18" charset="0"/>
              </a:rPr>
              <a:t> who are joining in with the day, lots of other people around the country are getting involved too, including the government, they have a very important part to play in raising awareness of how to stay safe online. Lots of charities, sports clubs. Some well known football clubs such as Arsenal and LCFC are encouraging people to talk to family and friends about respectful, responsible use of technology</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The police and even the companies who make your favourite apps and games.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By participating in this assembly, you’re joining thousands of others in celebrating the day!</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3</a:t>
            </a:fld>
            <a:endParaRPr lang="en-GB"/>
          </a:p>
        </p:txBody>
      </p:sp>
    </p:spTree>
    <p:extLst>
      <p:ext uri="{BB962C8B-B14F-4D97-AF65-F5344CB8AC3E}">
        <p14:creationId xmlns:p14="http://schemas.microsoft.com/office/powerpoint/2010/main" val="1017978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4</a:t>
            </a:fld>
            <a:endParaRPr lang="en-GB"/>
          </a:p>
        </p:txBody>
      </p:sp>
    </p:spTree>
    <p:extLst>
      <p:ext uri="{BB962C8B-B14F-4D97-AF65-F5344CB8AC3E}">
        <p14:creationId xmlns:p14="http://schemas.microsoft.com/office/powerpoint/2010/main" val="1836897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Today we also thinking about some of the big changes that have happened online. Things online look very different now than they did a few years ago...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Computers used to look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Phones looked more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You would play music on one of these…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Watches told us the time and date but not much else…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Gaming was a bit different too… </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5</a:t>
            </a:fld>
            <a:endParaRPr lang="en-GB"/>
          </a:p>
        </p:txBody>
      </p:sp>
    </p:spTree>
    <p:extLst>
      <p:ext uri="{BB962C8B-B14F-4D97-AF65-F5344CB8AC3E}">
        <p14:creationId xmlns:p14="http://schemas.microsoft.com/office/powerpoint/2010/main" val="38141253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There area also lots of smaller changes that happen online and on our devices every day. Can you think of any changes you have seen?</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 and 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Put your hand up if you have seen…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b="1" dirty="0">
                <a:effectLst/>
                <a:latin typeface="Lexend Black" pitchFamily="2" charset="77"/>
              </a:rPr>
              <a:t>Some settings change on your game</a:t>
            </a:r>
            <a:endParaRPr lang="en-GB" dirty="0">
              <a:effectLst/>
              <a:latin typeface="Lexend Black" pitchFamily="2" charset="77"/>
            </a:endParaRPr>
          </a:p>
          <a:p>
            <a:pPr marL="342900" lvl="0" indent="-342900">
              <a:lnSpc>
                <a:spcPct val="107000"/>
              </a:lnSpc>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Something pop up on your screen </a:t>
            </a:r>
          </a:p>
          <a:p>
            <a:pPr marL="342900" lvl="0" indent="-342900">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 character online look different</a:t>
            </a:r>
          </a:p>
          <a:p>
            <a:pPr marL="285750" indent="-285750">
              <a:buFont typeface="Arial" panose="020B0604020202020204" pitchFamily="34" charset="0"/>
              <a:buChar char="•"/>
            </a:pPr>
            <a:r>
              <a:rPr lang="en-US" sz="1200" dirty="0">
                <a:effectLst/>
                <a:latin typeface="Calibri" panose="020F0502020204030204" pitchFamily="34" charset="0"/>
                <a:ea typeface="Calibri" panose="020F0502020204030204" pitchFamily="34" charset="0"/>
                <a:cs typeface="Mangal" panose="02040503050203030202" pitchFamily="18" charset="0"/>
              </a:rPr>
              <a:t>A video you were watching change </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6</a:t>
            </a:fld>
            <a:endParaRPr lang="en-GB"/>
          </a:p>
        </p:txBody>
      </p:sp>
    </p:spTree>
    <p:extLst>
      <p:ext uri="{BB962C8B-B14F-4D97-AF65-F5344CB8AC3E}">
        <p14:creationId xmlns:p14="http://schemas.microsoft.com/office/powerpoint/2010/main" val="4294755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7</a:t>
            </a:fld>
            <a:endParaRPr lang="en-GB"/>
          </a:p>
        </p:txBody>
      </p:sp>
    </p:spTree>
    <p:extLst>
      <p:ext uri="{BB962C8B-B14F-4D97-AF65-F5344CB8AC3E}">
        <p14:creationId xmlns:p14="http://schemas.microsoft.com/office/powerpoint/2010/main" val="32616525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8</a:t>
            </a:fld>
            <a:endParaRPr lang="en-GB"/>
          </a:p>
        </p:txBody>
      </p:sp>
    </p:spTree>
    <p:extLst>
      <p:ext uri="{BB962C8B-B14F-4D97-AF65-F5344CB8AC3E}">
        <p14:creationId xmlns:p14="http://schemas.microsoft.com/office/powerpoint/2010/main" val="13095118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9</a:t>
            </a:fld>
            <a:endParaRPr lang="en-GB"/>
          </a:p>
        </p:txBody>
      </p:sp>
    </p:spTree>
    <p:extLst>
      <p:ext uri="{BB962C8B-B14F-4D97-AF65-F5344CB8AC3E}">
        <p14:creationId xmlns:p14="http://schemas.microsoft.com/office/powerpoint/2010/main" val="3331945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10</a:t>
            </a:fld>
            <a:endParaRPr lang="en-GB"/>
          </a:p>
        </p:txBody>
      </p:sp>
    </p:spTree>
    <p:extLst>
      <p:ext uri="{BB962C8B-B14F-4D97-AF65-F5344CB8AC3E}">
        <p14:creationId xmlns:p14="http://schemas.microsoft.com/office/powerpoint/2010/main" val="3200604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11</a:t>
            </a:fld>
            <a:endParaRPr lang="en-GB"/>
          </a:p>
        </p:txBody>
      </p:sp>
    </p:spTree>
    <p:extLst>
      <p:ext uri="{BB962C8B-B14F-4D97-AF65-F5344CB8AC3E}">
        <p14:creationId xmlns:p14="http://schemas.microsoft.com/office/powerpoint/2010/main" val="326239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12</a:t>
            </a:fld>
            <a:endParaRPr lang="en-GB"/>
          </a:p>
        </p:txBody>
      </p:sp>
    </p:spTree>
    <p:extLst>
      <p:ext uri="{BB962C8B-B14F-4D97-AF65-F5344CB8AC3E}">
        <p14:creationId xmlns:p14="http://schemas.microsoft.com/office/powerpoint/2010/main" val="2489132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B65B9-58F5-D9AC-AB8C-958A7BB807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DC7D098-2872-2627-ED39-0385159AF2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C9E517D-7003-F814-95C5-B0EB759E68CD}"/>
              </a:ext>
            </a:extLst>
          </p:cNvPr>
          <p:cNvSpPr>
            <a:spLocks noGrp="1"/>
          </p:cNvSpPr>
          <p:nvPr>
            <p:ph type="dt" sz="half" idx="10"/>
          </p:nvPr>
        </p:nvSpPr>
        <p:spPr/>
        <p:txBody>
          <a:bodyPr/>
          <a:lstStyle/>
          <a:p>
            <a:fld id="{7D676EDD-FA8A-054F-A332-9442A104D9BD}" type="datetimeFigureOut">
              <a:rPr lang="en-US" smtClean="0"/>
              <a:t>2/7/2024</a:t>
            </a:fld>
            <a:endParaRPr lang="en-US"/>
          </a:p>
        </p:txBody>
      </p:sp>
      <p:sp>
        <p:nvSpPr>
          <p:cNvPr id="5" name="Footer Placeholder 4">
            <a:extLst>
              <a:ext uri="{FF2B5EF4-FFF2-40B4-BE49-F238E27FC236}">
                <a16:creationId xmlns:a16="http://schemas.microsoft.com/office/drawing/2014/main" id="{32070CCA-E6A4-92E5-A57F-3103655D73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65894A-AB64-BEB0-5751-498CE9D9CD4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277210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F779C-7B6E-033C-4D75-C23E228ECC3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4BC78AF-FA4F-1576-DDAA-DA0DC82B9F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20E9D9-C6ED-435E-1D09-25E43761EA4C}"/>
              </a:ext>
            </a:extLst>
          </p:cNvPr>
          <p:cNvSpPr>
            <a:spLocks noGrp="1"/>
          </p:cNvSpPr>
          <p:nvPr>
            <p:ph type="dt" sz="half" idx="10"/>
          </p:nvPr>
        </p:nvSpPr>
        <p:spPr/>
        <p:txBody>
          <a:bodyPr/>
          <a:lstStyle/>
          <a:p>
            <a:fld id="{7D676EDD-FA8A-054F-A332-9442A104D9BD}" type="datetimeFigureOut">
              <a:rPr lang="en-US" smtClean="0"/>
              <a:t>2/7/2024</a:t>
            </a:fld>
            <a:endParaRPr lang="en-US"/>
          </a:p>
        </p:txBody>
      </p:sp>
      <p:sp>
        <p:nvSpPr>
          <p:cNvPr id="5" name="Footer Placeholder 4">
            <a:extLst>
              <a:ext uri="{FF2B5EF4-FFF2-40B4-BE49-F238E27FC236}">
                <a16:creationId xmlns:a16="http://schemas.microsoft.com/office/drawing/2014/main" id="{B77FF273-404E-A8C4-6973-9ACCF579CB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B9C958-92D1-EC22-5EE6-2F68AF0BB341}"/>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729087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8996-7EB6-D097-EEED-2124A490EFC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822AB6F-5F54-D992-60E8-60F61C1FEA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F207C87-AF78-41CF-40CF-2656439DC676}"/>
              </a:ext>
            </a:extLst>
          </p:cNvPr>
          <p:cNvSpPr>
            <a:spLocks noGrp="1"/>
          </p:cNvSpPr>
          <p:nvPr>
            <p:ph type="dt" sz="half" idx="10"/>
          </p:nvPr>
        </p:nvSpPr>
        <p:spPr/>
        <p:txBody>
          <a:bodyPr/>
          <a:lstStyle/>
          <a:p>
            <a:fld id="{7D676EDD-FA8A-054F-A332-9442A104D9BD}" type="datetimeFigureOut">
              <a:rPr lang="en-US" smtClean="0"/>
              <a:t>2/7/2024</a:t>
            </a:fld>
            <a:endParaRPr lang="en-US"/>
          </a:p>
        </p:txBody>
      </p:sp>
      <p:sp>
        <p:nvSpPr>
          <p:cNvPr id="5" name="Footer Placeholder 4">
            <a:extLst>
              <a:ext uri="{FF2B5EF4-FFF2-40B4-BE49-F238E27FC236}">
                <a16:creationId xmlns:a16="http://schemas.microsoft.com/office/drawing/2014/main" id="{51064EC4-A254-ADF8-8917-5C9CF8A077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2C3FC4-49B3-F382-BC33-511A8F9BA919}"/>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385849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DE576-8EFC-6FD0-CD66-E9FF26D0CAE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885E67F-CBD6-F101-BA50-73651574EB3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346939B-AEC9-17DE-8E20-3748D9BE24A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C95677A-B521-A7F3-E1FA-717B8270F92D}"/>
              </a:ext>
            </a:extLst>
          </p:cNvPr>
          <p:cNvSpPr>
            <a:spLocks noGrp="1"/>
          </p:cNvSpPr>
          <p:nvPr>
            <p:ph type="dt" sz="half" idx="10"/>
          </p:nvPr>
        </p:nvSpPr>
        <p:spPr/>
        <p:txBody>
          <a:bodyPr/>
          <a:lstStyle/>
          <a:p>
            <a:fld id="{7D676EDD-FA8A-054F-A332-9442A104D9BD}" type="datetimeFigureOut">
              <a:rPr lang="en-US" smtClean="0"/>
              <a:t>2/7/2024</a:t>
            </a:fld>
            <a:endParaRPr lang="en-US"/>
          </a:p>
        </p:txBody>
      </p:sp>
      <p:sp>
        <p:nvSpPr>
          <p:cNvPr id="6" name="Footer Placeholder 5">
            <a:extLst>
              <a:ext uri="{FF2B5EF4-FFF2-40B4-BE49-F238E27FC236}">
                <a16:creationId xmlns:a16="http://schemas.microsoft.com/office/drawing/2014/main" id="{80436B40-16F7-799E-91CE-73AE805ACF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A486C4-5390-72C4-9747-9C3FAF149B3F}"/>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001921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9CB8A-4CEB-9F90-4667-8A953F75877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1D0BFE-F4B1-E511-FA88-57116F964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297DD5-D28A-1F85-9066-2FE7424421F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45A6277-DEBC-E694-F79F-C8B6EA0BCD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7BEA34E-C76E-A393-8773-5DF1C4137E3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9564993-F65F-A026-0CAF-7D6B6F7B60B3}"/>
              </a:ext>
            </a:extLst>
          </p:cNvPr>
          <p:cNvSpPr>
            <a:spLocks noGrp="1"/>
          </p:cNvSpPr>
          <p:nvPr>
            <p:ph type="dt" sz="half" idx="10"/>
          </p:nvPr>
        </p:nvSpPr>
        <p:spPr/>
        <p:txBody>
          <a:bodyPr/>
          <a:lstStyle/>
          <a:p>
            <a:fld id="{7D676EDD-FA8A-054F-A332-9442A104D9BD}" type="datetimeFigureOut">
              <a:rPr lang="en-US" smtClean="0"/>
              <a:t>2/7/2024</a:t>
            </a:fld>
            <a:endParaRPr lang="en-US"/>
          </a:p>
        </p:txBody>
      </p:sp>
      <p:sp>
        <p:nvSpPr>
          <p:cNvPr id="8" name="Footer Placeholder 7">
            <a:extLst>
              <a:ext uri="{FF2B5EF4-FFF2-40B4-BE49-F238E27FC236}">
                <a16:creationId xmlns:a16="http://schemas.microsoft.com/office/drawing/2014/main" id="{055B9DC4-B5E3-6E69-6713-384DF436876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2EC823-C9BB-D8C0-115F-02E34392833C}"/>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253942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CFB1A-289D-E1FD-A7D3-9C3CC1266C3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2947D63-CCCB-2EF3-B8ED-B6BA95B44944}"/>
              </a:ext>
            </a:extLst>
          </p:cNvPr>
          <p:cNvSpPr>
            <a:spLocks noGrp="1"/>
          </p:cNvSpPr>
          <p:nvPr>
            <p:ph type="dt" sz="half" idx="10"/>
          </p:nvPr>
        </p:nvSpPr>
        <p:spPr/>
        <p:txBody>
          <a:bodyPr/>
          <a:lstStyle/>
          <a:p>
            <a:fld id="{7D676EDD-FA8A-054F-A332-9442A104D9BD}" type="datetimeFigureOut">
              <a:rPr lang="en-US" smtClean="0"/>
              <a:t>2/7/2024</a:t>
            </a:fld>
            <a:endParaRPr lang="en-US"/>
          </a:p>
        </p:txBody>
      </p:sp>
      <p:sp>
        <p:nvSpPr>
          <p:cNvPr id="4" name="Footer Placeholder 3">
            <a:extLst>
              <a:ext uri="{FF2B5EF4-FFF2-40B4-BE49-F238E27FC236}">
                <a16:creationId xmlns:a16="http://schemas.microsoft.com/office/drawing/2014/main" id="{4011DE2D-70DF-DE7C-2974-E3F3280216C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8C85AF5-083F-7EAD-82E2-4F933949109D}"/>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4223368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131F78-7AAB-401A-A75C-6A8188F1225E}"/>
              </a:ext>
            </a:extLst>
          </p:cNvPr>
          <p:cNvSpPr>
            <a:spLocks noGrp="1"/>
          </p:cNvSpPr>
          <p:nvPr>
            <p:ph type="dt" sz="half" idx="10"/>
          </p:nvPr>
        </p:nvSpPr>
        <p:spPr/>
        <p:txBody>
          <a:bodyPr/>
          <a:lstStyle/>
          <a:p>
            <a:fld id="{7D676EDD-FA8A-054F-A332-9442A104D9BD}" type="datetimeFigureOut">
              <a:rPr lang="en-US" smtClean="0"/>
              <a:t>2/7/2024</a:t>
            </a:fld>
            <a:endParaRPr lang="en-US"/>
          </a:p>
        </p:txBody>
      </p:sp>
      <p:sp>
        <p:nvSpPr>
          <p:cNvPr id="3" name="Footer Placeholder 2">
            <a:extLst>
              <a:ext uri="{FF2B5EF4-FFF2-40B4-BE49-F238E27FC236}">
                <a16:creationId xmlns:a16="http://schemas.microsoft.com/office/drawing/2014/main" id="{24EB63CB-199D-DD91-7E8E-CEBB4295CEB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B5A5B7D-7777-9975-06B0-88795367B12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922350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6CD37-9451-CAE5-3479-AD75BBC91F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6597C9C-C4EE-3CF4-9163-6FC1E44AEA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C12B23A-BB4C-9DB2-CFC3-5C2C52C304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9CAE3D0-56EC-0212-3C7C-3B0639BFC327}"/>
              </a:ext>
            </a:extLst>
          </p:cNvPr>
          <p:cNvSpPr>
            <a:spLocks noGrp="1"/>
          </p:cNvSpPr>
          <p:nvPr>
            <p:ph type="dt" sz="half" idx="10"/>
          </p:nvPr>
        </p:nvSpPr>
        <p:spPr/>
        <p:txBody>
          <a:bodyPr/>
          <a:lstStyle/>
          <a:p>
            <a:fld id="{7D676EDD-FA8A-054F-A332-9442A104D9BD}" type="datetimeFigureOut">
              <a:rPr lang="en-US" smtClean="0"/>
              <a:t>2/7/2024</a:t>
            </a:fld>
            <a:endParaRPr lang="en-US"/>
          </a:p>
        </p:txBody>
      </p:sp>
      <p:sp>
        <p:nvSpPr>
          <p:cNvPr id="6" name="Footer Placeholder 5">
            <a:extLst>
              <a:ext uri="{FF2B5EF4-FFF2-40B4-BE49-F238E27FC236}">
                <a16:creationId xmlns:a16="http://schemas.microsoft.com/office/drawing/2014/main" id="{AF3F78C8-75BE-711B-95F1-6B42F18FE7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00FFA2-D00D-B483-B22D-0E5DA0B86F8B}"/>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110240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29ED3-0EFC-698B-68D8-3843B2DB621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C8659E9-5835-31CE-9D53-DDA6ACFB27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06AE1F8-EBCF-AA9F-540A-CDB9640FE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912186F-6CE9-8C11-6BFC-F46B36E9B967}"/>
              </a:ext>
            </a:extLst>
          </p:cNvPr>
          <p:cNvSpPr>
            <a:spLocks noGrp="1"/>
          </p:cNvSpPr>
          <p:nvPr>
            <p:ph type="dt" sz="half" idx="10"/>
          </p:nvPr>
        </p:nvSpPr>
        <p:spPr/>
        <p:txBody>
          <a:bodyPr/>
          <a:lstStyle/>
          <a:p>
            <a:fld id="{7D676EDD-FA8A-054F-A332-9442A104D9BD}" type="datetimeFigureOut">
              <a:rPr lang="en-US" smtClean="0"/>
              <a:t>2/7/2024</a:t>
            </a:fld>
            <a:endParaRPr lang="en-US"/>
          </a:p>
        </p:txBody>
      </p:sp>
      <p:sp>
        <p:nvSpPr>
          <p:cNvPr id="6" name="Footer Placeholder 5">
            <a:extLst>
              <a:ext uri="{FF2B5EF4-FFF2-40B4-BE49-F238E27FC236}">
                <a16:creationId xmlns:a16="http://schemas.microsoft.com/office/drawing/2014/main" id="{F749154E-76D5-8691-F42D-67CDCCB54A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083F02-A1C1-53D4-7290-F6D009042128}"/>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328697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0DE5D-5AB4-EA46-6C76-BDA319F36AE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47FE5F6-415E-D820-0DFF-4E53B5F05C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25B51B-3941-4C0F-CED9-B95A3A2359FB}"/>
              </a:ext>
            </a:extLst>
          </p:cNvPr>
          <p:cNvSpPr>
            <a:spLocks noGrp="1"/>
          </p:cNvSpPr>
          <p:nvPr>
            <p:ph type="dt" sz="half" idx="10"/>
          </p:nvPr>
        </p:nvSpPr>
        <p:spPr/>
        <p:txBody>
          <a:bodyPr/>
          <a:lstStyle/>
          <a:p>
            <a:fld id="{7D676EDD-FA8A-054F-A332-9442A104D9BD}" type="datetimeFigureOut">
              <a:rPr lang="en-US" smtClean="0"/>
              <a:t>2/7/2024</a:t>
            </a:fld>
            <a:endParaRPr lang="en-US"/>
          </a:p>
        </p:txBody>
      </p:sp>
      <p:sp>
        <p:nvSpPr>
          <p:cNvPr id="5" name="Footer Placeholder 4">
            <a:extLst>
              <a:ext uri="{FF2B5EF4-FFF2-40B4-BE49-F238E27FC236}">
                <a16:creationId xmlns:a16="http://schemas.microsoft.com/office/drawing/2014/main" id="{216123FD-8053-A49E-1E4F-FA248ADA91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099574-79B4-2F18-04A1-4B54B9A57FD2}"/>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114643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079CAC-5B6C-11E6-8834-32900306B4B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71902A2-3843-2BA3-50D3-856F9956F81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510631-BAF4-2C13-591A-153DC641329C}"/>
              </a:ext>
            </a:extLst>
          </p:cNvPr>
          <p:cNvSpPr>
            <a:spLocks noGrp="1"/>
          </p:cNvSpPr>
          <p:nvPr>
            <p:ph type="dt" sz="half" idx="10"/>
          </p:nvPr>
        </p:nvSpPr>
        <p:spPr/>
        <p:txBody>
          <a:bodyPr/>
          <a:lstStyle/>
          <a:p>
            <a:fld id="{7D676EDD-FA8A-054F-A332-9442A104D9BD}" type="datetimeFigureOut">
              <a:rPr lang="en-US" smtClean="0"/>
              <a:t>2/7/2024</a:t>
            </a:fld>
            <a:endParaRPr lang="en-US"/>
          </a:p>
        </p:txBody>
      </p:sp>
      <p:sp>
        <p:nvSpPr>
          <p:cNvPr id="5" name="Footer Placeholder 4">
            <a:extLst>
              <a:ext uri="{FF2B5EF4-FFF2-40B4-BE49-F238E27FC236}">
                <a16:creationId xmlns:a16="http://schemas.microsoft.com/office/drawing/2014/main" id="{8AFF0C01-C5B2-7BF6-44CB-7F6E3E4A6A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CFB1E-2550-7BD9-43E2-302CC692C18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515908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392A2F-3152-E40C-8A68-5691E253D9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E0BBA18-F6E6-80FC-8CDC-243C698D56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05D32E9-0A78-349E-4296-4A0EF6B345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676EDD-FA8A-054F-A332-9442A104D9BD}" type="datetimeFigureOut">
              <a:rPr lang="en-US" smtClean="0"/>
              <a:t>2/7/2024</a:t>
            </a:fld>
            <a:endParaRPr lang="en-US"/>
          </a:p>
        </p:txBody>
      </p:sp>
      <p:sp>
        <p:nvSpPr>
          <p:cNvPr id="5" name="Footer Placeholder 4">
            <a:extLst>
              <a:ext uri="{FF2B5EF4-FFF2-40B4-BE49-F238E27FC236}">
                <a16:creationId xmlns:a16="http://schemas.microsoft.com/office/drawing/2014/main" id="{690DD302-0E13-2986-ABC7-A0E7F5D86D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AD30BBA-9244-1793-640E-F942AEB9FF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698E4C-1190-A146-9405-5263D564D816}" type="slidenum">
              <a:rPr lang="en-US" smtClean="0"/>
              <a:t>‹#›</a:t>
            </a:fld>
            <a:endParaRPr lang="en-US"/>
          </a:p>
        </p:txBody>
      </p:sp>
    </p:spTree>
    <p:extLst>
      <p:ext uri="{BB962C8B-B14F-4D97-AF65-F5344CB8AC3E}">
        <p14:creationId xmlns:p14="http://schemas.microsoft.com/office/powerpoint/2010/main" val="2352370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video" Target="https://www.youtube.com/embed/d5kW4pI_VQw" TargetMode="External"/><Relationship Id="rId5" Type="http://schemas.openxmlformats.org/officeDocument/2006/relationships/image" Target="../media/image20.jpe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ackground with colorful lines and dots&#10;&#10;Description automatically generated">
            <a:extLst>
              <a:ext uri="{FF2B5EF4-FFF2-40B4-BE49-F238E27FC236}">
                <a16:creationId xmlns:a16="http://schemas.microsoft.com/office/drawing/2014/main" id="{3C1C993E-0EDD-D314-3BB4-037063015CB6}"/>
              </a:ext>
            </a:extLst>
          </p:cNvPr>
          <p:cNvPicPr>
            <a:picLocks noChangeAspect="1"/>
          </p:cNvPicPr>
          <p:nvPr/>
        </p:nvPicPr>
        <p:blipFill>
          <a:blip r:embed="rId5"/>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AC59744D-0D06-3F5E-6148-604E9E1E480E}"/>
              </a:ext>
            </a:extLst>
          </p:cNvPr>
          <p:cNvGrpSpPr/>
          <p:nvPr/>
        </p:nvGrpSpPr>
        <p:grpSpPr>
          <a:xfrm>
            <a:off x="2516928" y="960415"/>
            <a:ext cx="7454097" cy="5751357"/>
            <a:chOff x="2349660" y="1105381"/>
            <a:chExt cx="7454097" cy="5751357"/>
          </a:xfrm>
        </p:grpSpPr>
        <p:pic>
          <p:nvPicPr>
            <p:cNvPr id="6" name="Picture 5" descr="A blue sign with white text&#10;&#10;Description automatically generated">
              <a:extLst>
                <a:ext uri="{FF2B5EF4-FFF2-40B4-BE49-F238E27FC236}">
                  <a16:creationId xmlns:a16="http://schemas.microsoft.com/office/drawing/2014/main" id="{102EFE0C-7AE6-902D-D522-43F56CBB3762}"/>
                </a:ext>
              </a:extLst>
            </p:cNvPr>
            <p:cNvPicPr>
              <a:picLocks noChangeAspect="1"/>
            </p:cNvPicPr>
            <p:nvPr/>
          </p:nvPicPr>
          <p:blipFill rotWithShape="1">
            <a:blip r:embed="rId6"/>
            <a:srcRect l="19272" t="16106" r="19589"/>
            <a:stretch/>
          </p:blipFill>
          <p:spPr>
            <a:xfrm>
              <a:off x="2349660" y="1105381"/>
              <a:ext cx="7454097" cy="5751357"/>
            </a:xfrm>
            <a:prstGeom prst="rect">
              <a:avLst/>
            </a:prstGeom>
          </p:spPr>
        </p:pic>
        <p:pic>
          <p:nvPicPr>
            <p:cNvPr id="8" name="Picture 7" descr="An orange sign with white text&#10;&#10;Description automatically generated">
              <a:extLst>
                <a:ext uri="{FF2B5EF4-FFF2-40B4-BE49-F238E27FC236}">
                  <a16:creationId xmlns:a16="http://schemas.microsoft.com/office/drawing/2014/main" id="{6BCCB60A-F229-BAA7-20E1-ECD7C44C8B2D}"/>
                </a:ext>
              </a:extLst>
            </p:cNvPr>
            <p:cNvPicPr>
              <a:picLocks noChangeAspect="1"/>
            </p:cNvPicPr>
            <p:nvPr/>
          </p:nvPicPr>
          <p:blipFill rotWithShape="1">
            <a:blip r:embed="rId7"/>
            <a:srcRect l="26767" t="60077" r="34221" b="16121"/>
            <a:stretch/>
          </p:blipFill>
          <p:spPr>
            <a:xfrm>
              <a:off x="3264061" y="4120587"/>
              <a:ext cx="4757196" cy="1632032"/>
            </a:xfrm>
            <a:prstGeom prst="rect">
              <a:avLst/>
            </a:prstGeom>
          </p:spPr>
        </p:pic>
      </p:grpSp>
      <p:pic>
        <p:nvPicPr>
          <p:cNvPr id="7" name="Motivational And Inspiring Music For Success Positive Feelings Subliminal Music Of Success">
            <a:hlinkClick r:id="" action="ppaction://media"/>
            <a:extLst>
              <a:ext uri="{FF2B5EF4-FFF2-40B4-BE49-F238E27FC236}">
                <a16:creationId xmlns:a16="http://schemas.microsoft.com/office/drawing/2014/main" id="{21A0E8FD-CB96-43E5-A182-534631DEF19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93711" y="6133823"/>
            <a:ext cx="487363" cy="487363"/>
          </a:xfrm>
          <a:prstGeom prst="rect">
            <a:avLst/>
          </a:prstGeom>
        </p:spPr>
      </p:pic>
    </p:spTree>
    <p:extLst>
      <p:ext uri="{BB962C8B-B14F-4D97-AF65-F5344CB8AC3E}">
        <p14:creationId xmlns:p14="http://schemas.microsoft.com/office/powerpoint/2010/main" val="4220799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79592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47A19BDE-D4B9-0BC8-55D2-97653BA0454C}"/>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618E8ACF-35D0-9250-C42E-4D3FE1050DA9}"/>
              </a:ext>
            </a:extLst>
          </p:cNvPr>
          <p:cNvPicPr>
            <a:picLocks noChangeAspect="1"/>
          </p:cNvPicPr>
          <p:nvPr/>
        </p:nvPicPr>
        <p:blipFill>
          <a:blip r:embed="rId4"/>
          <a:stretch>
            <a:fillRect/>
          </a:stretch>
        </p:blipFill>
        <p:spPr>
          <a:xfrm>
            <a:off x="0" y="1260"/>
            <a:ext cx="12194242" cy="6856740"/>
          </a:xfrm>
          <a:prstGeom prst="rect">
            <a:avLst/>
          </a:prstGeom>
        </p:spPr>
      </p:pic>
      <p:pic>
        <p:nvPicPr>
          <p:cNvPr id="7" name="Picture 6" descr="A group of icons on a black background&#10;&#10;Description automatically generated">
            <a:extLst>
              <a:ext uri="{FF2B5EF4-FFF2-40B4-BE49-F238E27FC236}">
                <a16:creationId xmlns:a16="http://schemas.microsoft.com/office/drawing/2014/main" id="{D7DFA7B2-E103-11EF-4F6F-5B8E1764D1C5}"/>
              </a:ext>
            </a:extLst>
          </p:cNvPr>
          <p:cNvPicPr>
            <a:picLocks noChangeAspect="1"/>
          </p:cNvPicPr>
          <p:nvPr/>
        </p:nvPicPr>
        <p:blipFill rotWithShape="1">
          <a:blip r:embed="rId5"/>
          <a:srcRect l="10918" t="38308" r="68861" b="23703"/>
          <a:stretch/>
        </p:blipFill>
        <p:spPr>
          <a:xfrm>
            <a:off x="1331089" y="2627454"/>
            <a:ext cx="2465408" cy="2604304"/>
          </a:xfrm>
          <a:prstGeom prst="rect">
            <a:avLst/>
          </a:prstGeom>
        </p:spPr>
      </p:pic>
      <p:pic>
        <p:nvPicPr>
          <p:cNvPr id="8" name="Picture 7" descr="A group of icons on a black background&#10;&#10;Description automatically generated">
            <a:extLst>
              <a:ext uri="{FF2B5EF4-FFF2-40B4-BE49-F238E27FC236}">
                <a16:creationId xmlns:a16="http://schemas.microsoft.com/office/drawing/2014/main" id="{613273C6-5038-84AA-8474-C26F7DBCEF27}"/>
              </a:ext>
            </a:extLst>
          </p:cNvPr>
          <p:cNvPicPr>
            <a:picLocks noChangeAspect="1"/>
          </p:cNvPicPr>
          <p:nvPr/>
        </p:nvPicPr>
        <p:blipFill rotWithShape="1">
          <a:blip r:embed="rId5"/>
          <a:srcRect l="40348" t="34274" r="40570" b="18789"/>
          <a:stretch/>
        </p:blipFill>
        <p:spPr>
          <a:xfrm>
            <a:off x="4919241" y="2349662"/>
            <a:ext cx="2326512" cy="3217762"/>
          </a:xfrm>
          <a:prstGeom prst="rect">
            <a:avLst/>
          </a:prstGeom>
        </p:spPr>
      </p:pic>
      <p:pic>
        <p:nvPicPr>
          <p:cNvPr id="9" name="Picture 8" descr="A group of icons on a black background&#10;&#10;Description automatically generated">
            <a:extLst>
              <a:ext uri="{FF2B5EF4-FFF2-40B4-BE49-F238E27FC236}">
                <a16:creationId xmlns:a16="http://schemas.microsoft.com/office/drawing/2014/main" id="{6E2FD419-DE96-E167-83E8-BF34F48A6A63}"/>
              </a:ext>
            </a:extLst>
          </p:cNvPr>
          <p:cNvPicPr>
            <a:picLocks noChangeAspect="1"/>
          </p:cNvPicPr>
          <p:nvPr/>
        </p:nvPicPr>
        <p:blipFill rotWithShape="1">
          <a:blip r:embed="rId5"/>
          <a:srcRect l="70744" t="34274" r="13687" b="18789"/>
          <a:stretch/>
        </p:blipFill>
        <p:spPr>
          <a:xfrm>
            <a:off x="8611565" y="2349662"/>
            <a:ext cx="1898248" cy="3217762"/>
          </a:xfrm>
          <a:prstGeom prst="rect">
            <a:avLst/>
          </a:prstGeom>
        </p:spPr>
      </p:pic>
    </p:spTree>
    <p:extLst>
      <p:ext uri="{BB962C8B-B14F-4D97-AF65-F5344CB8AC3E}">
        <p14:creationId xmlns:p14="http://schemas.microsoft.com/office/powerpoint/2010/main" val="298338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7"/>
                                        </p:tgtEl>
                                        <p:attrNameLst>
                                          <p:attrName>r</p:attrName>
                                        </p:attrNameLst>
                                      </p:cBhvr>
                                    </p:animRot>
                                    <p:animRot by="-240000">
                                      <p:cBhvr>
                                        <p:cTn id="7" dur="200" fill="hold">
                                          <p:stCondLst>
                                            <p:cond delay="200"/>
                                          </p:stCondLst>
                                        </p:cTn>
                                        <p:tgtEl>
                                          <p:spTgt spid="7"/>
                                        </p:tgtEl>
                                        <p:attrNameLst>
                                          <p:attrName>r</p:attrName>
                                        </p:attrNameLst>
                                      </p:cBhvr>
                                    </p:animRot>
                                    <p:animRot by="240000">
                                      <p:cBhvr>
                                        <p:cTn id="8" dur="200" fill="hold">
                                          <p:stCondLst>
                                            <p:cond delay="400"/>
                                          </p:stCondLst>
                                        </p:cTn>
                                        <p:tgtEl>
                                          <p:spTgt spid="7"/>
                                        </p:tgtEl>
                                        <p:attrNameLst>
                                          <p:attrName>r</p:attrName>
                                        </p:attrNameLst>
                                      </p:cBhvr>
                                    </p:animRot>
                                    <p:animRot by="-240000">
                                      <p:cBhvr>
                                        <p:cTn id="9" dur="200" fill="hold">
                                          <p:stCondLst>
                                            <p:cond delay="600"/>
                                          </p:stCondLst>
                                        </p:cTn>
                                        <p:tgtEl>
                                          <p:spTgt spid="7"/>
                                        </p:tgtEl>
                                        <p:attrNameLst>
                                          <p:attrName>r</p:attrName>
                                        </p:attrNameLst>
                                      </p:cBhvr>
                                    </p:animRot>
                                    <p:animRot by="120000">
                                      <p:cBhvr>
                                        <p:cTn id="10" dur="200" fill="hold">
                                          <p:stCondLst>
                                            <p:cond delay="800"/>
                                          </p:stCondLst>
                                        </p:cTn>
                                        <p:tgtEl>
                                          <p:spTgt spid="7"/>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8"/>
                                        </p:tgtEl>
                                        <p:attrNameLst>
                                          <p:attrName>r</p:attrName>
                                        </p:attrNameLst>
                                      </p:cBhvr>
                                    </p:animRot>
                                    <p:animRot by="-240000">
                                      <p:cBhvr>
                                        <p:cTn id="13" dur="200" fill="hold">
                                          <p:stCondLst>
                                            <p:cond delay="200"/>
                                          </p:stCondLst>
                                        </p:cTn>
                                        <p:tgtEl>
                                          <p:spTgt spid="8"/>
                                        </p:tgtEl>
                                        <p:attrNameLst>
                                          <p:attrName>r</p:attrName>
                                        </p:attrNameLst>
                                      </p:cBhvr>
                                    </p:animRot>
                                    <p:animRot by="240000">
                                      <p:cBhvr>
                                        <p:cTn id="14" dur="200" fill="hold">
                                          <p:stCondLst>
                                            <p:cond delay="400"/>
                                          </p:stCondLst>
                                        </p:cTn>
                                        <p:tgtEl>
                                          <p:spTgt spid="8"/>
                                        </p:tgtEl>
                                        <p:attrNameLst>
                                          <p:attrName>r</p:attrName>
                                        </p:attrNameLst>
                                      </p:cBhvr>
                                    </p:animRot>
                                    <p:animRot by="-240000">
                                      <p:cBhvr>
                                        <p:cTn id="15" dur="200" fill="hold">
                                          <p:stCondLst>
                                            <p:cond delay="600"/>
                                          </p:stCondLst>
                                        </p:cTn>
                                        <p:tgtEl>
                                          <p:spTgt spid="8"/>
                                        </p:tgtEl>
                                        <p:attrNameLst>
                                          <p:attrName>r</p:attrName>
                                        </p:attrNameLst>
                                      </p:cBhvr>
                                    </p:animRot>
                                    <p:animRot by="120000">
                                      <p:cBhvr>
                                        <p:cTn id="16" dur="200" fill="hold">
                                          <p:stCondLst>
                                            <p:cond delay="800"/>
                                          </p:stCondLst>
                                        </p:cTn>
                                        <p:tgtEl>
                                          <p:spTgt spid="8"/>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9"/>
                                        </p:tgtEl>
                                        <p:attrNameLst>
                                          <p:attrName>r</p:attrName>
                                        </p:attrNameLst>
                                      </p:cBhvr>
                                    </p:animRot>
                                    <p:animRot by="-240000">
                                      <p:cBhvr>
                                        <p:cTn id="19" dur="200" fill="hold">
                                          <p:stCondLst>
                                            <p:cond delay="200"/>
                                          </p:stCondLst>
                                        </p:cTn>
                                        <p:tgtEl>
                                          <p:spTgt spid="9"/>
                                        </p:tgtEl>
                                        <p:attrNameLst>
                                          <p:attrName>r</p:attrName>
                                        </p:attrNameLst>
                                      </p:cBhvr>
                                    </p:animRot>
                                    <p:animRot by="240000">
                                      <p:cBhvr>
                                        <p:cTn id="20" dur="200" fill="hold">
                                          <p:stCondLst>
                                            <p:cond delay="400"/>
                                          </p:stCondLst>
                                        </p:cTn>
                                        <p:tgtEl>
                                          <p:spTgt spid="9"/>
                                        </p:tgtEl>
                                        <p:attrNameLst>
                                          <p:attrName>r</p:attrName>
                                        </p:attrNameLst>
                                      </p:cBhvr>
                                    </p:animRot>
                                    <p:animRot by="-240000">
                                      <p:cBhvr>
                                        <p:cTn id="21" dur="200" fill="hold">
                                          <p:stCondLst>
                                            <p:cond delay="600"/>
                                          </p:stCondLst>
                                        </p:cTn>
                                        <p:tgtEl>
                                          <p:spTgt spid="9"/>
                                        </p:tgtEl>
                                        <p:attrNameLst>
                                          <p:attrName>r</p:attrName>
                                        </p:attrNameLst>
                                      </p:cBhvr>
                                    </p:animRot>
                                    <p:animRot by="120000">
                                      <p:cBhvr>
                                        <p:cTn id="22"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6EEB551-E629-B9B9-8763-3F89B1735BAF}"/>
              </a:ext>
            </a:extLst>
          </p:cNvPr>
          <p:cNvPicPr>
            <a:picLocks noChangeAspect="1"/>
          </p:cNvPicPr>
          <p:nvPr/>
        </p:nvPicPr>
        <p:blipFill>
          <a:blip r:embed="rId3"/>
          <a:stretch>
            <a:fillRect/>
          </a:stretch>
        </p:blipFill>
        <p:spPr>
          <a:xfrm>
            <a:off x="0" y="1259"/>
            <a:ext cx="12192000" cy="6855479"/>
          </a:xfrm>
          <a:prstGeom prst="rect">
            <a:avLst/>
          </a:prstGeom>
        </p:spPr>
      </p:pic>
      <p:pic>
        <p:nvPicPr>
          <p:cNvPr id="7" name="Picture 6" descr="A group of colorful lines&#10;&#10;Description automatically generated">
            <a:extLst>
              <a:ext uri="{FF2B5EF4-FFF2-40B4-BE49-F238E27FC236}">
                <a16:creationId xmlns:a16="http://schemas.microsoft.com/office/drawing/2014/main" id="{93659BF4-F401-9B78-CE7A-066BCDFD6D4B}"/>
              </a:ext>
            </a:extLst>
          </p:cNvPr>
          <p:cNvPicPr>
            <a:picLocks noChangeAspect="1"/>
          </p:cNvPicPr>
          <p:nvPr/>
        </p:nvPicPr>
        <p:blipFill>
          <a:blip r:embed="rId4"/>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11104B98-CA36-3EAD-E92D-1FEFFB682614}"/>
              </a:ext>
            </a:extLst>
          </p:cNvPr>
          <p:cNvPicPr>
            <a:picLocks noChangeAspect="1"/>
          </p:cNvPicPr>
          <p:nvPr/>
        </p:nvPicPr>
        <p:blipFill>
          <a:blip r:embed="rId5"/>
          <a:stretch>
            <a:fillRect/>
          </a:stretch>
        </p:blipFill>
        <p:spPr>
          <a:xfrm>
            <a:off x="0" y="1260"/>
            <a:ext cx="12194242" cy="6856740"/>
          </a:xfrm>
          <a:prstGeom prst="rect">
            <a:avLst/>
          </a:prstGeom>
        </p:spPr>
      </p:pic>
      <p:pic>
        <p:nvPicPr>
          <p:cNvPr id="8" name="Picture 7" descr="A green outline of a map&#10;&#10;Description automatically generated">
            <a:extLst>
              <a:ext uri="{FF2B5EF4-FFF2-40B4-BE49-F238E27FC236}">
                <a16:creationId xmlns:a16="http://schemas.microsoft.com/office/drawing/2014/main" id="{105C2C3A-DEF1-84B5-4A1A-FBFD8516E15B}"/>
              </a:ext>
            </a:extLst>
          </p:cNvPr>
          <p:cNvPicPr>
            <a:picLocks noChangeAspect="1"/>
          </p:cNvPicPr>
          <p:nvPr/>
        </p:nvPicPr>
        <p:blipFill rotWithShape="1">
          <a:blip r:embed="rId6"/>
          <a:srcRect l="32826" t="7263" r="32501" b="4122"/>
          <a:stretch/>
        </p:blipFill>
        <p:spPr>
          <a:xfrm>
            <a:off x="4002197" y="499240"/>
            <a:ext cx="4227404" cy="6074980"/>
          </a:xfrm>
          <a:prstGeom prst="rect">
            <a:avLst/>
          </a:prstGeom>
        </p:spPr>
      </p:pic>
      <p:pic>
        <p:nvPicPr>
          <p:cNvPr id="9" name="Picture 8" descr="A group of cell phones with orange pointers&#10;&#10;Description automatically generated">
            <a:extLst>
              <a:ext uri="{FF2B5EF4-FFF2-40B4-BE49-F238E27FC236}">
                <a16:creationId xmlns:a16="http://schemas.microsoft.com/office/drawing/2014/main" id="{7CFF3AE2-C48C-5AE3-C2C6-CF42BBA06F6C}"/>
              </a:ext>
            </a:extLst>
          </p:cNvPr>
          <p:cNvPicPr>
            <a:picLocks noChangeAspect="1"/>
          </p:cNvPicPr>
          <p:nvPr/>
        </p:nvPicPr>
        <p:blipFill rotWithShape="1">
          <a:blip r:embed="rId7"/>
          <a:srcRect l="36121" t="4139" r="59827" b="84515"/>
          <a:stretch/>
        </p:blipFill>
        <p:spPr>
          <a:xfrm>
            <a:off x="4403834" y="283780"/>
            <a:ext cx="493987" cy="777766"/>
          </a:xfrm>
          <a:prstGeom prst="rect">
            <a:avLst/>
          </a:prstGeom>
        </p:spPr>
      </p:pic>
      <p:pic>
        <p:nvPicPr>
          <p:cNvPr id="10" name="Picture 9" descr="A group of cell phones with orange pointers&#10;&#10;Description automatically generated">
            <a:extLst>
              <a:ext uri="{FF2B5EF4-FFF2-40B4-BE49-F238E27FC236}">
                <a16:creationId xmlns:a16="http://schemas.microsoft.com/office/drawing/2014/main" id="{EB1B37F8-42A0-37B8-B1F0-874B20A8BEE3}"/>
              </a:ext>
            </a:extLst>
          </p:cNvPr>
          <p:cNvPicPr>
            <a:picLocks noChangeAspect="1"/>
          </p:cNvPicPr>
          <p:nvPr/>
        </p:nvPicPr>
        <p:blipFill rotWithShape="1">
          <a:blip r:embed="rId7"/>
          <a:srcRect l="36121" t="4139" r="59827" b="84515"/>
          <a:stretch/>
        </p:blipFill>
        <p:spPr>
          <a:xfrm>
            <a:off x="5370785" y="704193"/>
            <a:ext cx="493987" cy="777766"/>
          </a:xfrm>
          <a:prstGeom prst="rect">
            <a:avLst/>
          </a:prstGeom>
        </p:spPr>
      </p:pic>
      <p:pic>
        <p:nvPicPr>
          <p:cNvPr id="11" name="Picture 10" descr="A group of cell phones with orange pointers&#10;&#10;Description automatically generated">
            <a:extLst>
              <a:ext uri="{FF2B5EF4-FFF2-40B4-BE49-F238E27FC236}">
                <a16:creationId xmlns:a16="http://schemas.microsoft.com/office/drawing/2014/main" id="{452A5618-84D2-5340-CBA7-953D69B7D27E}"/>
              </a:ext>
            </a:extLst>
          </p:cNvPr>
          <p:cNvPicPr>
            <a:picLocks noChangeAspect="1"/>
          </p:cNvPicPr>
          <p:nvPr/>
        </p:nvPicPr>
        <p:blipFill rotWithShape="1">
          <a:blip r:embed="rId7"/>
          <a:srcRect l="36121" t="4139" r="59827" b="84515"/>
          <a:stretch/>
        </p:blipFill>
        <p:spPr>
          <a:xfrm>
            <a:off x="4950371" y="1208690"/>
            <a:ext cx="493987" cy="777766"/>
          </a:xfrm>
          <a:prstGeom prst="rect">
            <a:avLst/>
          </a:prstGeom>
        </p:spPr>
      </p:pic>
      <p:pic>
        <p:nvPicPr>
          <p:cNvPr id="12" name="Picture 11" descr="A group of cell phones with orange pointers&#10;&#10;Description automatically generated">
            <a:extLst>
              <a:ext uri="{FF2B5EF4-FFF2-40B4-BE49-F238E27FC236}">
                <a16:creationId xmlns:a16="http://schemas.microsoft.com/office/drawing/2014/main" id="{868001B0-6D02-70E1-9133-8DA1F8A688D4}"/>
              </a:ext>
            </a:extLst>
          </p:cNvPr>
          <p:cNvPicPr>
            <a:picLocks noChangeAspect="1"/>
          </p:cNvPicPr>
          <p:nvPr/>
        </p:nvPicPr>
        <p:blipFill rotWithShape="1">
          <a:blip r:embed="rId7"/>
          <a:srcRect l="36121" t="4139" r="59827" b="84515"/>
          <a:stretch/>
        </p:blipFill>
        <p:spPr>
          <a:xfrm>
            <a:off x="5633543" y="1797270"/>
            <a:ext cx="493987" cy="777766"/>
          </a:xfrm>
          <a:prstGeom prst="rect">
            <a:avLst/>
          </a:prstGeom>
        </p:spPr>
      </p:pic>
      <p:pic>
        <p:nvPicPr>
          <p:cNvPr id="13" name="Picture 12" descr="A group of cell phones with orange pointers&#10;&#10;Description automatically generated">
            <a:extLst>
              <a:ext uri="{FF2B5EF4-FFF2-40B4-BE49-F238E27FC236}">
                <a16:creationId xmlns:a16="http://schemas.microsoft.com/office/drawing/2014/main" id="{2527CAEE-2DDE-A7BE-2C9B-C07A0C069AA6}"/>
              </a:ext>
            </a:extLst>
          </p:cNvPr>
          <p:cNvPicPr>
            <a:picLocks noChangeAspect="1"/>
          </p:cNvPicPr>
          <p:nvPr/>
        </p:nvPicPr>
        <p:blipFill rotWithShape="1">
          <a:blip r:embed="rId7"/>
          <a:srcRect l="36121" t="4139" r="59827" b="84515"/>
          <a:stretch/>
        </p:blipFill>
        <p:spPr>
          <a:xfrm>
            <a:off x="6400798" y="2396360"/>
            <a:ext cx="493987" cy="777766"/>
          </a:xfrm>
          <a:prstGeom prst="rect">
            <a:avLst/>
          </a:prstGeom>
        </p:spPr>
      </p:pic>
      <p:pic>
        <p:nvPicPr>
          <p:cNvPr id="14" name="Picture 13" descr="A group of cell phones with orange pointers&#10;&#10;Description automatically generated">
            <a:extLst>
              <a:ext uri="{FF2B5EF4-FFF2-40B4-BE49-F238E27FC236}">
                <a16:creationId xmlns:a16="http://schemas.microsoft.com/office/drawing/2014/main" id="{32C50208-F96D-A752-D1C4-A588B32EDCA1}"/>
              </a:ext>
            </a:extLst>
          </p:cNvPr>
          <p:cNvPicPr>
            <a:picLocks noChangeAspect="1"/>
          </p:cNvPicPr>
          <p:nvPr/>
        </p:nvPicPr>
        <p:blipFill rotWithShape="1">
          <a:blip r:embed="rId7"/>
          <a:srcRect l="36121" t="4139" r="59827" b="84515"/>
          <a:stretch/>
        </p:blipFill>
        <p:spPr>
          <a:xfrm>
            <a:off x="6663557" y="3058511"/>
            <a:ext cx="493987" cy="777766"/>
          </a:xfrm>
          <a:prstGeom prst="rect">
            <a:avLst/>
          </a:prstGeom>
        </p:spPr>
      </p:pic>
      <p:pic>
        <p:nvPicPr>
          <p:cNvPr id="15" name="Picture 14" descr="A group of cell phones with orange pointers&#10;&#10;Description automatically generated">
            <a:extLst>
              <a:ext uri="{FF2B5EF4-FFF2-40B4-BE49-F238E27FC236}">
                <a16:creationId xmlns:a16="http://schemas.microsoft.com/office/drawing/2014/main" id="{432066EC-373F-80C6-0513-54F0FB182DF4}"/>
              </a:ext>
            </a:extLst>
          </p:cNvPr>
          <p:cNvPicPr>
            <a:picLocks noChangeAspect="1"/>
          </p:cNvPicPr>
          <p:nvPr/>
        </p:nvPicPr>
        <p:blipFill rotWithShape="1">
          <a:blip r:embed="rId7"/>
          <a:srcRect l="36121" t="4139" r="59827" b="84515"/>
          <a:stretch/>
        </p:blipFill>
        <p:spPr>
          <a:xfrm>
            <a:off x="6190591" y="3394842"/>
            <a:ext cx="493987" cy="777766"/>
          </a:xfrm>
          <a:prstGeom prst="rect">
            <a:avLst/>
          </a:prstGeom>
        </p:spPr>
      </p:pic>
      <p:pic>
        <p:nvPicPr>
          <p:cNvPr id="16" name="Picture 15" descr="A group of cell phones with orange pointers&#10;&#10;Description automatically generated">
            <a:extLst>
              <a:ext uri="{FF2B5EF4-FFF2-40B4-BE49-F238E27FC236}">
                <a16:creationId xmlns:a16="http://schemas.microsoft.com/office/drawing/2014/main" id="{A17678AD-3410-D1FF-A2CD-B941C278E5A4}"/>
              </a:ext>
            </a:extLst>
          </p:cNvPr>
          <p:cNvPicPr>
            <a:picLocks noChangeAspect="1"/>
          </p:cNvPicPr>
          <p:nvPr/>
        </p:nvPicPr>
        <p:blipFill rotWithShape="1">
          <a:blip r:embed="rId7"/>
          <a:srcRect l="36121" t="4139" r="59827" b="84515"/>
          <a:stretch/>
        </p:blipFill>
        <p:spPr>
          <a:xfrm>
            <a:off x="6526922" y="4109545"/>
            <a:ext cx="493987" cy="777766"/>
          </a:xfrm>
          <a:prstGeom prst="rect">
            <a:avLst/>
          </a:prstGeom>
        </p:spPr>
      </p:pic>
      <p:pic>
        <p:nvPicPr>
          <p:cNvPr id="17" name="Picture 16" descr="A group of cell phones with orange pointers&#10;&#10;Description automatically generated">
            <a:extLst>
              <a:ext uri="{FF2B5EF4-FFF2-40B4-BE49-F238E27FC236}">
                <a16:creationId xmlns:a16="http://schemas.microsoft.com/office/drawing/2014/main" id="{108DD866-464C-D457-00A5-D7F433D5D387}"/>
              </a:ext>
            </a:extLst>
          </p:cNvPr>
          <p:cNvPicPr>
            <a:picLocks noChangeAspect="1"/>
          </p:cNvPicPr>
          <p:nvPr/>
        </p:nvPicPr>
        <p:blipFill rotWithShape="1">
          <a:blip r:embed="rId7"/>
          <a:srcRect l="36121" t="4139" r="59827" b="84515"/>
          <a:stretch/>
        </p:blipFill>
        <p:spPr>
          <a:xfrm>
            <a:off x="7157543" y="4729655"/>
            <a:ext cx="493987" cy="777766"/>
          </a:xfrm>
          <a:prstGeom prst="rect">
            <a:avLst/>
          </a:prstGeom>
        </p:spPr>
      </p:pic>
      <p:pic>
        <p:nvPicPr>
          <p:cNvPr id="18" name="Picture 17" descr="A group of cell phones with orange pointers&#10;&#10;Description automatically generated">
            <a:extLst>
              <a:ext uri="{FF2B5EF4-FFF2-40B4-BE49-F238E27FC236}">
                <a16:creationId xmlns:a16="http://schemas.microsoft.com/office/drawing/2014/main" id="{A8392D91-B0AD-C89F-787F-A3DD43CC08DA}"/>
              </a:ext>
            </a:extLst>
          </p:cNvPr>
          <p:cNvPicPr>
            <a:picLocks noChangeAspect="1"/>
          </p:cNvPicPr>
          <p:nvPr/>
        </p:nvPicPr>
        <p:blipFill rotWithShape="1">
          <a:blip r:embed="rId7"/>
          <a:srcRect l="36121" t="4139" r="59827" b="84515"/>
          <a:stretch/>
        </p:blipFill>
        <p:spPr>
          <a:xfrm>
            <a:off x="6400798" y="5065986"/>
            <a:ext cx="493987" cy="777766"/>
          </a:xfrm>
          <a:prstGeom prst="rect">
            <a:avLst/>
          </a:prstGeom>
        </p:spPr>
      </p:pic>
      <p:pic>
        <p:nvPicPr>
          <p:cNvPr id="19" name="Picture 18" descr="A group of cell phones with orange pointers&#10;&#10;Description automatically generated">
            <a:extLst>
              <a:ext uri="{FF2B5EF4-FFF2-40B4-BE49-F238E27FC236}">
                <a16:creationId xmlns:a16="http://schemas.microsoft.com/office/drawing/2014/main" id="{67C4B2E1-7641-9FF5-A0A1-993C8F93F03E}"/>
              </a:ext>
            </a:extLst>
          </p:cNvPr>
          <p:cNvPicPr>
            <a:picLocks noChangeAspect="1"/>
          </p:cNvPicPr>
          <p:nvPr/>
        </p:nvPicPr>
        <p:blipFill rotWithShape="1">
          <a:blip r:embed="rId7"/>
          <a:srcRect l="36121" t="4139" r="59827" b="84515"/>
          <a:stretch/>
        </p:blipFill>
        <p:spPr>
          <a:xfrm>
            <a:off x="5675584" y="5286704"/>
            <a:ext cx="493987" cy="777766"/>
          </a:xfrm>
          <a:prstGeom prst="rect">
            <a:avLst/>
          </a:prstGeom>
        </p:spPr>
      </p:pic>
      <p:pic>
        <p:nvPicPr>
          <p:cNvPr id="20" name="Picture 19" descr="A group of cell phones with orange pointers&#10;&#10;Description automatically generated">
            <a:extLst>
              <a:ext uri="{FF2B5EF4-FFF2-40B4-BE49-F238E27FC236}">
                <a16:creationId xmlns:a16="http://schemas.microsoft.com/office/drawing/2014/main" id="{01AF6242-9931-0E2D-60FE-A385FDA55D46}"/>
              </a:ext>
            </a:extLst>
          </p:cNvPr>
          <p:cNvPicPr>
            <a:picLocks noChangeAspect="1"/>
          </p:cNvPicPr>
          <p:nvPr/>
        </p:nvPicPr>
        <p:blipFill rotWithShape="1">
          <a:blip r:embed="rId7"/>
          <a:srcRect l="36121" t="4139" r="59827" b="84515"/>
          <a:stretch/>
        </p:blipFill>
        <p:spPr>
          <a:xfrm>
            <a:off x="5065984" y="5580994"/>
            <a:ext cx="493987" cy="777766"/>
          </a:xfrm>
          <a:prstGeom prst="rect">
            <a:avLst/>
          </a:prstGeom>
        </p:spPr>
      </p:pic>
      <p:pic>
        <p:nvPicPr>
          <p:cNvPr id="21" name="Picture 20" descr="A group of cell phones with orange pointers&#10;&#10;Description automatically generated">
            <a:extLst>
              <a:ext uri="{FF2B5EF4-FFF2-40B4-BE49-F238E27FC236}">
                <a16:creationId xmlns:a16="http://schemas.microsoft.com/office/drawing/2014/main" id="{3E70626A-B22C-7A51-5A11-78B8C6498DBD}"/>
              </a:ext>
            </a:extLst>
          </p:cNvPr>
          <p:cNvPicPr>
            <a:picLocks noChangeAspect="1"/>
          </p:cNvPicPr>
          <p:nvPr/>
        </p:nvPicPr>
        <p:blipFill rotWithShape="1">
          <a:blip r:embed="rId7"/>
          <a:srcRect l="36121" t="4139" r="59827" b="84515"/>
          <a:stretch/>
        </p:blipFill>
        <p:spPr>
          <a:xfrm>
            <a:off x="5707115" y="4288221"/>
            <a:ext cx="493987" cy="777766"/>
          </a:xfrm>
          <a:prstGeom prst="rect">
            <a:avLst/>
          </a:prstGeom>
        </p:spPr>
      </p:pic>
      <p:pic>
        <p:nvPicPr>
          <p:cNvPr id="22" name="Picture 21" descr="A group of cell phones with orange pointers&#10;&#10;Description automatically generated">
            <a:extLst>
              <a:ext uri="{FF2B5EF4-FFF2-40B4-BE49-F238E27FC236}">
                <a16:creationId xmlns:a16="http://schemas.microsoft.com/office/drawing/2014/main" id="{D68BA887-1B71-7C0B-D13E-05B91FF3D41B}"/>
              </a:ext>
            </a:extLst>
          </p:cNvPr>
          <p:cNvPicPr>
            <a:picLocks noChangeAspect="1"/>
          </p:cNvPicPr>
          <p:nvPr/>
        </p:nvPicPr>
        <p:blipFill rotWithShape="1">
          <a:blip r:embed="rId7"/>
          <a:srcRect l="36121" t="4139" r="59827" b="84515"/>
          <a:stretch/>
        </p:blipFill>
        <p:spPr>
          <a:xfrm>
            <a:off x="5255170" y="2921876"/>
            <a:ext cx="493987" cy="777766"/>
          </a:xfrm>
          <a:prstGeom prst="rect">
            <a:avLst/>
          </a:prstGeom>
        </p:spPr>
      </p:pic>
      <p:pic>
        <p:nvPicPr>
          <p:cNvPr id="23" name="Picture 22" descr="A group of cell phones with orange pointers&#10;&#10;Description automatically generated">
            <a:extLst>
              <a:ext uri="{FF2B5EF4-FFF2-40B4-BE49-F238E27FC236}">
                <a16:creationId xmlns:a16="http://schemas.microsoft.com/office/drawing/2014/main" id="{65CA0CC9-96E5-ACE2-572B-96BCBF95FC73}"/>
              </a:ext>
            </a:extLst>
          </p:cNvPr>
          <p:cNvPicPr>
            <a:picLocks noChangeAspect="1"/>
          </p:cNvPicPr>
          <p:nvPr/>
        </p:nvPicPr>
        <p:blipFill rotWithShape="1">
          <a:blip r:embed="rId7"/>
          <a:srcRect l="36121" t="4139" r="59827" b="84515"/>
          <a:stretch/>
        </p:blipFill>
        <p:spPr>
          <a:xfrm>
            <a:off x="4687611" y="2596056"/>
            <a:ext cx="493987" cy="777766"/>
          </a:xfrm>
          <a:prstGeom prst="rect">
            <a:avLst/>
          </a:prstGeom>
        </p:spPr>
      </p:pic>
      <p:pic>
        <p:nvPicPr>
          <p:cNvPr id="24" name="Picture 23" descr="A group of cell phones with orange pointers&#10;&#10;Description automatically generated">
            <a:extLst>
              <a:ext uri="{FF2B5EF4-FFF2-40B4-BE49-F238E27FC236}">
                <a16:creationId xmlns:a16="http://schemas.microsoft.com/office/drawing/2014/main" id="{0965CF9A-2CB3-5CC8-0A10-7834256B7029}"/>
              </a:ext>
            </a:extLst>
          </p:cNvPr>
          <p:cNvPicPr>
            <a:picLocks noChangeAspect="1"/>
          </p:cNvPicPr>
          <p:nvPr/>
        </p:nvPicPr>
        <p:blipFill rotWithShape="1">
          <a:blip r:embed="rId7"/>
          <a:srcRect l="36121" t="4139" r="59827" b="84515"/>
          <a:stretch/>
        </p:blipFill>
        <p:spPr>
          <a:xfrm>
            <a:off x="4004439" y="2732691"/>
            <a:ext cx="493987" cy="777766"/>
          </a:xfrm>
          <a:prstGeom prst="rect">
            <a:avLst/>
          </a:prstGeom>
        </p:spPr>
      </p:pic>
    </p:spTree>
    <p:extLst>
      <p:ext uri="{BB962C8B-B14F-4D97-AF65-F5344CB8AC3E}">
        <p14:creationId xmlns:p14="http://schemas.microsoft.com/office/powerpoint/2010/main" val="392027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anim calcmode="lin" valueType="num">
                                      <p:cBhvr>
                                        <p:cTn id="43" dur="1000" fill="hold"/>
                                        <p:tgtEl>
                                          <p:spTgt spid="22"/>
                                        </p:tgtEl>
                                        <p:attrNameLst>
                                          <p:attrName>ppt_x</p:attrName>
                                        </p:attrNameLst>
                                      </p:cBhvr>
                                      <p:tavLst>
                                        <p:tav tm="0">
                                          <p:val>
                                            <p:strVal val="#ppt_x"/>
                                          </p:val>
                                        </p:tav>
                                        <p:tav tm="100000">
                                          <p:val>
                                            <p:strVal val="#ppt_x"/>
                                          </p:val>
                                        </p:tav>
                                      </p:tavLst>
                                    </p:anim>
                                    <p:anim calcmode="lin" valueType="num">
                                      <p:cBhvr>
                                        <p:cTn id="44" dur="1000" fill="hold"/>
                                        <p:tgtEl>
                                          <p:spTgt spid="22"/>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1000"/>
                                        <p:tgtEl>
                                          <p:spTgt spid="24"/>
                                        </p:tgtEl>
                                      </p:cBhvr>
                                    </p:animEffect>
                                    <p:anim calcmode="lin" valueType="num">
                                      <p:cBhvr>
                                        <p:cTn id="53" dur="1000" fill="hold"/>
                                        <p:tgtEl>
                                          <p:spTgt spid="24"/>
                                        </p:tgtEl>
                                        <p:attrNameLst>
                                          <p:attrName>ppt_x</p:attrName>
                                        </p:attrNameLst>
                                      </p:cBhvr>
                                      <p:tavLst>
                                        <p:tav tm="0">
                                          <p:val>
                                            <p:strVal val="#ppt_x"/>
                                          </p:val>
                                        </p:tav>
                                        <p:tav tm="100000">
                                          <p:val>
                                            <p:strVal val="#ppt_x"/>
                                          </p:val>
                                        </p:tav>
                                      </p:tavLst>
                                    </p:anim>
                                    <p:anim calcmode="lin" valueType="num">
                                      <p:cBhvr>
                                        <p:cTn id="54" dur="1000" fill="hold"/>
                                        <p:tgtEl>
                                          <p:spTgt spid="24"/>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1000"/>
                                        <p:tgtEl>
                                          <p:spTgt spid="21"/>
                                        </p:tgtEl>
                                      </p:cBhvr>
                                    </p:animEffect>
                                    <p:anim calcmode="lin" valueType="num">
                                      <p:cBhvr>
                                        <p:cTn id="58" dur="1000" fill="hold"/>
                                        <p:tgtEl>
                                          <p:spTgt spid="21"/>
                                        </p:tgtEl>
                                        <p:attrNameLst>
                                          <p:attrName>ppt_x</p:attrName>
                                        </p:attrNameLst>
                                      </p:cBhvr>
                                      <p:tavLst>
                                        <p:tav tm="0">
                                          <p:val>
                                            <p:strVal val="#ppt_x"/>
                                          </p:val>
                                        </p:tav>
                                        <p:tav tm="100000">
                                          <p:val>
                                            <p:strVal val="#ppt_x"/>
                                          </p:val>
                                        </p:tav>
                                      </p:tavLst>
                                    </p:anim>
                                    <p:anim calcmode="lin" valueType="num">
                                      <p:cBhvr>
                                        <p:cTn id="59" dur="1000" fill="hold"/>
                                        <p:tgtEl>
                                          <p:spTgt spid="2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1000"/>
                                        <p:tgtEl>
                                          <p:spTgt spid="16"/>
                                        </p:tgtEl>
                                      </p:cBhvr>
                                    </p:animEffect>
                                    <p:anim calcmode="lin" valueType="num">
                                      <p:cBhvr>
                                        <p:cTn id="63" dur="1000" fill="hold"/>
                                        <p:tgtEl>
                                          <p:spTgt spid="16"/>
                                        </p:tgtEl>
                                        <p:attrNameLst>
                                          <p:attrName>ppt_x</p:attrName>
                                        </p:attrNameLst>
                                      </p:cBhvr>
                                      <p:tavLst>
                                        <p:tav tm="0">
                                          <p:val>
                                            <p:strVal val="#ppt_x"/>
                                          </p:val>
                                        </p:tav>
                                        <p:tav tm="100000">
                                          <p:val>
                                            <p:strVal val="#ppt_x"/>
                                          </p:val>
                                        </p:tav>
                                      </p:tavLst>
                                    </p:anim>
                                    <p:anim calcmode="lin" valueType="num">
                                      <p:cBhvr>
                                        <p:cTn id="64" dur="1000" fill="hold"/>
                                        <p:tgtEl>
                                          <p:spTgt spid="16"/>
                                        </p:tgtEl>
                                        <p:attrNameLst>
                                          <p:attrName>ppt_y</p:attrName>
                                        </p:attrNameLst>
                                      </p:cBhvr>
                                      <p:tavLst>
                                        <p:tav tm="0">
                                          <p:val>
                                            <p:strVal val="#ppt_y-.1"/>
                                          </p:val>
                                        </p:tav>
                                        <p:tav tm="100000">
                                          <p:val>
                                            <p:strVal val="#ppt_y"/>
                                          </p:val>
                                        </p:tav>
                                      </p:tavLst>
                                    </p:anim>
                                  </p:childTnLst>
                                </p:cTn>
                              </p:par>
                              <p:par>
                                <p:cTn id="65" presetID="47" presetClass="entr" presetSubtype="0"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1000"/>
                                        <p:tgtEl>
                                          <p:spTgt spid="17"/>
                                        </p:tgtEl>
                                      </p:cBhvr>
                                    </p:animEffect>
                                    <p:anim calcmode="lin" valueType="num">
                                      <p:cBhvr>
                                        <p:cTn id="68" dur="1000" fill="hold"/>
                                        <p:tgtEl>
                                          <p:spTgt spid="17"/>
                                        </p:tgtEl>
                                        <p:attrNameLst>
                                          <p:attrName>ppt_x</p:attrName>
                                        </p:attrNameLst>
                                      </p:cBhvr>
                                      <p:tavLst>
                                        <p:tav tm="0">
                                          <p:val>
                                            <p:strVal val="#ppt_x"/>
                                          </p:val>
                                        </p:tav>
                                        <p:tav tm="100000">
                                          <p:val>
                                            <p:strVal val="#ppt_x"/>
                                          </p:val>
                                        </p:tav>
                                      </p:tavLst>
                                    </p:anim>
                                    <p:anim calcmode="lin" valueType="num">
                                      <p:cBhvr>
                                        <p:cTn id="69" dur="1000" fill="hold"/>
                                        <p:tgtEl>
                                          <p:spTgt spid="17"/>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1000"/>
                                        <p:tgtEl>
                                          <p:spTgt spid="18"/>
                                        </p:tgtEl>
                                      </p:cBhvr>
                                    </p:animEffect>
                                    <p:anim calcmode="lin" valueType="num">
                                      <p:cBhvr>
                                        <p:cTn id="73" dur="1000" fill="hold"/>
                                        <p:tgtEl>
                                          <p:spTgt spid="18"/>
                                        </p:tgtEl>
                                        <p:attrNameLst>
                                          <p:attrName>ppt_x</p:attrName>
                                        </p:attrNameLst>
                                      </p:cBhvr>
                                      <p:tavLst>
                                        <p:tav tm="0">
                                          <p:val>
                                            <p:strVal val="#ppt_x"/>
                                          </p:val>
                                        </p:tav>
                                        <p:tav tm="100000">
                                          <p:val>
                                            <p:strVal val="#ppt_x"/>
                                          </p:val>
                                        </p:tav>
                                      </p:tavLst>
                                    </p:anim>
                                    <p:anim calcmode="lin" valueType="num">
                                      <p:cBhvr>
                                        <p:cTn id="74" dur="1000" fill="hold"/>
                                        <p:tgtEl>
                                          <p:spTgt spid="18"/>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1000"/>
                                        <p:tgtEl>
                                          <p:spTgt spid="19"/>
                                        </p:tgtEl>
                                      </p:cBhvr>
                                    </p:animEffect>
                                    <p:anim calcmode="lin" valueType="num">
                                      <p:cBhvr>
                                        <p:cTn id="78" dur="1000" fill="hold"/>
                                        <p:tgtEl>
                                          <p:spTgt spid="19"/>
                                        </p:tgtEl>
                                        <p:attrNameLst>
                                          <p:attrName>ppt_x</p:attrName>
                                        </p:attrNameLst>
                                      </p:cBhvr>
                                      <p:tavLst>
                                        <p:tav tm="0">
                                          <p:val>
                                            <p:strVal val="#ppt_x"/>
                                          </p:val>
                                        </p:tav>
                                        <p:tav tm="100000">
                                          <p:val>
                                            <p:strVal val="#ppt_x"/>
                                          </p:val>
                                        </p:tav>
                                      </p:tavLst>
                                    </p:anim>
                                    <p:anim calcmode="lin" valueType="num">
                                      <p:cBhvr>
                                        <p:cTn id="79" dur="1000" fill="hold"/>
                                        <p:tgtEl>
                                          <p:spTgt spid="19"/>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1000"/>
                                        <p:tgtEl>
                                          <p:spTgt spid="20"/>
                                        </p:tgtEl>
                                      </p:cBhvr>
                                    </p:animEffect>
                                    <p:anim calcmode="lin" valueType="num">
                                      <p:cBhvr>
                                        <p:cTn id="83" dur="1000" fill="hold"/>
                                        <p:tgtEl>
                                          <p:spTgt spid="20"/>
                                        </p:tgtEl>
                                        <p:attrNameLst>
                                          <p:attrName>ppt_x</p:attrName>
                                        </p:attrNameLst>
                                      </p:cBhvr>
                                      <p:tavLst>
                                        <p:tav tm="0">
                                          <p:val>
                                            <p:strVal val="#ppt_x"/>
                                          </p:val>
                                        </p:tav>
                                        <p:tav tm="100000">
                                          <p:val>
                                            <p:strVal val="#ppt_x"/>
                                          </p:val>
                                        </p:tav>
                                      </p:tavLst>
                                    </p:anim>
                                    <p:anim calcmode="lin" valueType="num">
                                      <p:cBhvr>
                                        <p:cTn id="84" dur="1000" fill="hold"/>
                                        <p:tgtEl>
                                          <p:spTgt spid="20"/>
                                        </p:tgtEl>
                                        <p:attrNameLst>
                                          <p:attrName>ppt_y</p:attrName>
                                        </p:attrNameLst>
                                      </p:cBhvr>
                                      <p:tavLst>
                                        <p:tav tm="0">
                                          <p:val>
                                            <p:strVal val="#ppt_y-.1"/>
                                          </p:val>
                                        </p:tav>
                                        <p:tav tm="100000">
                                          <p:val>
                                            <p:strVal val="#ppt_y"/>
                                          </p:val>
                                        </p:tav>
                                      </p:tavLst>
                                    </p:anim>
                                  </p:childTnLst>
                                </p:cTn>
                              </p:par>
                              <p:par>
                                <p:cTn id="85" presetID="16" presetClass="entr" presetSubtype="37"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Effect transition="in" filter="barn(outVertical)">
                                      <p:cBhvr>
                                        <p:cTn id="87" dur="2000"/>
                                        <p:tgtEl>
                                          <p:spTgt spid="7"/>
                                        </p:tgtEl>
                                      </p:cBhvr>
                                    </p:animEffect>
                                  </p:childTnLst>
                                </p:cTn>
                              </p:par>
                              <p:par>
                                <p:cTn id="88" presetID="10" presetClass="entr" presetSubtype="0" fill="hold" nodeType="withEffect">
                                  <p:stCondLst>
                                    <p:cond delay="1000"/>
                                  </p:stCondLst>
                                  <p:childTnLst>
                                    <p:set>
                                      <p:cBhvr>
                                        <p:cTn id="89" dur="1" fill="hold">
                                          <p:stCondLst>
                                            <p:cond delay="0"/>
                                          </p:stCondLst>
                                        </p:cTn>
                                        <p:tgtEl>
                                          <p:spTgt spid="5"/>
                                        </p:tgtEl>
                                        <p:attrNameLst>
                                          <p:attrName>style.visibility</p:attrName>
                                        </p:attrNameLst>
                                      </p:cBhvr>
                                      <p:to>
                                        <p:strVal val="visible"/>
                                      </p:to>
                                    </p:set>
                                    <p:animEffect transition="in" filter="fade">
                                      <p:cBhvr>
                                        <p:cTn id="9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6160D66-D7F3-4EB4-DE8B-95A556545DF7}"/>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B2187679-EA9F-CA86-620F-37F33014F228}"/>
              </a:ext>
            </a:extLst>
          </p:cNvPr>
          <p:cNvPicPr>
            <a:picLocks noChangeAspect="1"/>
          </p:cNvPicPr>
          <p:nvPr/>
        </p:nvPicPr>
        <p:blipFill>
          <a:blip r:embed="rId4"/>
          <a:stretch>
            <a:fillRect/>
          </a:stretch>
        </p:blipFill>
        <p:spPr>
          <a:xfrm>
            <a:off x="-1" y="1260"/>
            <a:ext cx="12192001" cy="6855480"/>
          </a:xfrm>
          <a:prstGeom prst="rect">
            <a:avLst/>
          </a:prstGeom>
        </p:spPr>
      </p:pic>
      <p:pic>
        <p:nvPicPr>
          <p:cNvPr id="8" name="Picture 7" descr="A group of different electronic devices&#10;&#10;Description automatically generated">
            <a:extLst>
              <a:ext uri="{FF2B5EF4-FFF2-40B4-BE49-F238E27FC236}">
                <a16:creationId xmlns:a16="http://schemas.microsoft.com/office/drawing/2014/main" id="{675FB4FB-0F93-6594-124B-82D7FFA5CF48}"/>
              </a:ext>
            </a:extLst>
          </p:cNvPr>
          <p:cNvPicPr>
            <a:picLocks noChangeAspect="1"/>
          </p:cNvPicPr>
          <p:nvPr/>
        </p:nvPicPr>
        <p:blipFill rotWithShape="1">
          <a:blip r:embed="rId5"/>
          <a:srcRect l="2812" t="13318" r="70785" b="54453"/>
          <a:stretch/>
        </p:blipFill>
        <p:spPr>
          <a:xfrm>
            <a:off x="342900" y="914400"/>
            <a:ext cx="3219450" cy="2209800"/>
          </a:xfrm>
          <a:prstGeom prst="rect">
            <a:avLst/>
          </a:prstGeom>
        </p:spPr>
      </p:pic>
      <p:pic>
        <p:nvPicPr>
          <p:cNvPr id="9" name="Picture 8" descr="A group of different electronic devices&#10;&#10;Description automatically generated">
            <a:extLst>
              <a:ext uri="{FF2B5EF4-FFF2-40B4-BE49-F238E27FC236}">
                <a16:creationId xmlns:a16="http://schemas.microsoft.com/office/drawing/2014/main" id="{975D8525-3DB8-911B-42D4-629D2814E8D8}"/>
              </a:ext>
            </a:extLst>
          </p:cNvPr>
          <p:cNvPicPr>
            <a:picLocks noChangeAspect="1"/>
          </p:cNvPicPr>
          <p:nvPr/>
        </p:nvPicPr>
        <p:blipFill rotWithShape="1">
          <a:blip r:embed="rId5"/>
          <a:srcRect l="32027" t="5507" r="45753" b="62263"/>
          <a:stretch/>
        </p:blipFill>
        <p:spPr>
          <a:xfrm>
            <a:off x="3905250" y="378854"/>
            <a:ext cx="2709392" cy="2209800"/>
          </a:xfrm>
          <a:prstGeom prst="rect">
            <a:avLst/>
          </a:prstGeom>
        </p:spPr>
      </p:pic>
      <p:pic>
        <p:nvPicPr>
          <p:cNvPr id="10" name="Picture 9" descr="A group of different electronic devices&#10;&#10;Description automatically generated">
            <a:extLst>
              <a:ext uri="{FF2B5EF4-FFF2-40B4-BE49-F238E27FC236}">
                <a16:creationId xmlns:a16="http://schemas.microsoft.com/office/drawing/2014/main" id="{414DCA6E-F060-2FBB-BAB1-0F60A0F570A4}"/>
              </a:ext>
            </a:extLst>
          </p:cNvPr>
          <p:cNvPicPr>
            <a:picLocks noChangeAspect="1"/>
          </p:cNvPicPr>
          <p:nvPr/>
        </p:nvPicPr>
        <p:blipFill rotWithShape="1">
          <a:blip r:embed="rId5"/>
          <a:srcRect l="59523" t="2760" r="27123" b="65010"/>
          <a:stretch/>
        </p:blipFill>
        <p:spPr>
          <a:xfrm>
            <a:off x="7258050" y="190500"/>
            <a:ext cx="1628373" cy="2209800"/>
          </a:xfrm>
          <a:prstGeom prst="rect">
            <a:avLst/>
          </a:prstGeom>
        </p:spPr>
      </p:pic>
      <p:pic>
        <p:nvPicPr>
          <p:cNvPr id="11" name="Picture 10" descr="A group of different electronic devices&#10;&#10;Description automatically generated">
            <a:extLst>
              <a:ext uri="{FF2B5EF4-FFF2-40B4-BE49-F238E27FC236}">
                <a16:creationId xmlns:a16="http://schemas.microsoft.com/office/drawing/2014/main" id="{90A02C02-071B-FAB2-555D-727490CB859A}"/>
              </a:ext>
            </a:extLst>
          </p:cNvPr>
          <p:cNvPicPr>
            <a:picLocks noChangeAspect="1"/>
          </p:cNvPicPr>
          <p:nvPr/>
        </p:nvPicPr>
        <p:blipFill rotWithShape="1">
          <a:blip r:embed="rId5"/>
          <a:srcRect l="80457" t="8873" r="4904" b="50007"/>
          <a:stretch/>
        </p:blipFill>
        <p:spPr>
          <a:xfrm>
            <a:off x="9810750" y="609600"/>
            <a:ext cx="1785065" cy="2819400"/>
          </a:xfrm>
          <a:prstGeom prst="rect">
            <a:avLst/>
          </a:prstGeom>
        </p:spPr>
      </p:pic>
      <p:pic>
        <p:nvPicPr>
          <p:cNvPr id="12" name="Picture 11" descr="A group of different electronic devices&#10;&#10;Description automatically generated">
            <a:extLst>
              <a:ext uri="{FF2B5EF4-FFF2-40B4-BE49-F238E27FC236}">
                <a16:creationId xmlns:a16="http://schemas.microsoft.com/office/drawing/2014/main" id="{9315CC94-3FBC-76F5-D22E-AE753C76A8BD}"/>
              </a:ext>
            </a:extLst>
          </p:cNvPr>
          <p:cNvPicPr>
            <a:picLocks noChangeAspect="1"/>
          </p:cNvPicPr>
          <p:nvPr/>
        </p:nvPicPr>
        <p:blipFill rotWithShape="1">
          <a:blip r:embed="rId5"/>
          <a:srcRect l="4531" t="54438" r="70785" b="5803"/>
          <a:stretch/>
        </p:blipFill>
        <p:spPr>
          <a:xfrm>
            <a:off x="552450" y="3733801"/>
            <a:ext cx="3009900" cy="2726028"/>
          </a:xfrm>
          <a:prstGeom prst="rect">
            <a:avLst/>
          </a:prstGeom>
        </p:spPr>
      </p:pic>
      <p:pic>
        <p:nvPicPr>
          <p:cNvPr id="13" name="Picture 12" descr="A group of different electronic devices&#10;&#10;Description automatically generated">
            <a:extLst>
              <a:ext uri="{FF2B5EF4-FFF2-40B4-BE49-F238E27FC236}">
                <a16:creationId xmlns:a16="http://schemas.microsoft.com/office/drawing/2014/main" id="{BA090A35-0C90-C90A-2420-6510A7D2ECE9}"/>
              </a:ext>
            </a:extLst>
          </p:cNvPr>
          <p:cNvPicPr>
            <a:picLocks noChangeAspect="1"/>
          </p:cNvPicPr>
          <p:nvPr/>
        </p:nvPicPr>
        <p:blipFill rotWithShape="1">
          <a:blip r:embed="rId5"/>
          <a:srcRect l="33745" t="63294" r="50007" b="4383"/>
          <a:stretch/>
        </p:blipFill>
        <p:spPr>
          <a:xfrm>
            <a:off x="4114800" y="4340986"/>
            <a:ext cx="1981200" cy="2216238"/>
          </a:xfrm>
          <a:prstGeom prst="rect">
            <a:avLst/>
          </a:prstGeom>
        </p:spPr>
      </p:pic>
      <p:pic>
        <p:nvPicPr>
          <p:cNvPr id="14" name="Picture 13" descr="A group of different electronic devices&#10;&#10;Description automatically generated">
            <a:extLst>
              <a:ext uri="{FF2B5EF4-FFF2-40B4-BE49-F238E27FC236}">
                <a16:creationId xmlns:a16="http://schemas.microsoft.com/office/drawing/2014/main" id="{49D7B1BE-5A50-A35B-EC2C-4CC3A02C20AB}"/>
              </a:ext>
            </a:extLst>
          </p:cNvPr>
          <p:cNvPicPr>
            <a:picLocks noChangeAspect="1"/>
          </p:cNvPicPr>
          <p:nvPr/>
        </p:nvPicPr>
        <p:blipFill rotWithShape="1">
          <a:blip r:embed="rId5"/>
          <a:srcRect l="52154" t="60241" r="34541" b="2775"/>
          <a:stretch/>
        </p:blipFill>
        <p:spPr>
          <a:xfrm>
            <a:off x="6359612" y="4131692"/>
            <a:ext cx="1622338" cy="2535808"/>
          </a:xfrm>
          <a:prstGeom prst="rect">
            <a:avLst/>
          </a:prstGeom>
        </p:spPr>
      </p:pic>
      <p:pic>
        <p:nvPicPr>
          <p:cNvPr id="15" name="Picture 14" descr="A group of different electronic devices&#10;&#10;Description automatically generated">
            <a:extLst>
              <a:ext uri="{FF2B5EF4-FFF2-40B4-BE49-F238E27FC236}">
                <a16:creationId xmlns:a16="http://schemas.microsoft.com/office/drawing/2014/main" id="{3DC406CE-1C3E-FC91-6DF5-CA0C5365CFDB}"/>
              </a:ext>
            </a:extLst>
          </p:cNvPr>
          <p:cNvPicPr>
            <a:picLocks noChangeAspect="1"/>
          </p:cNvPicPr>
          <p:nvPr/>
        </p:nvPicPr>
        <p:blipFill rotWithShape="1">
          <a:blip r:embed="rId5"/>
          <a:srcRect l="70771" t="58880" r="4183" b="4136"/>
          <a:stretch/>
        </p:blipFill>
        <p:spPr>
          <a:xfrm>
            <a:off x="8629652" y="4038320"/>
            <a:ext cx="3054033" cy="2535808"/>
          </a:xfrm>
          <a:prstGeom prst="rect">
            <a:avLst/>
          </a:prstGeom>
        </p:spPr>
      </p:pic>
    </p:spTree>
    <p:extLst>
      <p:ext uri="{BB962C8B-B14F-4D97-AF65-F5344CB8AC3E}">
        <p14:creationId xmlns:p14="http://schemas.microsoft.com/office/powerpoint/2010/main" val="80467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8"/>
                                        </p:tgtEl>
                                        <p:attrNameLst>
                                          <p:attrName>r</p:attrName>
                                        </p:attrNameLst>
                                      </p:cBhvr>
                                    </p:animRot>
                                    <p:animRot by="-240000">
                                      <p:cBhvr>
                                        <p:cTn id="7" dur="200" fill="hold">
                                          <p:stCondLst>
                                            <p:cond delay="200"/>
                                          </p:stCondLst>
                                        </p:cTn>
                                        <p:tgtEl>
                                          <p:spTgt spid="8"/>
                                        </p:tgtEl>
                                        <p:attrNameLst>
                                          <p:attrName>r</p:attrName>
                                        </p:attrNameLst>
                                      </p:cBhvr>
                                    </p:animRot>
                                    <p:animRot by="240000">
                                      <p:cBhvr>
                                        <p:cTn id="8" dur="200" fill="hold">
                                          <p:stCondLst>
                                            <p:cond delay="400"/>
                                          </p:stCondLst>
                                        </p:cTn>
                                        <p:tgtEl>
                                          <p:spTgt spid="8"/>
                                        </p:tgtEl>
                                        <p:attrNameLst>
                                          <p:attrName>r</p:attrName>
                                        </p:attrNameLst>
                                      </p:cBhvr>
                                    </p:animRot>
                                    <p:animRot by="-240000">
                                      <p:cBhvr>
                                        <p:cTn id="9" dur="200" fill="hold">
                                          <p:stCondLst>
                                            <p:cond delay="600"/>
                                          </p:stCondLst>
                                        </p:cTn>
                                        <p:tgtEl>
                                          <p:spTgt spid="8"/>
                                        </p:tgtEl>
                                        <p:attrNameLst>
                                          <p:attrName>r</p:attrName>
                                        </p:attrNameLst>
                                      </p:cBhvr>
                                    </p:animRot>
                                    <p:animRot by="120000">
                                      <p:cBhvr>
                                        <p:cTn id="10" dur="200" fill="hold">
                                          <p:stCondLst>
                                            <p:cond delay="800"/>
                                          </p:stCondLst>
                                        </p:cTn>
                                        <p:tgtEl>
                                          <p:spTgt spid="8"/>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9"/>
                                        </p:tgtEl>
                                        <p:attrNameLst>
                                          <p:attrName>r</p:attrName>
                                        </p:attrNameLst>
                                      </p:cBhvr>
                                    </p:animRot>
                                    <p:animRot by="-240000">
                                      <p:cBhvr>
                                        <p:cTn id="13" dur="200" fill="hold">
                                          <p:stCondLst>
                                            <p:cond delay="200"/>
                                          </p:stCondLst>
                                        </p:cTn>
                                        <p:tgtEl>
                                          <p:spTgt spid="9"/>
                                        </p:tgtEl>
                                        <p:attrNameLst>
                                          <p:attrName>r</p:attrName>
                                        </p:attrNameLst>
                                      </p:cBhvr>
                                    </p:animRot>
                                    <p:animRot by="240000">
                                      <p:cBhvr>
                                        <p:cTn id="14" dur="200" fill="hold">
                                          <p:stCondLst>
                                            <p:cond delay="400"/>
                                          </p:stCondLst>
                                        </p:cTn>
                                        <p:tgtEl>
                                          <p:spTgt spid="9"/>
                                        </p:tgtEl>
                                        <p:attrNameLst>
                                          <p:attrName>r</p:attrName>
                                        </p:attrNameLst>
                                      </p:cBhvr>
                                    </p:animRot>
                                    <p:animRot by="-240000">
                                      <p:cBhvr>
                                        <p:cTn id="15" dur="200" fill="hold">
                                          <p:stCondLst>
                                            <p:cond delay="600"/>
                                          </p:stCondLst>
                                        </p:cTn>
                                        <p:tgtEl>
                                          <p:spTgt spid="9"/>
                                        </p:tgtEl>
                                        <p:attrNameLst>
                                          <p:attrName>r</p:attrName>
                                        </p:attrNameLst>
                                      </p:cBhvr>
                                    </p:animRot>
                                    <p:animRot by="120000">
                                      <p:cBhvr>
                                        <p:cTn id="16" dur="200" fill="hold">
                                          <p:stCondLst>
                                            <p:cond delay="800"/>
                                          </p:stCondLst>
                                        </p:cTn>
                                        <p:tgtEl>
                                          <p:spTgt spid="9"/>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10"/>
                                        </p:tgtEl>
                                        <p:attrNameLst>
                                          <p:attrName>r</p:attrName>
                                        </p:attrNameLst>
                                      </p:cBhvr>
                                    </p:animRot>
                                    <p:animRot by="-240000">
                                      <p:cBhvr>
                                        <p:cTn id="19" dur="200" fill="hold">
                                          <p:stCondLst>
                                            <p:cond delay="200"/>
                                          </p:stCondLst>
                                        </p:cTn>
                                        <p:tgtEl>
                                          <p:spTgt spid="10"/>
                                        </p:tgtEl>
                                        <p:attrNameLst>
                                          <p:attrName>r</p:attrName>
                                        </p:attrNameLst>
                                      </p:cBhvr>
                                    </p:animRot>
                                    <p:animRot by="240000">
                                      <p:cBhvr>
                                        <p:cTn id="20" dur="200" fill="hold">
                                          <p:stCondLst>
                                            <p:cond delay="400"/>
                                          </p:stCondLst>
                                        </p:cTn>
                                        <p:tgtEl>
                                          <p:spTgt spid="10"/>
                                        </p:tgtEl>
                                        <p:attrNameLst>
                                          <p:attrName>r</p:attrName>
                                        </p:attrNameLst>
                                      </p:cBhvr>
                                    </p:animRot>
                                    <p:animRot by="-240000">
                                      <p:cBhvr>
                                        <p:cTn id="21" dur="200" fill="hold">
                                          <p:stCondLst>
                                            <p:cond delay="600"/>
                                          </p:stCondLst>
                                        </p:cTn>
                                        <p:tgtEl>
                                          <p:spTgt spid="10"/>
                                        </p:tgtEl>
                                        <p:attrNameLst>
                                          <p:attrName>r</p:attrName>
                                        </p:attrNameLst>
                                      </p:cBhvr>
                                    </p:animRot>
                                    <p:animRot by="120000">
                                      <p:cBhvr>
                                        <p:cTn id="22" dur="200" fill="hold">
                                          <p:stCondLst>
                                            <p:cond delay="800"/>
                                          </p:stCondLst>
                                        </p:cTn>
                                        <p:tgtEl>
                                          <p:spTgt spid="10"/>
                                        </p:tgtEl>
                                        <p:attrNameLst>
                                          <p:attrName>r</p:attrName>
                                        </p:attrNameLst>
                                      </p:cBhvr>
                                    </p:animRot>
                                  </p:childTnLst>
                                </p:cTn>
                              </p:par>
                              <p:par>
                                <p:cTn id="23" presetID="32" presetClass="emph" presetSubtype="0" fill="hold" nodeType="withEffect">
                                  <p:stCondLst>
                                    <p:cond delay="0"/>
                                  </p:stCondLst>
                                  <p:childTnLst>
                                    <p:animRot by="120000">
                                      <p:cBhvr>
                                        <p:cTn id="24" dur="100" fill="hold">
                                          <p:stCondLst>
                                            <p:cond delay="0"/>
                                          </p:stCondLst>
                                        </p:cTn>
                                        <p:tgtEl>
                                          <p:spTgt spid="11"/>
                                        </p:tgtEl>
                                        <p:attrNameLst>
                                          <p:attrName>r</p:attrName>
                                        </p:attrNameLst>
                                      </p:cBhvr>
                                    </p:animRot>
                                    <p:animRot by="-240000">
                                      <p:cBhvr>
                                        <p:cTn id="25" dur="200" fill="hold">
                                          <p:stCondLst>
                                            <p:cond delay="200"/>
                                          </p:stCondLst>
                                        </p:cTn>
                                        <p:tgtEl>
                                          <p:spTgt spid="11"/>
                                        </p:tgtEl>
                                        <p:attrNameLst>
                                          <p:attrName>r</p:attrName>
                                        </p:attrNameLst>
                                      </p:cBhvr>
                                    </p:animRot>
                                    <p:animRot by="240000">
                                      <p:cBhvr>
                                        <p:cTn id="26" dur="200" fill="hold">
                                          <p:stCondLst>
                                            <p:cond delay="400"/>
                                          </p:stCondLst>
                                        </p:cTn>
                                        <p:tgtEl>
                                          <p:spTgt spid="11"/>
                                        </p:tgtEl>
                                        <p:attrNameLst>
                                          <p:attrName>r</p:attrName>
                                        </p:attrNameLst>
                                      </p:cBhvr>
                                    </p:animRot>
                                    <p:animRot by="-240000">
                                      <p:cBhvr>
                                        <p:cTn id="27" dur="200" fill="hold">
                                          <p:stCondLst>
                                            <p:cond delay="600"/>
                                          </p:stCondLst>
                                        </p:cTn>
                                        <p:tgtEl>
                                          <p:spTgt spid="11"/>
                                        </p:tgtEl>
                                        <p:attrNameLst>
                                          <p:attrName>r</p:attrName>
                                        </p:attrNameLst>
                                      </p:cBhvr>
                                    </p:animRot>
                                    <p:animRot by="120000">
                                      <p:cBhvr>
                                        <p:cTn id="28" dur="200" fill="hold">
                                          <p:stCondLst>
                                            <p:cond delay="800"/>
                                          </p:stCondLst>
                                        </p:cTn>
                                        <p:tgtEl>
                                          <p:spTgt spid="11"/>
                                        </p:tgtEl>
                                        <p:attrNameLst>
                                          <p:attrName>r</p:attrName>
                                        </p:attrNameLst>
                                      </p:cBhvr>
                                    </p:animRot>
                                  </p:childTnLst>
                                </p:cTn>
                              </p:par>
                              <p:par>
                                <p:cTn id="29" presetID="32" presetClass="emph" presetSubtype="0" fill="hold" nodeType="withEffect">
                                  <p:stCondLst>
                                    <p:cond delay="0"/>
                                  </p:stCondLst>
                                  <p:childTnLst>
                                    <p:animRot by="120000">
                                      <p:cBhvr>
                                        <p:cTn id="30" dur="100" fill="hold">
                                          <p:stCondLst>
                                            <p:cond delay="0"/>
                                          </p:stCondLst>
                                        </p:cTn>
                                        <p:tgtEl>
                                          <p:spTgt spid="15"/>
                                        </p:tgtEl>
                                        <p:attrNameLst>
                                          <p:attrName>r</p:attrName>
                                        </p:attrNameLst>
                                      </p:cBhvr>
                                    </p:animRot>
                                    <p:animRot by="-240000">
                                      <p:cBhvr>
                                        <p:cTn id="31" dur="200" fill="hold">
                                          <p:stCondLst>
                                            <p:cond delay="200"/>
                                          </p:stCondLst>
                                        </p:cTn>
                                        <p:tgtEl>
                                          <p:spTgt spid="15"/>
                                        </p:tgtEl>
                                        <p:attrNameLst>
                                          <p:attrName>r</p:attrName>
                                        </p:attrNameLst>
                                      </p:cBhvr>
                                    </p:animRot>
                                    <p:animRot by="240000">
                                      <p:cBhvr>
                                        <p:cTn id="32" dur="200" fill="hold">
                                          <p:stCondLst>
                                            <p:cond delay="400"/>
                                          </p:stCondLst>
                                        </p:cTn>
                                        <p:tgtEl>
                                          <p:spTgt spid="15"/>
                                        </p:tgtEl>
                                        <p:attrNameLst>
                                          <p:attrName>r</p:attrName>
                                        </p:attrNameLst>
                                      </p:cBhvr>
                                    </p:animRot>
                                    <p:animRot by="-240000">
                                      <p:cBhvr>
                                        <p:cTn id="33" dur="200" fill="hold">
                                          <p:stCondLst>
                                            <p:cond delay="600"/>
                                          </p:stCondLst>
                                        </p:cTn>
                                        <p:tgtEl>
                                          <p:spTgt spid="15"/>
                                        </p:tgtEl>
                                        <p:attrNameLst>
                                          <p:attrName>r</p:attrName>
                                        </p:attrNameLst>
                                      </p:cBhvr>
                                    </p:animRot>
                                    <p:animRot by="120000">
                                      <p:cBhvr>
                                        <p:cTn id="34" dur="200" fill="hold">
                                          <p:stCondLst>
                                            <p:cond delay="800"/>
                                          </p:stCondLst>
                                        </p:cTn>
                                        <p:tgtEl>
                                          <p:spTgt spid="15"/>
                                        </p:tgtEl>
                                        <p:attrNameLst>
                                          <p:attrName>r</p:attrName>
                                        </p:attrNameLst>
                                      </p:cBhvr>
                                    </p:animRot>
                                  </p:childTnLst>
                                </p:cTn>
                              </p:par>
                              <p:par>
                                <p:cTn id="35" presetID="32" presetClass="emph" presetSubtype="0" fill="hold" nodeType="withEffect">
                                  <p:stCondLst>
                                    <p:cond delay="0"/>
                                  </p:stCondLst>
                                  <p:childTnLst>
                                    <p:animRot by="120000">
                                      <p:cBhvr>
                                        <p:cTn id="36" dur="100" fill="hold">
                                          <p:stCondLst>
                                            <p:cond delay="0"/>
                                          </p:stCondLst>
                                        </p:cTn>
                                        <p:tgtEl>
                                          <p:spTgt spid="14"/>
                                        </p:tgtEl>
                                        <p:attrNameLst>
                                          <p:attrName>r</p:attrName>
                                        </p:attrNameLst>
                                      </p:cBhvr>
                                    </p:animRot>
                                    <p:animRot by="-240000">
                                      <p:cBhvr>
                                        <p:cTn id="37" dur="200" fill="hold">
                                          <p:stCondLst>
                                            <p:cond delay="200"/>
                                          </p:stCondLst>
                                        </p:cTn>
                                        <p:tgtEl>
                                          <p:spTgt spid="14"/>
                                        </p:tgtEl>
                                        <p:attrNameLst>
                                          <p:attrName>r</p:attrName>
                                        </p:attrNameLst>
                                      </p:cBhvr>
                                    </p:animRot>
                                    <p:animRot by="240000">
                                      <p:cBhvr>
                                        <p:cTn id="38" dur="200" fill="hold">
                                          <p:stCondLst>
                                            <p:cond delay="400"/>
                                          </p:stCondLst>
                                        </p:cTn>
                                        <p:tgtEl>
                                          <p:spTgt spid="14"/>
                                        </p:tgtEl>
                                        <p:attrNameLst>
                                          <p:attrName>r</p:attrName>
                                        </p:attrNameLst>
                                      </p:cBhvr>
                                    </p:animRot>
                                    <p:animRot by="-240000">
                                      <p:cBhvr>
                                        <p:cTn id="39" dur="200" fill="hold">
                                          <p:stCondLst>
                                            <p:cond delay="600"/>
                                          </p:stCondLst>
                                        </p:cTn>
                                        <p:tgtEl>
                                          <p:spTgt spid="14"/>
                                        </p:tgtEl>
                                        <p:attrNameLst>
                                          <p:attrName>r</p:attrName>
                                        </p:attrNameLst>
                                      </p:cBhvr>
                                    </p:animRot>
                                    <p:animRot by="120000">
                                      <p:cBhvr>
                                        <p:cTn id="40" dur="200" fill="hold">
                                          <p:stCondLst>
                                            <p:cond delay="800"/>
                                          </p:stCondLst>
                                        </p:cTn>
                                        <p:tgtEl>
                                          <p:spTgt spid="14"/>
                                        </p:tgtEl>
                                        <p:attrNameLst>
                                          <p:attrName>r</p:attrName>
                                        </p:attrNameLst>
                                      </p:cBhvr>
                                    </p:animRot>
                                  </p:childTnLst>
                                </p:cTn>
                              </p:par>
                              <p:par>
                                <p:cTn id="41" presetID="32" presetClass="emph" presetSubtype="0" fill="hold" nodeType="withEffect">
                                  <p:stCondLst>
                                    <p:cond delay="0"/>
                                  </p:stCondLst>
                                  <p:childTnLst>
                                    <p:animRot by="120000">
                                      <p:cBhvr>
                                        <p:cTn id="42" dur="100" fill="hold">
                                          <p:stCondLst>
                                            <p:cond delay="0"/>
                                          </p:stCondLst>
                                        </p:cTn>
                                        <p:tgtEl>
                                          <p:spTgt spid="13"/>
                                        </p:tgtEl>
                                        <p:attrNameLst>
                                          <p:attrName>r</p:attrName>
                                        </p:attrNameLst>
                                      </p:cBhvr>
                                    </p:animRot>
                                    <p:animRot by="-240000">
                                      <p:cBhvr>
                                        <p:cTn id="43" dur="200" fill="hold">
                                          <p:stCondLst>
                                            <p:cond delay="200"/>
                                          </p:stCondLst>
                                        </p:cTn>
                                        <p:tgtEl>
                                          <p:spTgt spid="13"/>
                                        </p:tgtEl>
                                        <p:attrNameLst>
                                          <p:attrName>r</p:attrName>
                                        </p:attrNameLst>
                                      </p:cBhvr>
                                    </p:animRot>
                                    <p:animRot by="240000">
                                      <p:cBhvr>
                                        <p:cTn id="44" dur="200" fill="hold">
                                          <p:stCondLst>
                                            <p:cond delay="400"/>
                                          </p:stCondLst>
                                        </p:cTn>
                                        <p:tgtEl>
                                          <p:spTgt spid="13"/>
                                        </p:tgtEl>
                                        <p:attrNameLst>
                                          <p:attrName>r</p:attrName>
                                        </p:attrNameLst>
                                      </p:cBhvr>
                                    </p:animRot>
                                    <p:animRot by="-240000">
                                      <p:cBhvr>
                                        <p:cTn id="45" dur="200" fill="hold">
                                          <p:stCondLst>
                                            <p:cond delay="600"/>
                                          </p:stCondLst>
                                        </p:cTn>
                                        <p:tgtEl>
                                          <p:spTgt spid="13"/>
                                        </p:tgtEl>
                                        <p:attrNameLst>
                                          <p:attrName>r</p:attrName>
                                        </p:attrNameLst>
                                      </p:cBhvr>
                                    </p:animRot>
                                    <p:animRot by="120000">
                                      <p:cBhvr>
                                        <p:cTn id="46" dur="200" fill="hold">
                                          <p:stCondLst>
                                            <p:cond delay="800"/>
                                          </p:stCondLst>
                                        </p:cTn>
                                        <p:tgtEl>
                                          <p:spTgt spid="13"/>
                                        </p:tgtEl>
                                        <p:attrNameLst>
                                          <p:attrName>r</p:attrName>
                                        </p:attrNameLst>
                                      </p:cBhvr>
                                    </p:animRot>
                                  </p:childTnLst>
                                </p:cTn>
                              </p:par>
                              <p:par>
                                <p:cTn id="47" presetID="32" presetClass="emph" presetSubtype="0" fill="hold" nodeType="withEffect">
                                  <p:stCondLst>
                                    <p:cond delay="0"/>
                                  </p:stCondLst>
                                  <p:childTnLst>
                                    <p:animRot by="120000">
                                      <p:cBhvr>
                                        <p:cTn id="48" dur="100" fill="hold">
                                          <p:stCondLst>
                                            <p:cond delay="0"/>
                                          </p:stCondLst>
                                        </p:cTn>
                                        <p:tgtEl>
                                          <p:spTgt spid="12"/>
                                        </p:tgtEl>
                                        <p:attrNameLst>
                                          <p:attrName>r</p:attrName>
                                        </p:attrNameLst>
                                      </p:cBhvr>
                                    </p:animRot>
                                    <p:animRot by="-240000">
                                      <p:cBhvr>
                                        <p:cTn id="49" dur="200" fill="hold">
                                          <p:stCondLst>
                                            <p:cond delay="200"/>
                                          </p:stCondLst>
                                        </p:cTn>
                                        <p:tgtEl>
                                          <p:spTgt spid="12"/>
                                        </p:tgtEl>
                                        <p:attrNameLst>
                                          <p:attrName>r</p:attrName>
                                        </p:attrNameLst>
                                      </p:cBhvr>
                                    </p:animRot>
                                    <p:animRot by="240000">
                                      <p:cBhvr>
                                        <p:cTn id="50" dur="200" fill="hold">
                                          <p:stCondLst>
                                            <p:cond delay="400"/>
                                          </p:stCondLst>
                                        </p:cTn>
                                        <p:tgtEl>
                                          <p:spTgt spid="12"/>
                                        </p:tgtEl>
                                        <p:attrNameLst>
                                          <p:attrName>r</p:attrName>
                                        </p:attrNameLst>
                                      </p:cBhvr>
                                    </p:animRot>
                                    <p:animRot by="-240000">
                                      <p:cBhvr>
                                        <p:cTn id="51" dur="200" fill="hold">
                                          <p:stCondLst>
                                            <p:cond delay="600"/>
                                          </p:stCondLst>
                                        </p:cTn>
                                        <p:tgtEl>
                                          <p:spTgt spid="12"/>
                                        </p:tgtEl>
                                        <p:attrNameLst>
                                          <p:attrName>r</p:attrName>
                                        </p:attrNameLst>
                                      </p:cBhvr>
                                    </p:animRot>
                                    <p:animRot by="120000">
                                      <p:cBhvr>
                                        <p:cTn id="52" dur="200" fill="hold">
                                          <p:stCondLst>
                                            <p:cond delay="80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DB6E58F-1762-1A5F-D04F-9DBA53BD2C70}"/>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57EC43EF-C96F-53E4-2DE3-FE82E0B328E0}"/>
              </a:ext>
            </a:extLst>
          </p:cNvPr>
          <p:cNvPicPr>
            <a:picLocks noChangeAspect="1"/>
          </p:cNvPicPr>
          <p:nvPr/>
        </p:nvPicPr>
        <p:blipFill>
          <a:blip r:embed="rId4"/>
          <a:stretch>
            <a:fillRect/>
          </a:stretch>
        </p:blipFill>
        <p:spPr>
          <a:xfrm>
            <a:off x="-1" y="1260"/>
            <a:ext cx="12192001" cy="6855480"/>
          </a:xfrm>
          <a:prstGeom prst="rect">
            <a:avLst/>
          </a:prstGeom>
        </p:spPr>
      </p:pic>
      <p:pic>
        <p:nvPicPr>
          <p:cNvPr id="6" name="Picture 5" descr="A white squares with black text&#10;&#10;Description automatically generated">
            <a:extLst>
              <a:ext uri="{FF2B5EF4-FFF2-40B4-BE49-F238E27FC236}">
                <a16:creationId xmlns:a16="http://schemas.microsoft.com/office/drawing/2014/main" id="{67A426B8-899C-8488-072D-F4909631283C}"/>
              </a:ext>
            </a:extLst>
          </p:cNvPr>
          <p:cNvPicPr>
            <a:picLocks noChangeAspect="1"/>
          </p:cNvPicPr>
          <p:nvPr/>
        </p:nvPicPr>
        <p:blipFill rotWithShape="1">
          <a:blip r:embed="rId5"/>
          <a:srcRect l="22932" t="25632" r="58894" b="43331"/>
          <a:stretch/>
        </p:blipFill>
        <p:spPr>
          <a:xfrm>
            <a:off x="2795954" y="1758462"/>
            <a:ext cx="2215662" cy="2127738"/>
          </a:xfrm>
          <a:prstGeom prst="rect">
            <a:avLst/>
          </a:prstGeom>
        </p:spPr>
      </p:pic>
      <p:pic>
        <p:nvPicPr>
          <p:cNvPr id="7" name="Picture 6" descr="A white squares with black text&#10;&#10;Description automatically generated">
            <a:extLst>
              <a:ext uri="{FF2B5EF4-FFF2-40B4-BE49-F238E27FC236}">
                <a16:creationId xmlns:a16="http://schemas.microsoft.com/office/drawing/2014/main" id="{6870F437-2870-616F-F955-430E0BC034A2}"/>
              </a:ext>
            </a:extLst>
          </p:cNvPr>
          <p:cNvPicPr>
            <a:picLocks noChangeAspect="1"/>
          </p:cNvPicPr>
          <p:nvPr/>
        </p:nvPicPr>
        <p:blipFill rotWithShape="1">
          <a:blip r:embed="rId5"/>
          <a:srcRect l="41106" t="25632" r="41105" b="43331"/>
          <a:stretch/>
        </p:blipFill>
        <p:spPr>
          <a:xfrm>
            <a:off x="5011616" y="1758462"/>
            <a:ext cx="2168770" cy="2127738"/>
          </a:xfrm>
          <a:prstGeom prst="rect">
            <a:avLst/>
          </a:prstGeom>
        </p:spPr>
      </p:pic>
      <p:pic>
        <p:nvPicPr>
          <p:cNvPr id="8" name="Picture 7" descr="A white squares with black text&#10;&#10;Description automatically generated">
            <a:extLst>
              <a:ext uri="{FF2B5EF4-FFF2-40B4-BE49-F238E27FC236}">
                <a16:creationId xmlns:a16="http://schemas.microsoft.com/office/drawing/2014/main" id="{7F1596DA-426B-186A-63EB-862E97436DA8}"/>
              </a:ext>
            </a:extLst>
          </p:cNvPr>
          <p:cNvPicPr>
            <a:picLocks noChangeAspect="1"/>
          </p:cNvPicPr>
          <p:nvPr/>
        </p:nvPicPr>
        <p:blipFill rotWithShape="1">
          <a:blip r:embed="rId5"/>
          <a:srcRect l="58894" t="25632" r="22932" b="43331"/>
          <a:stretch/>
        </p:blipFill>
        <p:spPr>
          <a:xfrm>
            <a:off x="7180386" y="1758460"/>
            <a:ext cx="2215660" cy="2127739"/>
          </a:xfrm>
          <a:prstGeom prst="rect">
            <a:avLst/>
          </a:prstGeom>
        </p:spPr>
      </p:pic>
      <p:pic>
        <p:nvPicPr>
          <p:cNvPr id="9" name="Picture 8" descr="A white squares with black text&#10;&#10;Description automatically generated">
            <a:extLst>
              <a:ext uri="{FF2B5EF4-FFF2-40B4-BE49-F238E27FC236}">
                <a16:creationId xmlns:a16="http://schemas.microsoft.com/office/drawing/2014/main" id="{92726679-AB28-991D-BDF7-81CBF5962C8E}"/>
              </a:ext>
            </a:extLst>
          </p:cNvPr>
          <p:cNvPicPr>
            <a:picLocks noChangeAspect="1"/>
          </p:cNvPicPr>
          <p:nvPr/>
        </p:nvPicPr>
        <p:blipFill rotWithShape="1">
          <a:blip r:embed="rId5"/>
          <a:srcRect l="31827" t="56670" r="50000" b="12293"/>
          <a:stretch/>
        </p:blipFill>
        <p:spPr>
          <a:xfrm>
            <a:off x="3880338" y="3886199"/>
            <a:ext cx="2215662" cy="2127738"/>
          </a:xfrm>
          <a:prstGeom prst="rect">
            <a:avLst/>
          </a:prstGeom>
        </p:spPr>
      </p:pic>
      <p:pic>
        <p:nvPicPr>
          <p:cNvPr id="10" name="Picture 9" descr="A white squares with black text&#10;&#10;Description automatically generated">
            <a:extLst>
              <a:ext uri="{FF2B5EF4-FFF2-40B4-BE49-F238E27FC236}">
                <a16:creationId xmlns:a16="http://schemas.microsoft.com/office/drawing/2014/main" id="{456649AC-7EC0-E2CA-174E-2FA1CA4414BF}"/>
              </a:ext>
            </a:extLst>
          </p:cNvPr>
          <p:cNvPicPr>
            <a:picLocks noChangeAspect="1"/>
          </p:cNvPicPr>
          <p:nvPr/>
        </p:nvPicPr>
        <p:blipFill rotWithShape="1">
          <a:blip r:embed="rId5"/>
          <a:srcRect l="50000" t="56670" r="31827" b="12293"/>
          <a:stretch/>
        </p:blipFill>
        <p:spPr>
          <a:xfrm>
            <a:off x="6096000" y="3886198"/>
            <a:ext cx="2215660" cy="2127738"/>
          </a:xfrm>
          <a:prstGeom prst="rect">
            <a:avLst/>
          </a:prstGeom>
        </p:spPr>
      </p:pic>
      <p:pic>
        <p:nvPicPr>
          <p:cNvPr id="11" name="Picture 10" descr="A group of objects on a black background&#10;&#10;Description automatically generated">
            <a:extLst>
              <a:ext uri="{FF2B5EF4-FFF2-40B4-BE49-F238E27FC236}">
                <a16:creationId xmlns:a16="http://schemas.microsoft.com/office/drawing/2014/main" id="{3F479883-4DBB-6AC5-44DB-654580770EF9}"/>
              </a:ext>
            </a:extLst>
          </p:cNvPr>
          <p:cNvPicPr>
            <a:picLocks noChangeAspect="1"/>
          </p:cNvPicPr>
          <p:nvPr/>
        </p:nvPicPr>
        <p:blipFill rotWithShape="1">
          <a:blip r:embed="rId6"/>
          <a:srcRect l="22932" t="26145" r="58894" b="42818"/>
          <a:stretch/>
        </p:blipFill>
        <p:spPr>
          <a:xfrm>
            <a:off x="2795954" y="1793630"/>
            <a:ext cx="2215662" cy="2127739"/>
          </a:xfrm>
          <a:prstGeom prst="rect">
            <a:avLst/>
          </a:prstGeom>
        </p:spPr>
      </p:pic>
      <p:pic>
        <p:nvPicPr>
          <p:cNvPr id="12" name="Picture 11" descr="A group of objects on a black background&#10;&#10;Description automatically generated">
            <a:extLst>
              <a:ext uri="{FF2B5EF4-FFF2-40B4-BE49-F238E27FC236}">
                <a16:creationId xmlns:a16="http://schemas.microsoft.com/office/drawing/2014/main" id="{D5165360-BFCA-BC0E-14A3-EF004D96A6DD}"/>
              </a:ext>
            </a:extLst>
          </p:cNvPr>
          <p:cNvPicPr>
            <a:picLocks noChangeAspect="1"/>
          </p:cNvPicPr>
          <p:nvPr/>
        </p:nvPicPr>
        <p:blipFill rotWithShape="1">
          <a:blip r:embed="rId6"/>
          <a:srcRect l="41106" t="26145" r="41106" b="42818"/>
          <a:stretch/>
        </p:blipFill>
        <p:spPr>
          <a:xfrm>
            <a:off x="5011616" y="1793630"/>
            <a:ext cx="2168770" cy="2127739"/>
          </a:xfrm>
          <a:prstGeom prst="rect">
            <a:avLst/>
          </a:prstGeom>
        </p:spPr>
      </p:pic>
      <p:pic>
        <p:nvPicPr>
          <p:cNvPr id="13" name="Picture 12" descr="A group of objects on a black background&#10;&#10;Description automatically generated">
            <a:extLst>
              <a:ext uri="{FF2B5EF4-FFF2-40B4-BE49-F238E27FC236}">
                <a16:creationId xmlns:a16="http://schemas.microsoft.com/office/drawing/2014/main" id="{FBF2BF92-EF2D-8685-B0DB-FE799E5DCD13}"/>
              </a:ext>
            </a:extLst>
          </p:cNvPr>
          <p:cNvPicPr>
            <a:picLocks noChangeAspect="1"/>
          </p:cNvPicPr>
          <p:nvPr/>
        </p:nvPicPr>
        <p:blipFill rotWithShape="1">
          <a:blip r:embed="rId6"/>
          <a:srcRect l="58894" t="26145" r="22932" b="42818"/>
          <a:stretch/>
        </p:blipFill>
        <p:spPr>
          <a:xfrm>
            <a:off x="7180386" y="1793630"/>
            <a:ext cx="2215660" cy="2127740"/>
          </a:xfrm>
          <a:prstGeom prst="rect">
            <a:avLst/>
          </a:prstGeom>
        </p:spPr>
      </p:pic>
      <p:pic>
        <p:nvPicPr>
          <p:cNvPr id="14" name="Picture 13" descr="A group of objects on a black background&#10;&#10;Description automatically generated">
            <a:extLst>
              <a:ext uri="{FF2B5EF4-FFF2-40B4-BE49-F238E27FC236}">
                <a16:creationId xmlns:a16="http://schemas.microsoft.com/office/drawing/2014/main" id="{817B3F64-7DB9-0A3F-D580-1A66B677F3D1}"/>
              </a:ext>
            </a:extLst>
          </p:cNvPr>
          <p:cNvPicPr>
            <a:picLocks noChangeAspect="1"/>
          </p:cNvPicPr>
          <p:nvPr/>
        </p:nvPicPr>
        <p:blipFill rotWithShape="1">
          <a:blip r:embed="rId6"/>
          <a:srcRect l="31827" t="57182" r="50000" b="11781"/>
          <a:stretch/>
        </p:blipFill>
        <p:spPr>
          <a:xfrm>
            <a:off x="3880338" y="3921370"/>
            <a:ext cx="2215662" cy="2127740"/>
          </a:xfrm>
          <a:prstGeom prst="rect">
            <a:avLst/>
          </a:prstGeom>
        </p:spPr>
      </p:pic>
      <p:pic>
        <p:nvPicPr>
          <p:cNvPr id="15" name="Picture 14" descr="A group of objects on a black background&#10;&#10;Description automatically generated">
            <a:extLst>
              <a:ext uri="{FF2B5EF4-FFF2-40B4-BE49-F238E27FC236}">
                <a16:creationId xmlns:a16="http://schemas.microsoft.com/office/drawing/2014/main" id="{02A45FDF-2BF0-8066-6E6B-F5CD658740FD}"/>
              </a:ext>
            </a:extLst>
          </p:cNvPr>
          <p:cNvPicPr>
            <a:picLocks noChangeAspect="1"/>
          </p:cNvPicPr>
          <p:nvPr/>
        </p:nvPicPr>
        <p:blipFill rotWithShape="1">
          <a:blip r:embed="rId6"/>
          <a:srcRect l="50000" t="57182" r="31827" b="11781"/>
          <a:stretch/>
        </p:blipFill>
        <p:spPr>
          <a:xfrm>
            <a:off x="6096000" y="3921370"/>
            <a:ext cx="2215660" cy="2127740"/>
          </a:xfrm>
          <a:prstGeom prst="rect">
            <a:avLst/>
          </a:prstGeom>
        </p:spPr>
      </p:pic>
    </p:spTree>
    <p:extLst>
      <p:ext uri="{BB962C8B-B14F-4D97-AF65-F5344CB8AC3E}">
        <p14:creationId xmlns:p14="http://schemas.microsoft.com/office/powerpoint/2010/main" val="2190267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down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strips(down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strips(down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strips(downLeft)">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strips(down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04EEEA5-350F-29D8-2857-85EACA80D104}"/>
              </a:ext>
            </a:extLst>
          </p:cNvPr>
          <p:cNvPicPr>
            <a:picLocks noChangeAspect="1"/>
          </p:cNvPicPr>
          <p:nvPr/>
        </p:nvPicPr>
        <p:blipFill>
          <a:blip r:embed="rId3"/>
          <a:stretch>
            <a:fillRect/>
          </a:stretch>
        </p:blipFill>
        <p:spPr>
          <a:xfrm>
            <a:off x="0" y="1259"/>
            <a:ext cx="12192000" cy="6855479"/>
          </a:xfrm>
          <a:prstGeom prst="rect">
            <a:avLst/>
          </a:prstGeom>
        </p:spPr>
      </p:pic>
      <p:pic>
        <p:nvPicPr>
          <p:cNvPr id="13" name="Picture 12" descr="A screenshot of a computer&#10;&#10;Description automatically generated">
            <a:extLst>
              <a:ext uri="{FF2B5EF4-FFF2-40B4-BE49-F238E27FC236}">
                <a16:creationId xmlns:a16="http://schemas.microsoft.com/office/drawing/2014/main" id="{A77FB828-1544-986B-0EEF-F9F3375E9287}"/>
              </a:ext>
            </a:extLst>
          </p:cNvPr>
          <p:cNvPicPr>
            <a:picLocks noChangeAspect="1"/>
          </p:cNvPicPr>
          <p:nvPr/>
        </p:nvPicPr>
        <p:blipFill>
          <a:blip r:embed="rId4"/>
          <a:stretch>
            <a:fillRect/>
          </a:stretch>
        </p:blipFill>
        <p:spPr>
          <a:xfrm>
            <a:off x="0" y="1260"/>
            <a:ext cx="12194242" cy="6856740"/>
          </a:xfrm>
          <a:prstGeom prst="rect">
            <a:avLst/>
          </a:prstGeom>
        </p:spPr>
      </p:pic>
      <p:pic>
        <p:nvPicPr>
          <p:cNvPr id="15" name="Picture 14" descr="A screenshot of a computer&#10;&#10;Description automatically generated">
            <a:extLst>
              <a:ext uri="{FF2B5EF4-FFF2-40B4-BE49-F238E27FC236}">
                <a16:creationId xmlns:a16="http://schemas.microsoft.com/office/drawing/2014/main" id="{EED2568F-FEDE-A458-EF41-B8405EFE527D}"/>
              </a:ext>
            </a:extLst>
          </p:cNvPr>
          <p:cNvPicPr>
            <a:picLocks noChangeAspect="1"/>
          </p:cNvPicPr>
          <p:nvPr/>
        </p:nvPicPr>
        <p:blipFill rotWithShape="1">
          <a:blip r:embed="rId5"/>
          <a:srcRect l="13005" t="5046" r="57349" b="56297"/>
          <a:stretch/>
        </p:blipFill>
        <p:spPr>
          <a:xfrm>
            <a:off x="1585732" y="347241"/>
            <a:ext cx="3615160" cy="2650602"/>
          </a:xfrm>
          <a:prstGeom prst="rect">
            <a:avLst/>
          </a:prstGeom>
        </p:spPr>
      </p:pic>
      <p:pic>
        <p:nvPicPr>
          <p:cNvPr id="16" name="Picture 15" descr="A screenshot of a computer&#10;&#10;Description automatically generated">
            <a:extLst>
              <a:ext uri="{FF2B5EF4-FFF2-40B4-BE49-F238E27FC236}">
                <a16:creationId xmlns:a16="http://schemas.microsoft.com/office/drawing/2014/main" id="{0E082125-08A2-FDF7-48CD-D242B5F31988}"/>
              </a:ext>
            </a:extLst>
          </p:cNvPr>
          <p:cNvPicPr>
            <a:picLocks noChangeAspect="1"/>
          </p:cNvPicPr>
          <p:nvPr/>
        </p:nvPicPr>
        <p:blipFill rotWithShape="1">
          <a:blip r:embed="rId5"/>
          <a:srcRect l="13022" t="51655" r="57332" b="9688"/>
          <a:stretch/>
        </p:blipFill>
        <p:spPr>
          <a:xfrm>
            <a:off x="1585732" y="3541853"/>
            <a:ext cx="3615160" cy="2650602"/>
          </a:xfrm>
          <a:prstGeom prst="rect">
            <a:avLst/>
          </a:prstGeom>
        </p:spPr>
      </p:pic>
      <p:pic>
        <p:nvPicPr>
          <p:cNvPr id="17" name="Picture 16" descr="A screenshot of a computer&#10;&#10;Description automatically generated">
            <a:extLst>
              <a:ext uri="{FF2B5EF4-FFF2-40B4-BE49-F238E27FC236}">
                <a16:creationId xmlns:a16="http://schemas.microsoft.com/office/drawing/2014/main" id="{45CE8693-3AE6-0A20-075D-3B5D36523532}"/>
              </a:ext>
            </a:extLst>
          </p:cNvPr>
          <p:cNvPicPr>
            <a:picLocks noChangeAspect="1"/>
          </p:cNvPicPr>
          <p:nvPr/>
        </p:nvPicPr>
        <p:blipFill rotWithShape="1">
          <a:blip r:embed="rId5"/>
          <a:srcRect l="57322" t="5046" r="12295" b="56297"/>
          <a:stretch/>
        </p:blipFill>
        <p:spPr>
          <a:xfrm>
            <a:off x="6991109" y="347241"/>
            <a:ext cx="3705020" cy="2650602"/>
          </a:xfrm>
          <a:prstGeom prst="rect">
            <a:avLst/>
          </a:prstGeom>
        </p:spPr>
      </p:pic>
      <p:pic>
        <p:nvPicPr>
          <p:cNvPr id="18" name="Picture 17" descr="A screenshot of a computer&#10;&#10;Description automatically generated">
            <a:extLst>
              <a:ext uri="{FF2B5EF4-FFF2-40B4-BE49-F238E27FC236}">
                <a16:creationId xmlns:a16="http://schemas.microsoft.com/office/drawing/2014/main" id="{E55D3CF6-26E7-D0B8-EF42-A2086C6870F4}"/>
              </a:ext>
            </a:extLst>
          </p:cNvPr>
          <p:cNvPicPr>
            <a:picLocks noChangeAspect="1"/>
          </p:cNvPicPr>
          <p:nvPr/>
        </p:nvPicPr>
        <p:blipFill rotWithShape="1">
          <a:blip r:embed="rId5"/>
          <a:srcRect l="57340" t="51655" r="12276" b="9688"/>
          <a:stretch/>
        </p:blipFill>
        <p:spPr>
          <a:xfrm>
            <a:off x="6991107" y="3541853"/>
            <a:ext cx="3705021" cy="2650602"/>
          </a:xfrm>
          <a:prstGeom prst="rect">
            <a:avLst/>
          </a:prstGeom>
        </p:spPr>
      </p:pic>
      <p:sp>
        <p:nvSpPr>
          <p:cNvPr id="2" name="TextBox 1">
            <a:extLst>
              <a:ext uri="{FF2B5EF4-FFF2-40B4-BE49-F238E27FC236}">
                <a16:creationId xmlns:a16="http://schemas.microsoft.com/office/drawing/2014/main" id="{C5A23F22-6DE1-425D-A930-26C0FDCC06FF}"/>
              </a:ext>
            </a:extLst>
          </p:cNvPr>
          <p:cNvSpPr txBox="1"/>
          <p:nvPr/>
        </p:nvSpPr>
        <p:spPr>
          <a:xfrm>
            <a:off x="6861975" y="6218562"/>
            <a:ext cx="4300502" cy="369332"/>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Something pops up on your screen</a:t>
            </a:r>
            <a:endParaRPr lang="en-GB" b="1"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1927F6F7-AC71-48B1-8C41-EF56BA81A41E}"/>
              </a:ext>
            </a:extLst>
          </p:cNvPr>
          <p:cNvSpPr txBox="1"/>
          <p:nvPr/>
        </p:nvSpPr>
        <p:spPr>
          <a:xfrm>
            <a:off x="1280737" y="3038883"/>
            <a:ext cx="4300502" cy="369332"/>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Some settings change on your games</a:t>
            </a:r>
            <a:endParaRPr lang="en-GB" b="1" dirty="0">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5638AABD-D9C3-498E-8E7A-AED649933829}"/>
              </a:ext>
            </a:extLst>
          </p:cNvPr>
          <p:cNvSpPr txBox="1"/>
          <p:nvPr/>
        </p:nvSpPr>
        <p:spPr>
          <a:xfrm>
            <a:off x="6879944" y="3050102"/>
            <a:ext cx="4300502" cy="369332"/>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A character online looks different</a:t>
            </a:r>
            <a:endParaRPr lang="en-GB" b="1" dirty="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D8AD399F-0E43-4830-BC9B-D7DC281A7924}"/>
              </a:ext>
            </a:extLst>
          </p:cNvPr>
          <p:cNvSpPr txBox="1"/>
          <p:nvPr/>
        </p:nvSpPr>
        <p:spPr>
          <a:xfrm>
            <a:off x="1414086" y="6218562"/>
            <a:ext cx="4300502" cy="369332"/>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A video you were watching changes</a:t>
            </a: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5477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randombar(horizontal)">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randombar(horizontal)">
                                      <p:cBhvr>
                                        <p:cTn id="29" dur="500"/>
                                        <p:tgtEl>
                                          <p:spTgt spid="17"/>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randombar(horizontal)">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04EEEA5-350F-29D8-2857-85EACA80D104}"/>
              </a:ext>
            </a:extLst>
          </p:cNvPr>
          <p:cNvPicPr>
            <a:picLocks noChangeAspect="1"/>
          </p:cNvPicPr>
          <p:nvPr/>
        </p:nvPicPr>
        <p:blipFill>
          <a:blip r:embed="rId4"/>
          <a:stretch>
            <a:fillRect/>
          </a:stretch>
        </p:blipFill>
        <p:spPr>
          <a:xfrm>
            <a:off x="0" y="1259"/>
            <a:ext cx="12192000" cy="6855479"/>
          </a:xfrm>
          <a:prstGeom prst="rect">
            <a:avLst/>
          </a:prstGeom>
        </p:spPr>
      </p:pic>
      <p:pic>
        <p:nvPicPr>
          <p:cNvPr id="4" name="Online Media 3" title="Child Focus &amp;#39;E-safety&amp;#39;">
            <a:hlinkClick r:id="" action="ppaction://media"/>
            <a:extLst>
              <a:ext uri="{FF2B5EF4-FFF2-40B4-BE49-F238E27FC236}">
                <a16:creationId xmlns:a16="http://schemas.microsoft.com/office/drawing/2014/main" id="{B5B76C29-3E01-41B3-8B0D-F86426A24407}"/>
              </a:ext>
            </a:extLst>
          </p:cNvPr>
          <p:cNvPicPr>
            <a:picLocks noRot="1" noChangeAspect="1"/>
          </p:cNvPicPr>
          <p:nvPr>
            <a:videoFile r:link="rId1"/>
          </p:nvPr>
        </p:nvPicPr>
        <p:blipFill>
          <a:blip r:embed="rId5"/>
          <a:stretch>
            <a:fillRect/>
          </a:stretch>
        </p:blipFill>
        <p:spPr>
          <a:xfrm>
            <a:off x="932985" y="524804"/>
            <a:ext cx="10326029" cy="5808391"/>
          </a:xfrm>
          <a:prstGeom prst="rect">
            <a:avLst/>
          </a:prstGeom>
        </p:spPr>
      </p:pic>
    </p:spTree>
    <p:extLst>
      <p:ext uri="{BB962C8B-B14F-4D97-AF65-F5344CB8AC3E}">
        <p14:creationId xmlns:p14="http://schemas.microsoft.com/office/powerpoint/2010/main" val="159632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83D3A37D-522F-9ED5-B8D6-FB0ED134166E}"/>
              </a:ext>
            </a:extLst>
          </p:cNvPr>
          <p:cNvPicPr>
            <a:picLocks noChangeAspect="1"/>
          </p:cNvPicPr>
          <p:nvPr/>
        </p:nvPicPr>
        <p:blipFill>
          <a:blip r:embed="rId3"/>
          <a:stretch>
            <a:fillRect/>
          </a:stretch>
        </p:blipFill>
        <p:spPr>
          <a:xfrm>
            <a:off x="0" y="1260"/>
            <a:ext cx="12194242" cy="6856740"/>
          </a:xfrm>
          <a:prstGeom prst="rect">
            <a:avLst/>
          </a:prstGeom>
        </p:spPr>
      </p:pic>
      <p:pic>
        <p:nvPicPr>
          <p:cNvPr id="9" name="Picture 8" descr="A cartoon of a child with a sad expression&#10;&#10;Description automatically generated">
            <a:extLst>
              <a:ext uri="{FF2B5EF4-FFF2-40B4-BE49-F238E27FC236}">
                <a16:creationId xmlns:a16="http://schemas.microsoft.com/office/drawing/2014/main" id="{E8682FA2-67E4-222D-7F33-45E52602923A}"/>
              </a:ext>
            </a:extLst>
          </p:cNvPr>
          <p:cNvPicPr>
            <a:picLocks noChangeAspect="1"/>
          </p:cNvPicPr>
          <p:nvPr/>
        </p:nvPicPr>
        <p:blipFill>
          <a:blip r:embed="rId4"/>
          <a:stretch>
            <a:fillRect/>
          </a:stretch>
        </p:blipFill>
        <p:spPr>
          <a:xfrm>
            <a:off x="0" y="1259"/>
            <a:ext cx="12192000" cy="6855479"/>
          </a:xfrm>
          <a:prstGeom prst="rect">
            <a:avLst/>
          </a:prstGeom>
        </p:spPr>
      </p:pic>
      <p:pic>
        <p:nvPicPr>
          <p:cNvPr id="11" name="Picture 10" descr="Cartoon of a child and a child&#10;&#10;Description automatically generated">
            <a:extLst>
              <a:ext uri="{FF2B5EF4-FFF2-40B4-BE49-F238E27FC236}">
                <a16:creationId xmlns:a16="http://schemas.microsoft.com/office/drawing/2014/main" id="{C29B050A-B9F2-3474-8508-328540A0A8C8}"/>
              </a:ext>
            </a:extLst>
          </p:cNvPr>
          <p:cNvPicPr>
            <a:picLocks noChangeAspect="1"/>
          </p:cNvPicPr>
          <p:nvPr/>
        </p:nvPicPr>
        <p:blipFill>
          <a:blip r:embed="rId5"/>
          <a:stretch>
            <a:fillRect/>
          </a:stretch>
        </p:blipFill>
        <p:spPr>
          <a:xfrm>
            <a:off x="0" y="1260"/>
            <a:ext cx="12194242" cy="6856740"/>
          </a:xfrm>
          <a:prstGeom prst="rect">
            <a:avLst/>
          </a:prstGeom>
        </p:spPr>
      </p:pic>
      <p:pic>
        <p:nvPicPr>
          <p:cNvPr id="5" name="Picture 4" descr="A group of white rectangular objects with black text&#10;&#10;Description automatically generated">
            <a:extLst>
              <a:ext uri="{FF2B5EF4-FFF2-40B4-BE49-F238E27FC236}">
                <a16:creationId xmlns:a16="http://schemas.microsoft.com/office/drawing/2014/main" id="{7B13C727-A2D4-5239-3F1D-52C11C0E2FA2}"/>
              </a:ext>
            </a:extLst>
          </p:cNvPr>
          <p:cNvPicPr>
            <a:picLocks noChangeAspect="1"/>
          </p:cNvPicPr>
          <p:nvPr/>
        </p:nvPicPr>
        <p:blipFill rotWithShape="1">
          <a:blip r:embed="rId6"/>
          <a:srcRect l="1544" t="28810" r="76512" b="38438"/>
          <a:stretch/>
        </p:blipFill>
        <p:spPr>
          <a:xfrm>
            <a:off x="188258" y="1976718"/>
            <a:ext cx="2675966" cy="2245658"/>
          </a:xfrm>
          <a:prstGeom prst="rect">
            <a:avLst/>
          </a:prstGeom>
        </p:spPr>
      </p:pic>
      <p:pic>
        <p:nvPicPr>
          <p:cNvPr id="7" name="Picture 6" descr="A black background with white speech bubbles&#10;&#10;Description automatically generated">
            <a:extLst>
              <a:ext uri="{FF2B5EF4-FFF2-40B4-BE49-F238E27FC236}">
                <a16:creationId xmlns:a16="http://schemas.microsoft.com/office/drawing/2014/main" id="{D935D466-987B-91C4-9129-9785876300B7}"/>
              </a:ext>
            </a:extLst>
          </p:cNvPr>
          <p:cNvPicPr>
            <a:picLocks noChangeAspect="1"/>
          </p:cNvPicPr>
          <p:nvPr/>
        </p:nvPicPr>
        <p:blipFill rotWithShape="1">
          <a:blip r:embed="rId7"/>
          <a:srcRect l="20291" t="11160" r="57764" b="58442"/>
          <a:stretch/>
        </p:blipFill>
        <p:spPr>
          <a:xfrm>
            <a:off x="2474258" y="766482"/>
            <a:ext cx="2675965" cy="2084294"/>
          </a:xfrm>
          <a:prstGeom prst="rect">
            <a:avLst/>
          </a:prstGeom>
        </p:spPr>
      </p:pic>
      <p:pic>
        <p:nvPicPr>
          <p:cNvPr id="15" name="Picture 14" descr="A group of white rectangular objects with black text&#10;&#10;Description automatically generated">
            <a:extLst>
              <a:ext uri="{FF2B5EF4-FFF2-40B4-BE49-F238E27FC236}">
                <a16:creationId xmlns:a16="http://schemas.microsoft.com/office/drawing/2014/main" id="{0DA63C2D-90B9-84D2-7B6E-58AA4C1E772E}"/>
              </a:ext>
            </a:extLst>
          </p:cNvPr>
          <p:cNvPicPr>
            <a:picLocks noChangeAspect="1"/>
          </p:cNvPicPr>
          <p:nvPr/>
        </p:nvPicPr>
        <p:blipFill rotWithShape="1">
          <a:blip r:embed="rId6"/>
          <a:srcRect l="39037" t="31163" r="39019" b="38438"/>
          <a:stretch/>
        </p:blipFill>
        <p:spPr>
          <a:xfrm>
            <a:off x="7046258" y="886876"/>
            <a:ext cx="2675962" cy="2084294"/>
          </a:xfrm>
          <a:prstGeom prst="rect">
            <a:avLst/>
          </a:prstGeom>
        </p:spPr>
      </p:pic>
      <p:pic>
        <p:nvPicPr>
          <p:cNvPr id="12" name="Picture 11" descr="A black background with white speech bubbles&#10;&#10;Description automatically generated">
            <a:extLst>
              <a:ext uri="{FF2B5EF4-FFF2-40B4-BE49-F238E27FC236}">
                <a16:creationId xmlns:a16="http://schemas.microsoft.com/office/drawing/2014/main" id="{E9B826E3-156C-72DA-730F-45608D54B708}"/>
              </a:ext>
            </a:extLst>
          </p:cNvPr>
          <p:cNvPicPr>
            <a:picLocks noChangeAspect="1"/>
          </p:cNvPicPr>
          <p:nvPr/>
        </p:nvPicPr>
        <p:blipFill rotWithShape="1">
          <a:blip r:embed="rId7"/>
          <a:srcRect l="57747" t="12550" r="20308" b="57052"/>
          <a:stretch/>
        </p:blipFill>
        <p:spPr>
          <a:xfrm>
            <a:off x="4755777" y="2083663"/>
            <a:ext cx="2675964" cy="2084294"/>
          </a:xfrm>
          <a:prstGeom prst="rect">
            <a:avLst/>
          </a:prstGeom>
        </p:spPr>
      </p:pic>
      <p:pic>
        <p:nvPicPr>
          <p:cNvPr id="13" name="Picture 12" descr="A group of white rectangular objects with black text&#10;&#10;Description automatically generated">
            <a:extLst>
              <a:ext uri="{FF2B5EF4-FFF2-40B4-BE49-F238E27FC236}">
                <a16:creationId xmlns:a16="http://schemas.microsoft.com/office/drawing/2014/main" id="{0725D64B-07CF-CC4E-4DD8-17305D620579}"/>
              </a:ext>
            </a:extLst>
          </p:cNvPr>
          <p:cNvPicPr>
            <a:picLocks noChangeAspect="1"/>
          </p:cNvPicPr>
          <p:nvPr/>
        </p:nvPicPr>
        <p:blipFill rotWithShape="1">
          <a:blip r:embed="rId6"/>
          <a:srcRect l="76492" t="28810" r="1563" b="38438"/>
          <a:stretch/>
        </p:blipFill>
        <p:spPr>
          <a:xfrm>
            <a:off x="9327776" y="1976718"/>
            <a:ext cx="2675966" cy="2245658"/>
          </a:xfrm>
          <a:prstGeom prst="rect">
            <a:avLst/>
          </a:prstGeom>
        </p:spPr>
      </p:pic>
    </p:spTree>
    <p:extLst>
      <p:ext uri="{BB962C8B-B14F-4D97-AF65-F5344CB8AC3E}">
        <p14:creationId xmlns:p14="http://schemas.microsoft.com/office/powerpoint/2010/main" val="183745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42"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le with black text&#10;&#10;Description automatically generated">
            <a:extLst>
              <a:ext uri="{FF2B5EF4-FFF2-40B4-BE49-F238E27FC236}">
                <a16:creationId xmlns:a16="http://schemas.microsoft.com/office/drawing/2014/main" id="{5059A528-5689-6C17-015A-EC6381828682}"/>
              </a:ext>
            </a:extLst>
          </p:cNvPr>
          <p:cNvPicPr>
            <a:picLocks noChangeAspect="1"/>
          </p:cNvPicPr>
          <p:nvPr/>
        </p:nvPicPr>
        <p:blipFill>
          <a:blip r:embed="rId3"/>
          <a:stretch>
            <a:fillRect/>
          </a:stretch>
        </p:blipFill>
        <p:spPr>
          <a:xfrm>
            <a:off x="0" y="1260"/>
            <a:ext cx="12194242" cy="6856740"/>
          </a:xfrm>
          <a:prstGeom prst="rect">
            <a:avLst/>
          </a:prstGeom>
        </p:spPr>
      </p:pic>
      <p:pic>
        <p:nvPicPr>
          <p:cNvPr id="12" name="Picture 11" descr="A cartoon of a child with a sad expression&#10;&#10;Description automatically generated">
            <a:extLst>
              <a:ext uri="{FF2B5EF4-FFF2-40B4-BE49-F238E27FC236}">
                <a16:creationId xmlns:a16="http://schemas.microsoft.com/office/drawing/2014/main" id="{08EF49C5-9C1E-7BC6-4072-596E450F4EBD}"/>
              </a:ext>
            </a:extLst>
          </p:cNvPr>
          <p:cNvPicPr>
            <a:picLocks noChangeAspect="1"/>
          </p:cNvPicPr>
          <p:nvPr/>
        </p:nvPicPr>
        <p:blipFill>
          <a:blip r:embed="rId4"/>
          <a:stretch>
            <a:fillRect/>
          </a:stretch>
        </p:blipFill>
        <p:spPr>
          <a:xfrm>
            <a:off x="0" y="1260"/>
            <a:ext cx="12191998" cy="6855478"/>
          </a:xfrm>
          <a:prstGeom prst="rect">
            <a:avLst/>
          </a:prstGeom>
        </p:spPr>
      </p:pic>
      <p:pic>
        <p:nvPicPr>
          <p:cNvPr id="14" name="Picture 13" descr="Cartoon of a child and a child&#10;&#10;Description automatically generated">
            <a:extLst>
              <a:ext uri="{FF2B5EF4-FFF2-40B4-BE49-F238E27FC236}">
                <a16:creationId xmlns:a16="http://schemas.microsoft.com/office/drawing/2014/main" id="{68ADA4A3-204D-F820-9793-CA39F728EDB4}"/>
              </a:ext>
            </a:extLst>
          </p:cNvPr>
          <p:cNvPicPr>
            <a:picLocks noChangeAspect="1"/>
          </p:cNvPicPr>
          <p:nvPr/>
        </p:nvPicPr>
        <p:blipFill>
          <a:blip r:embed="rId5"/>
          <a:stretch>
            <a:fillRect/>
          </a:stretch>
        </p:blipFill>
        <p:spPr>
          <a:xfrm>
            <a:off x="0" y="1259"/>
            <a:ext cx="12192000" cy="6855479"/>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E0C76346-D0DA-DCA2-25C1-E6EE1E6DCD8E}"/>
              </a:ext>
            </a:extLst>
          </p:cNvPr>
          <p:cNvPicPr>
            <a:picLocks noChangeAspect="1"/>
          </p:cNvPicPr>
          <p:nvPr/>
        </p:nvPicPr>
        <p:blipFill rotWithShape="1">
          <a:blip r:embed="rId6"/>
          <a:srcRect l="1287" t="20951" r="76949" b="38035"/>
          <a:stretch/>
        </p:blipFill>
        <p:spPr>
          <a:xfrm>
            <a:off x="156883" y="1437572"/>
            <a:ext cx="2653552" cy="2811699"/>
          </a:xfrm>
          <a:prstGeom prst="rect">
            <a:avLst/>
          </a:prstGeom>
        </p:spPr>
      </p:pic>
      <p:pic>
        <p:nvPicPr>
          <p:cNvPr id="16" name="Picture 15" descr="A group of white rectangular objects with black text&#10;&#10;Description automatically generated">
            <a:extLst>
              <a:ext uri="{FF2B5EF4-FFF2-40B4-BE49-F238E27FC236}">
                <a16:creationId xmlns:a16="http://schemas.microsoft.com/office/drawing/2014/main" id="{FB773A9D-C28A-DEC3-3920-5DA094A28221}"/>
              </a:ext>
            </a:extLst>
          </p:cNvPr>
          <p:cNvPicPr>
            <a:picLocks noChangeAspect="1"/>
          </p:cNvPicPr>
          <p:nvPr/>
        </p:nvPicPr>
        <p:blipFill rotWithShape="1">
          <a:blip r:embed="rId6"/>
          <a:srcRect l="39044" t="20951" r="39192" b="38035"/>
          <a:stretch/>
        </p:blipFill>
        <p:spPr>
          <a:xfrm>
            <a:off x="4760258" y="1437572"/>
            <a:ext cx="2653553" cy="2811699"/>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7772B501-8F27-491A-730C-9EE6D12E06AA}"/>
              </a:ext>
            </a:extLst>
          </p:cNvPr>
          <p:cNvPicPr>
            <a:picLocks noChangeAspect="1"/>
          </p:cNvPicPr>
          <p:nvPr/>
        </p:nvPicPr>
        <p:blipFill rotWithShape="1">
          <a:blip r:embed="rId6"/>
          <a:srcRect l="76801" t="20951" r="1433" b="38035"/>
          <a:stretch/>
        </p:blipFill>
        <p:spPr>
          <a:xfrm>
            <a:off x="9363634" y="1437572"/>
            <a:ext cx="2653553" cy="2811699"/>
          </a:xfrm>
          <a:prstGeom prst="rect">
            <a:avLst/>
          </a:prstGeom>
        </p:spPr>
      </p:pic>
      <p:pic>
        <p:nvPicPr>
          <p:cNvPr id="10" name="Picture 9" descr="A couple of white speech bubbles&#10;&#10;Description automatically generated">
            <a:extLst>
              <a:ext uri="{FF2B5EF4-FFF2-40B4-BE49-F238E27FC236}">
                <a16:creationId xmlns:a16="http://schemas.microsoft.com/office/drawing/2014/main" id="{DF2FE244-2D5D-937C-F64E-30189D67B811}"/>
              </a:ext>
            </a:extLst>
          </p:cNvPr>
          <p:cNvPicPr>
            <a:picLocks noChangeAspect="1"/>
          </p:cNvPicPr>
          <p:nvPr/>
        </p:nvPicPr>
        <p:blipFill rotWithShape="1">
          <a:blip r:embed="rId7"/>
          <a:srcRect l="20180" t="20966" r="58096" b="48440"/>
          <a:stretch/>
        </p:blipFill>
        <p:spPr>
          <a:xfrm>
            <a:off x="2460813" y="1438835"/>
            <a:ext cx="2649070" cy="2097742"/>
          </a:xfrm>
          <a:prstGeom prst="rect">
            <a:avLst/>
          </a:prstGeom>
        </p:spPr>
      </p:pic>
      <p:pic>
        <p:nvPicPr>
          <p:cNvPr id="15" name="Picture 14" descr="A couple of white speech bubbles&#10;&#10;Description automatically generated">
            <a:extLst>
              <a:ext uri="{FF2B5EF4-FFF2-40B4-BE49-F238E27FC236}">
                <a16:creationId xmlns:a16="http://schemas.microsoft.com/office/drawing/2014/main" id="{4BF71350-5078-0838-D557-8408014C823E}"/>
              </a:ext>
            </a:extLst>
          </p:cNvPr>
          <p:cNvPicPr>
            <a:picLocks noChangeAspect="1"/>
          </p:cNvPicPr>
          <p:nvPr/>
        </p:nvPicPr>
        <p:blipFill rotWithShape="1">
          <a:blip r:embed="rId7"/>
          <a:srcRect l="58077" t="29987" r="20162" b="41380"/>
          <a:stretch/>
        </p:blipFill>
        <p:spPr>
          <a:xfrm>
            <a:off x="7082119" y="2057400"/>
            <a:ext cx="2653552" cy="1963271"/>
          </a:xfrm>
          <a:prstGeom prst="rect">
            <a:avLst/>
          </a:prstGeom>
        </p:spPr>
      </p:pic>
    </p:spTree>
    <p:extLst>
      <p:ext uri="{BB962C8B-B14F-4D97-AF65-F5344CB8AC3E}">
        <p14:creationId xmlns:p14="http://schemas.microsoft.com/office/powerpoint/2010/main" val="170231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ular object with black text&#10;&#10;Description automatically generated">
            <a:extLst>
              <a:ext uri="{FF2B5EF4-FFF2-40B4-BE49-F238E27FC236}">
                <a16:creationId xmlns:a16="http://schemas.microsoft.com/office/drawing/2014/main" id="{566AC59D-5277-C0CB-D754-DAAEAFA5606A}"/>
              </a:ext>
            </a:extLst>
          </p:cNvPr>
          <p:cNvPicPr>
            <a:picLocks noChangeAspect="1"/>
          </p:cNvPicPr>
          <p:nvPr/>
        </p:nvPicPr>
        <p:blipFill>
          <a:blip r:embed="rId3"/>
          <a:stretch>
            <a:fillRect/>
          </a:stretch>
        </p:blipFill>
        <p:spPr>
          <a:xfrm>
            <a:off x="0" y="1260"/>
            <a:ext cx="12194242" cy="6856740"/>
          </a:xfrm>
          <a:prstGeom prst="rect">
            <a:avLst/>
          </a:prstGeom>
        </p:spPr>
      </p:pic>
      <p:pic>
        <p:nvPicPr>
          <p:cNvPr id="11" name="Picture 10" descr="A cartoon of women wearing headscarves&#10;&#10;Description automatically generated">
            <a:extLst>
              <a:ext uri="{FF2B5EF4-FFF2-40B4-BE49-F238E27FC236}">
                <a16:creationId xmlns:a16="http://schemas.microsoft.com/office/drawing/2014/main" id="{03849681-52AA-667B-08B9-7BAD4B670FAF}"/>
              </a:ext>
            </a:extLst>
          </p:cNvPr>
          <p:cNvPicPr>
            <a:picLocks noChangeAspect="1"/>
          </p:cNvPicPr>
          <p:nvPr/>
        </p:nvPicPr>
        <p:blipFill>
          <a:blip r:embed="rId4"/>
          <a:stretch>
            <a:fillRect/>
          </a:stretch>
        </p:blipFill>
        <p:spPr>
          <a:xfrm>
            <a:off x="0" y="1259"/>
            <a:ext cx="12192000" cy="6855479"/>
          </a:xfrm>
          <a:prstGeom prst="rect">
            <a:avLst/>
          </a:prstGeom>
        </p:spPr>
      </p:pic>
      <p:pic>
        <p:nvPicPr>
          <p:cNvPr id="15" name="Picture 14" descr="A cartoon of two people&#10;&#10;Description automatically generated">
            <a:extLst>
              <a:ext uri="{FF2B5EF4-FFF2-40B4-BE49-F238E27FC236}">
                <a16:creationId xmlns:a16="http://schemas.microsoft.com/office/drawing/2014/main" id="{0A584382-A64B-C302-75C7-BF6DB583CDCD}"/>
              </a:ext>
            </a:extLst>
          </p:cNvPr>
          <p:cNvPicPr>
            <a:picLocks noChangeAspect="1"/>
          </p:cNvPicPr>
          <p:nvPr/>
        </p:nvPicPr>
        <p:blipFill>
          <a:blip r:embed="rId5"/>
          <a:stretch>
            <a:fillRect/>
          </a:stretch>
        </p:blipFill>
        <p:spPr>
          <a:xfrm>
            <a:off x="0" y="1260"/>
            <a:ext cx="12191998" cy="6855478"/>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87B738F5-ADAC-065B-3F74-5AFED14E65C2}"/>
              </a:ext>
            </a:extLst>
          </p:cNvPr>
          <p:cNvPicPr>
            <a:picLocks noChangeAspect="1"/>
          </p:cNvPicPr>
          <p:nvPr/>
        </p:nvPicPr>
        <p:blipFill rotWithShape="1">
          <a:blip r:embed="rId6"/>
          <a:srcRect l="40250" t="19593" r="38247" b="50009"/>
          <a:stretch/>
        </p:blipFill>
        <p:spPr>
          <a:xfrm>
            <a:off x="4908178" y="1344704"/>
            <a:ext cx="2622176" cy="2084295"/>
          </a:xfrm>
          <a:prstGeom prst="rect">
            <a:avLst/>
          </a:prstGeom>
        </p:spPr>
      </p:pic>
      <p:pic>
        <p:nvPicPr>
          <p:cNvPr id="9" name="Picture 8" descr="A couple of white rectangular speech bubbles&#10;&#10;Description automatically generated">
            <a:extLst>
              <a:ext uri="{FF2B5EF4-FFF2-40B4-BE49-F238E27FC236}">
                <a16:creationId xmlns:a16="http://schemas.microsoft.com/office/drawing/2014/main" id="{31F0B7A3-DC27-F2B1-16E4-FB5B225EACD9}"/>
              </a:ext>
            </a:extLst>
          </p:cNvPr>
          <p:cNvPicPr>
            <a:picLocks noChangeAspect="1"/>
          </p:cNvPicPr>
          <p:nvPr/>
        </p:nvPicPr>
        <p:blipFill rotWithShape="1">
          <a:blip r:embed="rId7"/>
          <a:srcRect l="21833" t="29202" r="56663" b="40400"/>
          <a:stretch/>
        </p:blipFill>
        <p:spPr>
          <a:xfrm>
            <a:off x="2662518" y="2003612"/>
            <a:ext cx="2622177" cy="2084294"/>
          </a:xfrm>
          <a:prstGeom prst="rect">
            <a:avLst/>
          </a:prstGeom>
        </p:spPr>
      </p:pic>
      <p:pic>
        <p:nvPicPr>
          <p:cNvPr id="18" name="Picture 17" descr="A couple of white rectangular speech bubbles&#10;&#10;Description automatically generated">
            <a:extLst>
              <a:ext uri="{FF2B5EF4-FFF2-40B4-BE49-F238E27FC236}">
                <a16:creationId xmlns:a16="http://schemas.microsoft.com/office/drawing/2014/main" id="{BE1AD569-84CA-8C60-A258-3634EE8E4FC8}"/>
              </a:ext>
            </a:extLst>
          </p:cNvPr>
          <p:cNvPicPr>
            <a:picLocks noChangeAspect="1"/>
          </p:cNvPicPr>
          <p:nvPr/>
        </p:nvPicPr>
        <p:blipFill rotWithShape="1">
          <a:blip r:embed="rId7"/>
          <a:srcRect l="58004" t="29202" r="20493" b="40400"/>
          <a:stretch/>
        </p:blipFill>
        <p:spPr>
          <a:xfrm>
            <a:off x="7073152" y="2003612"/>
            <a:ext cx="2622177" cy="2084294"/>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AC730992-6141-A6F8-7691-B15B29AC208D}"/>
              </a:ext>
            </a:extLst>
          </p:cNvPr>
          <p:cNvPicPr>
            <a:picLocks noChangeAspect="1"/>
          </p:cNvPicPr>
          <p:nvPr/>
        </p:nvPicPr>
        <p:blipFill rotWithShape="1">
          <a:blip r:embed="rId6"/>
          <a:srcRect l="3198" t="19593" r="75298" b="50009"/>
          <a:stretch/>
        </p:blipFill>
        <p:spPr>
          <a:xfrm>
            <a:off x="9318812" y="1344704"/>
            <a:ext cx="2622176" cy="2084295"/>
          </a:xfrm>
          <a:prstGeom prst="rect">
            <a:avLst/>
          </a:prstGeom>
        </p:spPr>
      </p:pic>
      <p:pic>
        <p:nvPicPr>
          <p:cNvPr id="10" name="Picture 9" descr="A group of white rectangular objects with black text&#10;&#10;Description automatically generated">
            <a:extLst>
              <a:ext uri="{FF2B5EF4-FFF2-40B4-BE49-F238E27FC236}">
                <a16:creationId xmlns:a16="http://schemas.microsoft.com/office/drawing/2014/main" id="{BD5FC967-2583-4889-49E5-D7879667CD59}"/>
              </a:ext>
            </a:extLst>
          </p:cNvPr>
          <p:cNvPicPr>
            <a:picLocks noChangeAspect="1"/>
          </p:cNvPicPr>
          <p:nvPr/>
        </p:nvPicPr>
        <p:blipFill rotWithShape="1">
          <a:blip r:embed="rId6"/>
          <a:srcRect l="76420" t="19593" r="2077" b="50009"/>
          <a:stretch/>
        </p:blipFill>
        <p:spPr>
          <a:xfrm>
            <a:off x="389964" y="1343441"/>
            <a:ext cx="2622177" cy="2084295"/>
          </a:xfrm>
          <a:prstGeom prst="rect">
            <a:avLst/>
          </a:prstGeom>
        </p:spPr>
      </p:pic>
    </p:spTree>
    <p:extLst>
      <p:ext uri="{BB962C8B-B14F-4D97-AF65-F5344CB8AC3E}">
        <p14:creationId xmlns:p14="http://schemas.microsoft.com/office/powerpoint/2010/main" val="420310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le with white border&#10;&#10;Description automatically generated">
            <a:extLst>
              <a:ext uri="{FF2B5EF4-FFF2-40B4-BE49-F238E27FC236}">
                <a16:creationId xmlns:a16="http://schemas.microsoft.com/office/drawing/2014/main" id="{959940B4-8F19-E08C-3FBD-8C59593A8CB9}"/>
              </a:ext>
            </a:extLst>
          </p:cNvPr>
          <p:cNvPicPr>
            <a:picLocks noChangeAspect="1"/>
          </p:cNvPicPr>
          <p:nvPr/>
        </p:nvPicPr>
        <p:blipFill>
          <a:blip r:embed="rId3"/>
          <a:stretch>
            <a:fillRect/>
          </a:stretch>
        </p:blipFill>
        <p:spPr>
          <a:xfrm>
            <a:off x="0" y="280"/>
            <a:ext cx="12192498" cy="6857720"/>
          </a:xfrm>
          <a:prstGeom prst="rect">
            <a:avLst/>
          </a:prstGeom>
        </p:spPr>
      </p:pic>
      <p:pic>
        <p:nvPicPr>
          <p:cNvPr id="14" name="Picture 13" descr="A computer with a white screen&#10;&#10;Description automatically generated">
            <a:extLst>
              <a:ext uri="{FF2B5EF4-FFF2-40B4-BE49-F238E27FC236}">
                <a16:creationId xmlns:a16="http://schemas.microsoft.com/office/drawing/2014/main" id="{D9605DA5-4883-29F0-6C7B-09100D35E8FA}"/>
              </a:ext>
            </a:extLst>
          </p:cNvPr>
          <p:cNvPicPr>
            <a:picLocks noChangeAspect="1"/>
          </p:cNvPicPr>
          <p:nvPr/>
        </p:nvPicPr>
        <p:blipFill>
          <a:blip r:embed="rId4"/>
          <a:stretch>
            <a:fillRect/>
          </a:stretch>
        </p:blipFill>
        <p:spPr>
          <a:xfrm>
            <a:off x="0" y="1260"/>
            <a:ext cx="12194242" cy="6856740"/>
          </a:xfrm>
          <a:prstGeom prst="rect">
            <a:avLst/>
          </a:prstGeom>
        </p:spPr>
      </p:pic>
      <p:pic>
        <p:nvPicPr>
          <p:cNvPr id="12" name="Picture 11" descr="A black background with a black square&#10;&#10;Description automatically generated with medium confidence">
            <a:extLst>
              <a:ext uri="{FF2B5EF4-FFF2-40B4-BE49-F238E27FC236}">
                <a16:creationId xmlns:a16="http://schemas.microsoft.com/office/drawing/2014/main" id="{D24238A7-4B8B-DEBA-30C0-E8A102D71CFD}"/>
              </a:ext>
            </a:extLst>
          </p:cNvPr>
          <p:cNvPicPr>
            <a:picLocks noChangeAspect="1"/>
          </p:cNvPicPr>
          <p:nvPr/>
        </p:nvPicPr>
        <p:blipFill rotWithShape="1">
          <a:blip r:embed="rId5"/>
          <a:srcRect l="24083" t="17165" r="23136" b="23078"/>
          <a:stretch/>
        </p:blipFill>
        <p:spPr>
          <a:xfrm>
            <a:off x="2936630" y="1178169"/>
            <a:ext cx="6435969" cy="4097216"/>
          </a:xfrm>
          <a:prstGeom prst="rect">
            <a:avLst/>
          </a:prstGeom>
        </p:spPr>
      </p:pic>
    </p:spTree>
    <p:extLst>
      <p:ext uri="{BB962C8B-B14F-4D97-AF65-F5344CB8AC3E}">
        <p14:creationId xmlns:p14="http://schemas.microsoft.com/office/powerpoint/2010/main" val="39569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oard with blue and orange lines and dots&#10;&#10;Description automatically generated">
            <a:extLst>
              <a:ext uri="{FF2B5EF4-FFF2-40B4-BE49-F238E27FC236}">
                <a16:creationId xmlns:a16="http://schemas.microsoft.com/office/drawing/2014/main" id="{FBD5882B-586D-EFCE-83C7-1FFD410B6A53}"/>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9B9BCE03-87DD-90C2-679E-1B3898A3D23B}"/>
              </a:ext>
            </a:extLst>
          </p:cNvPr>
          <p:cNvPicPr>
            <a:picLocks noChangeAspect="1"/>
          </p:cNvPicPr>
          <p:nvPr/>
        </p:nvPicPr>
        <p:blipFill>
          <a:blip r:embed="rId4"/>
          <a:stretch>
            <a:fillRect/>
          </a:stretch>
        </p:blipFill>
        <p:spPr>
          <a:xfrm>
            <a:off x="-1" y="1259"/>
            <a:ext cx="12191999" cy="6855479"/>
          </a:xfrm>
          <a:prstGeom prst="rect">
            <a:avLst/>
          </a:prstGeom>
        </p:spPr>
      </p:pic>
      <p:pic>
        <p:nvPicPr>
          <p:cNvPr id="7" name="Picture 6" descr="A screenshot of a video game&#10;&#10;Description automatically generated">
            <a:extLst>
              <a:ext uri="{FF2B5EF4-FFF2-40B4-BE49-F238E27FC236}">
                <a16:creationId xmlns:a16="http://schemas.microsoft.com/office/drawing/2014/main" id="{6CD45A88-5B7B-C26D-70F3-1AB8559D1730}"/>
              </a:ext>
            </a:extLst>
          </p:cNvPr>
          <p:cNvPicPr>
            <a:picLocks noChangeAspect="1"/>
          </p:cNvPicPr>
          <p:nvPr/>
        </p:nvPicPr>
        <p:blipFill rotWithShape="1">
          <a:blip r:embed="rId5"/>
          <a:srcRect l="28897" t="11947" r="28419"/>
          <a:stretch/>
        </p:blipFill>
        <p:spPr>
          <a:xfrm>
            <a:off x="3523128" y="820270"/>
            <a:ext cx="5204013" cy="6036467"/>
          </a:xfrm>
          <a:prstGeom prst="rect">
            <a:avLst/>
          </a:prstGeom>
        </p:spPr>
      </p:pic>
      <p:pic>
        <p:nvPicPr>
          <p:cNvPr id="2" name="Picture 1">
            <a:extLst>
              <a:ext uri="{FF2B5EF4-FFF2-40B4-BE49-F238E27FC236}">
                <a16:creationId xmlns:a16="http://schemas.microsoft.com/office/drawing/2014/main" id="{131BE16B-38F4-411E-9CD3-039C3A6CD74C}"/>
              </a:ext>
            </a:extLst>
          </p:cNvPr>
          <p:cNvPicPr>
            <a:picLocks noChangeAspect="1"/>
          </p:cNvPicPr>
          <p:nvPr/>
        </p:nvPicPr>
        <p:blipFill>
          <a:blip r:embed="rId6"/>
          <a:stretch>
            <a:fillRect/>
          </a:stretch>
        </p:blipFill>
        <p:spPr>
          <a:xfrm rot="21132886">
            <a:off x="110857" y="1087639"/>
            <a:ext cx="3302386" cy="1861508"/>
          </a:xfrm>
          <a:prstGeom prst="rect">
            <a:avLst/>
          </a:prstGeom>
          <a:ln w="38100">
            <a:solidFill>
              <a:schemeClr val="tx1"/>
            </a:solidFill>
          </a:ln>
        </p:spPr>
      </p:pic>
      <p:pic>
        <p:nvPicPr>
          <p:cNvPr id="6" name="Picture 5">
            <a:extLst>
              <a:ext uri="{FF2B5EF4-FFF2-40B4-BE49-F238E27FC236}">
                <a16:creationId xmlns:a16="http://schemas.microsoft.com/office/drawing/2014/main" id="{B0900740-C079-41EA-929C-4ADB3A669733}"/>
              </a:ext>
            </a:extLst>
          </p:cNvPr>
          <p:cNvPicPr>
            <a:picLocks noChangeAspect="1"/>
          </p:cNvPicPr>
          <p:nvPr/>
        </p:nvPicPr>
        <p:blipFill>
          <a:blip r:embed="rId7"/>
          <a:stretch>
            <a:fillRect/>
          </a:stretch>
        </p:blipFill>
        <p:spPr>
          <a:xfrm rot="478068">
            <a:off x="8557293" y="4505093"/>
            <a:ext cx="3311786" cy="1862021"/>
          </a:xfrm>
          <a:prstGeom prst="rect">
            <a:avLst/>
          </a:prstGeom>
          <a:ln w="38100">
            <a:solidFill>
              <a:schemeClr val="tx1"/>
            </a:solidFill>
          </a:ln>
        </p:spPr>
      </p:pic>
    </p:spTree>
    <p:extLst>
      <p:ext uri="{BB962C8B-B14F-4D97-AF65-F5344CB8AC3E}">
        <p14:creationId xmlns:p14="http://schemas.microsoft.com/office/powerpoint/2010/main" val="140981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84F8BF6FFE0BF4AB286F340693D4943" ma:contentTypeVersion="13" ma:contentTypeDescription="Create a new document." ma:contentTypeScope="" ma:versionID="7670b6b4fb2e0d76aa3897c14945de55">
  <xsd:schema xmlns:xsd="http://www.w3.org/2001/XMLSchema" xmlns:xs="http://www.w3.org/2001/XMLSchema" xmlns:p="http://schemas.microsoft.com/office/2006/metadata/properties" xmlns:ns2="efe5b129-c431-4911-b07b-56b9d930c7c0" xmlns:ns3="075fef25-7fd2-4ba7-846a-c8e2e7e5d8fb" targetNamespace="http://schemas.microsoft.com/office/2006/metadata/properties" ma:root="true" ma:fieldsID="3df0aecab6827b077b8922c9458e0337" ns2:_="" ns3:_="">
    <xsd:import namespace="efe5b129-c431-4911-b07b-56b9d930c7c0"/>
    <xsd:import namespace="075fef25-7fd2-4ba7-846a-c8e2e7e5d8fb"/>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e5b129-c431-4911-b07b-56b9d930c7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75fef25-7fd2-4ba7-846a-c8e2e7e5d8f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6a67d607-8a7a-47e3-979d-539d385e98fa}" ma:internalName="TaxCatchAll" ma:showField="CatchAllData" ma:web="075fef25-7fd2-4ba7-846a-c8e2e7e5d8f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A090E5-4E35-425B-9915-8FF822EAA94F}">
  <ds:schemaRefs>
    <ds:schemaRef ds:uri="http://schemas.microsoft.com/sharepoint/v3/contenttype/forms"/>
  </ds:schemaRefs>
</ds:datastoreItem>
</file>

<file path=customXml/itemProps2.xml><?xml version="1.0" encoding="utf-8"?>
<ds:datastoreItem xmlns:ds="http://schemas.openxmlformats.org/officeDocument/2006/customXml" ds:itemID="{A070C1E8-95AF-4CEB-BFFE-C4698E6A57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fe5b129-c431-4911-b07b-56b9d930c7c0"/>
    <ds:schemaRef ds:uri="075fef25-7fd2-4ba7-846a-c8e2e7e5d8f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627</TotalTime>
  <Words>300</Words>
  <Application>Microsoft Office PowerPoint</Application>
  <PresentationFormat>Widescreen</PresentationFormat>
  <Paragraphs>39</Paragraphs>
  <Slides>12</Slides>
  <Notes>12</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Lexend Black</vt:lpstr>
      <vt:lpstr>Mangal</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IMOGEN MORRIS-LEY</dc:creator>
  <cp:lastModifiedBy>Shelley Meer</cp:lastModifiedBy>
  <cp:revision>25</cp:revision>
  <dcterms:created xsi:type="dcterms:W3CDTF">2023-10-04T21:40:17Z</dcterms:created>
  <dcterms:modified xsi:type="dcterms:W3CDTF">2024-02-07T14:15:36Z</dcterms:modified>
</cp:coreProperties>
</file>