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6"/>
  </p:notesMasterIdLst>
  <p:sldIdLst>
    <p:sldId id="256" r:id="rId5"/>
  </p:sldIdLst>
  <p:sldSz cx="6858000" cy="9906000" type="A4"/>
  <p:notesSz cx="7104063" cy="10234613"/>
  <p:embeddedFontLst>
    <p:embeddedFont>
      <p:font typeface="Roboto" panose="02000000000000000000" pitchFamily="2" charset="0"/>
      <p:regular r:id="rId7"/>
      <p:bold r:id="rId8"/>
      <p:italic r:id="rId9"/>
      <p:boldItalic r:id="rId10"/>
    </p:embeddedFont>
    <p:embeddedFont>
      <p:font typeface="United Curriculum" pitchFamily="2" charset="0"/>
      <p:regular r:id="rId11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68E84D4-6BAC-0707-746A-EFB3790F7CA7}" name="Erica Lebedeva" initials="EL" userId="7ac5e1a44ee4b3d3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  <a:srgbClr val="88A442"/>
    <a:srgbClr val="CAC3DF"/>
    <a:srgbClr val="553F6D"/>
    <a:srgbClr val="D7D1E7"/>
    <a:srgbClr val="99B567"/>
    <a:srgbClr val="335A85"/>
    <a:srgbClr val="FFFFEF"/>
    <a:srgbClr val="FFFFFF"/>
    <a:srgbClr val="4E83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99BE4A5-F2C9-4306-B75A-314CC3A9CA03}" v="19" dt="2024-09-04T14:48:00.25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79" autoAdjust="0"/>
    <p:restoredTop sz="91323" autoAdjust="0"/>
  </p:normalViewPr>
  <p:slideViewPr>
    <p:cSldViewPr snapToGrid="0">
      <p:cViewPr varScale="1">
        <p:scale>
          <a:sx n="70" d="100"/>
          <a:sy n="70" d="100"/>
        </p:scale>
        <p:origin x="2772" y="84"/>
      </p:cViewPr>
      <p:guideLst/>
    </p:cSldViewPr>
  </p:slideViewPr>
  <p:notesTextViewPr>
    <p:cViewPr>
      <p:scale>
        <a:sx n="1" d="1"/>
        <a:sy n="1" d="1"/>
      </p:scale>
      <p:origin x="0" y="-864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viewProps" Target="viewProps.xml"/><Relationship Id="rId18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zabeth Lupton" userId="f1d8bff2-aebb-46ae-b972-0f228aff2aaf" providerId="ADAL" clId="{B2325AF3-4AF6-46D1-838C-B80AC1F21626}"/>
    <pc:docChg chg="undo custSel modSld">
      <pc:chgData name="Elizabeth Lupton" userId="f1d8bff2-aebb-46ae-b972-0f228aff2aaf" providerId="ADAL" clId="{B2325AF3-4AF6-46D1-838C-B80AC1F21626}" dt="2023-06-27T08:52:41.007" v="803" actId="1076"/>
      <pc:docMkLst>
        <pc:docMk/>
      </pc:docMkLst>
      <pc:sldChg chg="addSp delSp modSp mod">
        <pc:chgData name="Elizabeth Lupton" userId="f1d8bff2-aebb-46ae-b972-0f228aff2aaf" providerId="ADAL" clId="{B2325AF3-4AF6-46D1-838C-B80AC1F21626}" dt="2023-06-27T08:52:41.007" v="803" actId="1076"/>
        <pc:sldMkLst>
          <pc:docMk/>
          <pc:sldMk cId="1827672941" sldId="256"/>
        </pc:sldMkLst>
        <pc:spChg chg="add del">
          <ac:chgData name="Elizabeth Lupton" userId="f1d8bff2-aebb-46ae-b972-0f228aff2aaf" providerId="ADAL" clId="{B2325AF3-4AF6-46D1-838C-B80AC1F21626}" dt="2023-06-14T14:47:15.245" v="37" actId="478"/>
          <ac:spMkLst>
            <pc:docMk/>
            <pc:sldMk cId="1827672941" sldId="256"/>
            <ac:spMk id="5" creationId="{5EB6ECD2-36B3-4908-95DC-2FE942BEED31}"/>
          </ac:spMkLst>
        </pc:spChg>
        <pc:spChg chg="add del mod">
          <ac:chgData name="Elizabeth Lupton" userId="f1d8bff2-aebb-46ae-b972-0f228aff2aaf" providerId="ADAL" clId="{B2325AF3-4AF6-46D1-838C-B80AC1F21626}" dt="2023-06-27T08:52:41.007" v="803" actId="1076"/>
          <ac:spMkLst>
            <pc:docMk/>
            <pc:sldMk cId="1827672941" sldId="256"/>
            <ac:spMk id="9" creationId="{909F9164-2AE8-B34C-F582-271558DEC992}"/>
          </ac:spMkLst>
        </pc:spChg>
        <pc:spChg chg="mod">
          <ac:chgData name="Elizabeth Lupton" userId="f1d8bff2-aebb-46ae-b972-0f228aff2aaf" providerId="ADAL" clId="{B2325AF3-4AF6-46D1-838C-B80AC1F21626}" dt="2023-06-27T08:52:37.701" v="802" actId="1076"/>
          <ac:spMkLst>
            <pc:docMk/>
            <pc:sldMk cId="1827672941" sldId="256"/>
            <ac:spMk id="40" creationId="{F7A759DF-C80A-89C9-6E40-03EE698E9553}"/>
          </ac:spMkLst>
        </pc:spChg>
        <pc:spChg chg="del">
          <ac:chgData name="Elizabeth Lupton" userId="f1d8bff2-aebb-46ae-b972-0f228aff2aaf" providerId="ADAL" clId="{B2325AF3-4AF6-46D1-838C-B80AC1F21626}" dt="2023-06-14T14:47:01.108" v="31" actId="478"/>
          <ac:spMkLst>
            <pc:docMk/>
            <pc:sldMk cId="1827672941" sldId="256"/>
            <ac:spMk id="118" creationId="{79AFB068-357A-9A6F-F94F-C4B10CBB3928}"/>
          </ac:spMkLst>
        </pc:spChg>
        <pc:picChg chg="del">
          <ac:chgData name="Elizabeth Lupton" userId="f1d8bff2-aebb-46ae-b972-0f228aff2aaf" providerId="ADAL" clId="{B2325AF3-4AF6-46D1-838C-B80AC1F21626}" dt="2023-06-14T14:47:02.564" v="32" actId="478"/>
          <ac:picMkLst>
            <pc:docMk/>
            <pc:sldMk cId="1827672941" sldId="256"/>
            <ac:picMk id="117" creationId="{E2BC6129-BEC7-B570-2BFE-C78569568CF4}"/>
          </ac:picMkLst>
        </pc:picChg>
      </pc:sldChg>
    </pc:docChg>
  </pc:docChgLst>
  <pc:docChgLst>
    <pc:chgData name="Charlie Cutler" userId="c5b094de-3707-4aae-994d-70175e9a1467" providerId="ADAL" clId="{E747B0E9-312A-4C7A-A7FA-C3C2448C7293}"/>
    <pc:docChg chg="modSld">
      <pc:chgData name="Charlie Cutler" userId="c5b094de-3707-4aae-994d-70175e9a1467" providerId="ADAL" clId="{E747B0E9-312A-4C7A-A7FA-C3C2448C7293}" dt="2023-06-14T14:27:23.588" v="1" actId="6549"/>
      <pc:docMkLst>
        <pc:docMk/>
      </pc:docMkLst>
      <pc:sldChg chg="modSp mod">
        <pc:chgData name="Charlie Cutler" userId="c5b094de-3707-4aae-994d-70175e9a1467" providerId="ADAL" clId="{E747B0E9-312A-4C7A-A7FA-C3C2448C7293}" dt="2023-06-14T14:27:23.588" v="1" actId="6549"/>
        <pc:sldMkLst>
          <pc:docMk/>
          <pc:sldMk cId="1827672941" sldId="256"/>
        </pc:sldMkLst>
        <pc:spChg chg="mod">
          <ac:chgData name="Charlie Cutler" userId="c5b094de-3707-4aae-994d-70175e9a1467" providerId="ADAL" clId="{E747B0E9-312A-4C7A-A7FA-C3C2448C7293}" dt="2023-06-14T14:27:23.588" v="1" actId="6549"/>
          <ac:spMkLst>
            <pc:docMk/>
            <pc:sldMk cId="1827672941" sldId="256"/>
            <ac:spMk id="4" creationId="{D7EAF5D2-7B6A-4D4B-B492-ADF7628BADEA}"/>
          </ac:spMkLst>
        </pc:spChg>
      </pc:sldChg>
    </pc:docChg>
  </pc:docChgLst>
  <pc:docChgLst>
    <pc:chgData name="Charlie Cutler" userId="c5b094de-3707-4aae-994d-70175e9a1467" providerId="ADAL" clId="{78B46925-8BC2-4046-BD73-F4FF7976AC64}"/>
    <pc:docChg chg="undo custSel addSld delSld modSld">
      <pc:chgData name="Charlie Cutler" userId="c5b094de-3707-4aae-994d-70175e9a1467" providerId="ADAL" clId="{78B46925-8BC2-4046-BD73-F4FF7976AC64}" dt="2022-08-10T13:28:30.686" v="798" actId="47"/>
      <pc:docMkLst>
        <pc:docMk/>
      </pc:docMkLst>
      <pc:sldChg chg="addSp delSp modSp mod modAnim">
        <pc:chgData name="Charlie Cutler" userId="c5b094de-3707-4aae-994d-70175e9a1467" providerId="ADAL" clId="{78B46925-8BC2-4046-BD73-F4FF7976AC64}" dt="2022-08-10T13:28:12.830" v="797" actId="1076"/>
        <pc:sldMkLst>
          <pc:docMk/>
          <pc:sldMk cId="1827672941" sldId="256"/>
        </pc:sldMkLst>
        <pc:spChg chg="add mod">
          <ac:chgData name="Charlie Cutler" userId="c5b094de-3707-4aae-994d-70175e9a1467" providerId="ADAL" clId="{78B46925-8BC2-4046-BD73-F4FF7976AC64}" dt="2022-08-10T13:08:53.841" v="230" actId="164"/>
          <ac:spMkLst>
            <pc:docMk/>
            <pc:sldMk cId="1827672941" sldId="256"/>
            <ac:spMk id="3" creationId="{8BE9472F-6538-E873-9672-020B410FF306}"/>
          </ac:spMkLst>
        </pc:spChg>
        <pc:spChg chg="mod">
          <ac:chgData name="Charlie Cutler" userId="c5b094de-3707-4aae-994d-70175e9a1467" providerId="ADAL" clId="{78B46925-8BC2-4046-BD73-F4FF7976AC64}" dt="2022-08-10T13:28:08.926" v="796" actId="1076"/>
          <ac:spMkLst>
            <pc:docMk/>
            <pc:sldMk cId="1827672941" sldId="256"/>
            <ac:spMk id="5" creationId="{5EB6ECD2-36B3-4908-95DC-2FE942BEED31}"/>
          </ac:spMkLst>
        </pc:spChg>
        <pc:spChg chg="add mod">
          <ac:chgData name="Charlie Cutler" userId="c5b094de-3707-4aae-994d-70175e9a1467" providerId="ADAL" clId="{78B46925-8BC2-4046-BD73-F4FF7976AC64}" dt="2022-08-10T13:08:53.841" v="230" actId="164"/>
          <ac:spMkLst>
            <pc:docMk/>
            <pc:sldMk cId="1827672941" sldId="256"/>
            <ac:spMk id="6" creationId="{19802350-CB6D-5531-F5CB-63D1A0A06698}"/>
          </ac:spMkLst>
        </pc:spChg>
        <pc:spChg chg="add mod">
          <ac:chgData name="Charlie Cutler" userId="c5b094de-3707-4aae-994d-70175e9a1467" providerId="ADAL" clId="{78B46925-8BC2-4046-BD73-F4FF7976AC64}" dt="2022-08-10T13:08:53.841" v="230" actId="164"/>
          <ac:spMkLst>
            <pc:docMk/>
            <pc:sldMk cId="1827672941" sldId="256"/>
            <ac:spMk id="7" creationId="{3DEAD980-A55E-6637-A3DE-E263DBC103CF}"/>
          </ac:spMkLst>
        </pc:spChg>
        <pc:spChg chg="add mod">
          <ac:chgData name="Charlie Cutler" userId="c5b094de-3707-4aae-994d-70175e9a1467" providerId="ADAL" clId="{78B46925-8BC2-4046-BD73-F4FF7976AC64}" dt="2022-08-10T13:08:53.841" v="230" actId="164"/>
          <ac:spMkLst>
            <pc:docMk/>
            <pc:sldMk cId="1827672941" sldId="256"/>
            <ac:spMk id="8" creationId="{49A59B95-AEEA-B7B0-475A-9A58B9FA9CFC}"/>
          </ac:spMkLst>
        </pc:spChg>
        <pc:spChg chg="add del mod">
          <ac:chgData name="Charlie Cutler" userId="c5b094de-3707-4aae-994d-70175e9a1467" providerId="ADAL" clId="{78B46925-8BC2-4046-BD73-F4FF7976AC64}" dt="2022-08-10T13:28:12.830" v="797" actId="1076"/>
          <ac:spMkLst>
            <pc:docMk/>
            <pc:sldMk cId="1827672941" sldId="256"/>
            <ac:spMk id="9" creationId="{909F9164-2AE8-B34C-F582-271558DEC992}"/>
          </ac:spMkLst>
        </pc:spChg>
        <pc:spChg chg="mod">
          <ac:chgData name="Charlie Cutler" userId="c5b094de-3707-4aae-994d-70175e9a1467" providerId="ADAL" clId="{78B46925-8BC2-4046-BD73-F4FF7976AC64}" dt="2022-08-10T13:03:15.276" v="41" actId="113"/>
          <ac:spMkLst>
            <pc:docMk/>
            <pc:sldMk cId="1827672941" sldId="256"/>
            <ac:spMk id="10" creationId="{E4A138D7-02A8-A983-12BD-99526579A6CC}"/>
          </ac:spMkLst>
        </pc:spChg>
        <pc:spChg chg="mod">
          <ac:chgData name="Charlie Cutler" userId="c5b094de-3707-4aae-994d-70175e9a1467" providerId="ADAL" clId="{78B46925-8BC2-4046-BD73-F4FF7976AC64}" dt="2022-08-10T13:03:23.348" v="43" actId="14100"/>
          <ac:spMkLst>
            <pc:docMk/>
            <pc:sldMk cId="1827672941" sldId="256"/>
            <ac:spMk id="12" creationId="{B37BD41D-2429-9E13-3D3D-F5AFD9864D54}"/>
          </ac:spMkLst>
        </pc:spChg>
        <pc:spChg chg="mod">
          <ac:chgData name="Charlie Cutler" userId="c5b094de-3707-4aae-994d-70175e9a1467" providerId="ADAL" clId="{78B46925-8BC2-4046-BD73-F4FF7976AC64}" dt="2022-08-10T13:06:01.508" v="140" actId="20577"/>
          <ac:spMkLst>
            <pc:docMk/>
            <pc:sldMk cId="1827672941" sldId="256"/>
            <ac:spMk id="13" creationId="{A60B7589-F41C-EA3F-2CC9-7E3E31BFB984}"/>
          </ac:spMkLst>
        </pc:spChg>
        <pc:spChg chg="mod">
          <ac:chgData name="Charlie Cutler" userId="c5b094de-3707-4aae-994d-70175e9a1467" providerId="ADAL" clId="{78B46925-8BC2-4046-BD73-F4FF7976AC64}" dt="2022-08-10T13:13:55.397" v="377" actId="14100"/>
          <ac:spMkLst>
            <pc:docMk/>
            <pc:sldMk cId="1827672941" sldId="256"/>
            <ac:spMk id="19" creationId="{E3ECB162-4030-604D-FBA1-A8D88D169A85}"/>
          </ac:spMkLst>
        </pc:spChg>
        <pc:spChg chg="add mod">
          <ac:chgData name="Charlie Cutler" userId="c5b094de-3707-4aae-994d-70175e9a1467" providerId="ADAL" clId="{78B46925-8BC2-4046-BD73-F4FF7976AC64}" dt="2022-08-10T13:08:53.841" v="230" actId="164"/>
          <ac:spMkLst>
            <pc:docMk/>
            <pc:sldMk cId="1827672941" sldId="256"/>
            <ac:spMk id="20" creationId="{9A44B4E8-CC0C-B442-AE8C-82D5CE2DF253}"/>
          </ac:spMkLst>
        </pc:spChg>
        <pc:spChg chg="mod">
          <ac:chgData name="Charlie Cutler" userId="c5b094de-3707-4aae-994d-70175e9a1467" providerId="ADAL" clId="{78B46925-8BC2-4046-BD73-F4FF7976AC64}" dt="2022-08-10T13:09:01.786" v="233" actId="14100"/>
          <ac:spMkLst>
            <pc:docMk/>
            <pc:sldMk cId="1827672941" sldId="256"/>
            <ac:spMk id="22" creationId="{ACE258E8-C8B5-EEA1-40A6-5ED841B7160A}"/>
          </ac:spMkLst>
        </pc:spChg>
        <pc:spChg chg="del">
          <ac:chgData name="Charlie Cutler" userId="c5b094de-3707-4aae-994d-70175e9a1467" providerId="ADAL" clId="{78B46925-8BC2-4046-BD73-F4FF7976AC64}" dt="2022-08-10T13:09:36.515" v="282" actId="478"/>
          <ac:spMkLst>
            <pc:docMk/>
            <pc:sldMk cId="1827672941" sldId="256"/>
            <ac:spMk id="23" creationId="{2E6108F5-BBD2-F601-80F7-EF5A9E5EBBEC}"/>
          </ac:spMkLst>
        </pc:spChg>
        <pc:spChg chg="mod">
          <ac:chgData name="Charlie Cutler" userId="c5b094de-3707-4aae-994d-70175e9a1467" providerId="ADAL" clId="{78B46925-8BC2-4046-BD73-F4FF7976AC64}" dt="2022-08-10T13:26:38.952" v="680" actId="1076"/>
          <ac:spMkLst>
            <pc:docMk/>
            <pc:sldMk cId="1827672941" sldId="256"/>
            <ac:spMk id="24" creationId="{742EF341-0B2F-A246-B8AD-946DE7D8378B}"/>
          </ac:spMkLst>
        </pc:spChg>
        <pc:spChg chg="add mod">
          <ac:chgData name="Charlie Cutler" userId="c5b094de-3707-4aae-994d-70175e9a1467" providerId="ADAL" clId="{78B46925-8BC2-4046-BD73-F4FF7976AC64}" dt="2022-08-10T13:18:31.046" v="611" actId="1037"/>
          <ac:spMkLst>
            <pc:docMk/>
            <pc:sldMk cId="1827672941" sldId="256"/>
            <ac:spMk id="34" creationId="{01A33770-CEE6-9AE6-98C8-7D7E877387E2}"/>
          </ac:spMkLst>
        </pc:spChg>
        <pc:spChg chg="add mod">
          <ac:chgData name="Charlie Cutler" userId="c5b094de-3707-4aae-994d-70175e9a1467" providerId="ADAL" clId="{78B46925-8BC2-4046-BD73-F4FF7976AC64}" dt="2022-08-10T13:18:21.910" v="608" actId="1036"/>
          <ac:spMkLst>
            <pc:docMk/>
            <pc:sldMk cId="1827672941" sldId="256"/>
            <ac:spMk id="35" creationId="{89A6CF66-AF27-D75B-AD99-31B13C38974E}"/>
          </ac:spMkLst>
        </pc:spChg>
        <pc:spChg chg="add mod">
          <ac:chgData name="Charlie Cutler" userId="c5b094de-3707-4aae-994d-70175e9a1467" providerId="ADAL" clId="{78B46925-8BC2-4046-BD73-F4FF7976AC64}" dt="2022-08-10T13:18:19.875" v="607" actId="1076"/>
          <ac:spMkLst>
            <pc:docMk/>
            <pc:sldMk cId="1827672941" sldId="256"/>
            <ac:spMk id="36" creationId="{C9444F75-84A9-AE93-C963-F4963823D46E}"/>
          </ac:spMkLst>
        </pc:spChg>
        <pc:spChg chg="add mod">
          <ac:chgData name="Charlie Cutler" userId="c5b094de-3707-4aae-994d-70175e9a1467" providerId="ADAL" clId="{78B46925-8BC2-4046-BD73-F4FF7976AC64}" dt="2022-08-10T13:18:19.875" v="607" actId="1076"/>
          <ac:spMkLst>
            <pc:docMk/>
            <pc:sldMk cId="1827672941" sldId="256"/>
            <ac:spMk id="37" creationId="{3AC35CE3-5B48-9FF7-2E56-6364A3E28DFB}"/>
          </ac:spMkLst>
        </pc:spChg>
        <pc:spChg chg="add mod">
          <ac:chgData name="Charlie Cutler" userId="c5b094de-3707-4aae-994d-70175e9a1467" providerId="ADAL" clId="{78B46925-8BC2-4046-BD73-F4FF7976AC64}" dt="2022-08-10T13:26:38.952" v="680" actId="1076"/>
          <ac:spMkLst>
            <pc:docMk/>
            <pc:sldMk cId="1827672941" sldId="256"/>
            <ac:spMk id="39" creationId="{9BD435BD-9E27-3C1B-5A11-858A4FEC8F68}"/>
          </ac:spMkLst>
        </pc:spChg>
        <pc:spChg chg="add mod">
          <ac:chgData name="Charlie Cutler" userId="c5b094de-3707-4aae-994d-70175e9a1467" providerId="ADAL" clId="{78B46925-8BC2-4046-BD73-F4FF7976AC64}" dt="2022-08-10T13:28:08.926" v="796" actId="1076"/>
          <ac:spMkLst>
            <pc:docMk/>
            <pc:sldMk cId="1827672941" sldId="256"/>
            <ac:spMk id="40" creationId="{F7A759DF-C80A-89C9-6E40-03EE698E9553}"/>
          </ac:spMkLst>
        </pc:spChg>
        <pc:spChg chg="add del mod">
          <ac:chgData name="Charlie Cutler" userId="c5b094de-3707-4aae-994d-70175e9a1467" providerId="ADAL" clId="{78B46925-8BC2-4046-BD73-F4FF7976AC64}" dt="2022-08-10T13:25:38.650" v="664"/>
          <ac:spMkLst>
            <pc:docMk/>
            <pc:sldMk cId="1827672941" sldId="256"/>
            <ac:spMk id="48" creationId="{82D2E31B-42F9-47E2-346B-E3AEB28F8027}"/>
          </ac:spMkLst>
        </pc:spChg>
        <pc:spChg chg="add del mod">
          <ac:chgData name="Charlie Cutler" userId="c5b094de-3707-4aae-994d-70175e9a1467" providerId="ADAL" clId="{78B46925-8BC2-4046-BD73-F4FF7976AC64}" dt="2022-08-10T13:25:38.650" v="664"/>
          <ac:spMkLst>
            <pc:docMk/>
            <pc:sldMk cId="1827672941" sldId="256"/>
            <ac:spMk id="49" creationId="{E7A951E6-192C-E860-1E6A-EEA0827B1207}"/>
          </ac:spMkLst>
        </pc:spChg>
        <pc:spChg chg="mod">
          <ac:chgData name="Charlie Cutler" userId="c5b094de-3707-4aae-994d-70175e9a1467" providerId="ADAL" clId="{78B46925-8BC2-4046-BD73-F4FF7976AC64}" dt="2022-08-10T13:25:36.710" v="663"/>
          <ac:spMkLst>
            <pc:docMk/>
            <pc:sldMk cId="1827672941" sldId="256"/>
            <ac:spMk id="51" creationId="{D259502D-866C-60AD-D358-C00EB1EA40F0}"/>
          </ac:spMkLst>
        </pc:spChg>
        <pc:spChg chg="mod">
          <ac:chgData name="Charlie Cutler" userId="c5b094de-3707-4aae-994d-70175e9a1467" providerId="ADAL" clId="{78B46925-8BC2-4046-BD73-F4FF7976AC64}" dt="2022-08-10T13:25:36.710" v="663"/>
          <ac:spMkLst>
            <pc:docMk/>
            <pc:sldMk cId="1827672941" sldId="256"/>
            <ac:spMk id="52" creationId="{CAF00A45-C293-D0A0-F083-23080F6042AB}"/>
          </ac:spMkLst>
        </pc:spChg>
        <pc:spChg chg="mod">
          <ac:chgData name="Charlie Cutler" userId="c5b094de-3707-4aae-994d-70175e9a1467" providerId="ADAL" clId="{78B46925-8BC2-4046-BD73-F4FF7976AC64}" dt="2022-08-10T13:25:36.710" v="663"/>
          <ac:spMkLst>
            <pc:docMk/>
            <pc:sldMk cId="1827672941" sldId="256"/>
            <ac:spMk id="59" creationId="{D6802DDB-6131-56EF-75CB-0AA8F79FB7BC}"/>
          </ac:spMkLst>
        </pc:spChg>
        <pc:spChg chg="mod">
          <ac:chgData name="Charlie Cutler" userId="c5b094de-3707-4aae-994d-70175e9a1467" providerId="ADAL" clId="{78B46925-8BC2-4046-BD73-F4FF7976AC64}" dt="2022-08-10T13:25:36.710" v="663"/>
          <ac:spMkLst>
            <pc:docMk/>
            <pc:sldMk cId="1827672941" sldId="256"/>
            <ac:spMk id="60" creationId="{D9C42419-D7ED-81CC-A0B9-1531B189E5CE}"/>
          </ac:spMkLst>
        </pc:spChg>
        <pc:spChg chg="mod">
          <ac:chgData name="Charlie Cutler" userId="c5b094de-3707-4aae-994d-70175e9a1467" providerId="ADAL" clId="{78B46925-8BC2-4046-BD73-F4FF7976AC64}" dt="2022-08-10T13:25:36.710" v="663"/>
          <ac:spMkLst>
            <pc:docMk/>
            <pc:sldMk cId="1827672941" sldId="256"/>
            <ac:spMk id="67" creationId="{A6994E10-5C6A-7DB3-1928-0ACFF6AE5B9A}"/>
          </ac:spMkLst>
        </pc:spChg>
        <pc:spChg chg="mod">
          <ac:chgData name="Charlie Cutler" userId="c5b094de-3707-4aae-994d-70175e9a1467" providerId="ADAL" clId="{78B46925-8BC2-4046-BD73-F4FF7976AC64}" dt="2022-08-10T13:25:36.710" v="663"/>
          <ac:spMkLst>
            <pc:docMk/>
            <pc:sldMk cId="1827672941" sldId="256"/>
            <ac:spMk id="68" creationId="{BC679F96-F66D-C716-EF15-B43A3FE35FF2}"/>
          </ac:spMkLst>
        </pc:spChg>
        <pc:spChg chg="add del mod">
          <ac:chgData name="Charlie Cutler" userId="c5b094de-3707-4aae-994d-70175e9a1467" providerId="ADAL" clId="{78B46925-8BC2-4046-BD73-F4FF7976AC64}" dt="2022-08-10T13:25:38.650" v="664"/>
          <ac:spMkLst>
            <pc:docMk/>
            <pc:sldMk cId="1827672941" sldId="256"/>
            <ac:spMk id="74" creationId="{78A12D87-B7C5-8ACA-842C-A4C53390CC0D}"/>
          </ac:spMkLst>
        </pc:spChg>
        <pc:spChg chg="mod">
          <ac:chgData name="Charlie Cutler" userId="c5b094de-3707-4aae-994d-70175e9a1467" providerId="ADAL" clId="{78B46925-8BC2-4046-BD73-F4FF7976AC64}" dt="2022-08-10T13:25:36.710" v="663"/>
          <ac:spMkLst>
            <pc:docMk/>
            <pc:sldMk cId="1827672941" sldId="256"/>
            <ac:spMk id="76" creationId="{05A4BD51-C841-F17A-6357-E62E8E526CA9}"/>
          </ac:spMkLst>
        </pc:spChg>
        <pc:spChg chg="mod">
          <ac:chgData name="Charlie Cutler" userId="c5b094de-3707-4aae-994d-70175e9a1467" providerId="ADAL" clId="{78B46925-8BC2-4046-BD73-F4FF7976AC64}" dt="2022-08-10T13:25:36.710" v="663"/>
          <ac:spMkLst>
            <pc:docMk/>
            <pc:sldMk cId="1827672941" sldId="256"/>
            <ac:spMk id="77" creationId="{821579F7-9315-DD9E-BDDB-22A5587D4FAD}"/>
          </ac:spMkLst>
        </pc:spChg>
        <pc:spChg chg="add del mod">
          <ac:chgData name="Charlie Cutler" userId="c5b094de-3707-4aae-994d-70175e9a1467" providerId="ADAL" clId="{78B46925-8BC2-4046-BD73-F4FF7976AC64}" dt="2022-08-10T13:25:38.650" v="664"/>
          <ac:spMkLst>
            <pc:docMk/>
            <pc:sldMk cId="1827672941" sldId="256"/>
            <ac:spMk id="83" creationId="{B62E2EA8-B72C-8F3D-2CFD-C8B42C2FA537}"/>
          </ac:spMkLst>
        </pc:spChg>
        <pc:spChg chg="add del mod">
          <ac:chgData name="Charlie Cutler" userId="c5b094de-3707-4aae-994d-70175e9a1467" providerId="ADAL" clId="{78B46925-8BC2-4046-BD73-F4FF7976AC64}" dt="2022-08-10T13:25:38.650" v="664"/>
          <ac:spMkLst>
            <pc:docMk/>
            <pc:sldMk cId="1827672941" sldId="256"/>
            <ac:spMk id="84" creationId="{D8D35B55-D416-A2FC-F4C8-F81811C211A1}"/>
          </ac:spMkLst>
        </pc:spChg>
        <pc:spChg chg="add del mod">
          <ac:chgData name="Charlie Cutler" userId="c5b094de-3707-4aae-994d-70175e9a1467" providerId="ADAL" clId="{78B46925-8BC2-4046-BD73-F4FF7976AC64}" dt="2022-08-10T13:25:38.650" v="664"/>
          <ac:spMkLst>
            <pc:docMk/>
            <pc:sldMk cId="1827672941" sldId="256"/>
            <ac:spMk id="85" creationId="{875D89E4-42EA-3FE1-FEEC-8BDA28BBDBB6}"/>
          </ac:spMkLst>
        </pc:spChg>
        <pc:spChg chg="add del mod">
          <ac:chgData name="Charlie Cutler" userId="c5b094de-3707-4aae-994d-70175e9a1467" providerId="ADAL" clId="{78B46925-8BC2-4046-BD73-F4FF7976AC64}" dt="2022-08-10T13:25:38.650" v="664"/>
          <ac:spMkLst>
            <pc:docMk/>
            <pc:sldMk cId="1827672941" sldId="256"/>
            <ac:spMk id="86" creationId="{12990716-1F8B-1045-FAF5-6CB62C42F630}"/>
          </ac:spMkLst>
        </pc:spChg>
        <pc:spChg chg="add del mod">
          <ac:chgData name="Charlie Cutler" userId="c5b094de-3707-4aae-994d-70175e9a1467" providerId="ADAL" clId="{78B46925-8BC2-4046-BD73-F4FF7976AC64}" dt="2022-08-10T13:25:38.650" v="664"/>
          <ac:spMkLst>
            <pc:docMk/>
            <pc:sldMk cId="1827672941" sldId="256"/>
            <ac:spMk id="87" creationId="{38A5A70C-2091-02F9-25AB-03548229B988}"/>
          </ac:spMkLst>
        </pc:spChg>
        <pc:spChg chg="mod">
          <ac:chgData name="Charlie Cutler" userId="c5b094de-3707-4aae-994d-70175e9a1467" providerId="ADAL" clId="{78B46925-8BC2-4046-BD73-F4FF7976AC64}" dt="2022-08-10T13:25:36.710" v="663"/>
          <ac:spMkLst>
            <pc:docMk/>
            <pc:sldMk cId="1827672941" sldId="256"/>
            <ac:spMk id="89" creationId="{00D95DF0-AC64-5B85-26DA-54744D1401CC}"/>
          </ac:spMkLst>
        </pc:spChg>
        <pc:spChg chg="mod">
          <ac:chgData name="Charlie Cutler" userId="c5b094de-3707-4aae-994d-70175e9a1467" providerId="ADAL" clId="{78B46925-8BC2-4046-BD73-F4FF7976AC64}" dt="2022-08-10T13:25:36.710" v="663"/>
          <ac:spMkLst>
            <pc:docMk/>
            <pc:sldMk cId="1827672941" sldId="256"/>
            <ac:spMk id="90" creationId="{C7107F24-1103-5533-53A9-589B6A9523C2}"/>
          </ac:spMkLst>
        </pc:spChg>
        <pc:spChg chg="add del mod">
          <ac:chgData name="Charlie Cutler" userId="c5b094de-3707-4aae-994d-70175e9a1467" providerId="ADAL" clId="{78B46925-8BC2-4046-BD73-F4FF7976AC64}" dt="2022-08-10T13:25:38.650" v="664"/>
          <ac:spMkLst>
            <pc:docMk/>
            <pc:sldMk cId="1827672941" sldId="256"/>
            <ac:spMk id="96" creationId="{2A87B76D-69F9-1FF0-E340-4F2899C797E4}"/>
          </ac:spMkLst>
        </pc:spChg>
        <pc:spChg chg="mod">
          <ac:chgData name="Charlie Cutler" userId="c5b094de-3707-4aae-994d-70175e9a1467" providerId="ADAL" clId="{78B46925-8BC2-4046-BD73-F4FF7976AC64}" dt="2022-08-10T13:25:36.710" v="663"/>
          <ac:spMkLst>
            <pc:docMk/>
            <pc:sldMk cId="1827672941" sldId="256"/>
            <ac:spMk id="98" creationId="{15605D6D-3D44-841B-CF08-CA8FE2909225}"/>
          </ac:spMkLst>
        </pc:spChg>
        <pc:spChg chg="mod">
          <ac:chgData name="Charlie Cutler" userId="c5b094de-3707-4aae-994d-70175e9a1467" providerId="ADAL" clId="{78B46925-8BC2-4046-BD73-F4FF7976AC64}" dt="2022-08-10T13:25:36.710" v="663"/>
          <ac:spMkLst>
            <pc:docMk/>
            <pc:sldMk cId="1827672941" sldId="256"/>
            <ac:spMk id="99" creationId="{CEC32F1F-57BB-C9A5-BB0D-1734F2A4DD61}"/>
          </ac:spMkLst>
        </pc:spChg>
        <pc:spChg chg="add del mod">
          <ac:chgData name="Charlie Cutler" userId="c5b094de-3707-4aae-994d-70175e9a1467" providerId="ADAL" clId="{78B46925-8BC2-4046-BD73-F4FF7976AC64}" dt="2022-08-10T13:25:38.650" v="664"/>
          <ac:spMkLst>
            <pc:docMk/>
            <pc:sldMk cId="1827672941" sldId="256"/>
            <ac:spMk id="105" creationId="{486522DB-D245-80D1-B226-19A4C4AAF9EA}"/>
          </ac:spMkLst>
        </pc:spChg>
        <pc:spChg chg="add del mod">
          <ac:chgData name="Charlie Cutler" userId="c5b094de-3707-4aae-994d-70175e9a1467" providerId="ADAL" clId="{78B46925-8BC2-4046-BD73-F4FF7976AC64}" dt="2022-08-10T13:25:38.650" v="664"/>
          <ac:spMkLst>
            <pc:docMk/>
            <pc:sldMk cId="1827672941" sldId="256"/>
            <ac:spMk id="106" creationId="{B43E0246-1353-4B00-51E8-6346D91DCECA}"/>
          </ac:spMkLst>
        </pc:spChg>
        <pc:spChg chg="add del mod">
          <ac:chgData name="Charlie Cutler" userId="c5b094de-3707-4aae-994d-70175e9a1467" providerId="ADAL" clId="{78B46925-8BC2-4046-BD73-F4FF7976AC64}" dt="2022-08-10T13:25:38.650" v="664"/>
          <ac:spMkLst>
            <pc:docMk/>
            <pc:sldMk cId="1827672941" sldId="256"/>
            <ac:spMk id="107" creationId="{F4CD4871-3DDE-5F11-5C2A-E3875AD38D31}"/>
          </ac:spMkLst>
        </pc:spChg>
        <pc:spChg chg="add del mod">
          <ac:chgData name="Charlie Cutler" userId="c5b094de-3707-4aae-994d-70175e9a1467" providerId="ADAL" clId="{78B46925-8BC2-4046-BD73-F4FF7976AC64}" dt="2022-08-10T13:25:38.650" v="664"/>
          <ac:spMkLst>
            <pc:docMk/>
            <pc:sldMk cId="1827672941" sldId="256"/>
            <ac:spMk id="108" creationId="{5A03AF94-90C8-2A95-3F97-627AEDCE1CD0}"/>
          </ac:spMkLst>
        </pc:spChg>
        <pc:spChg chg="mod">
          <ac:chgData name="Charlie Cutler" userId="c5b094de-3707-4aae-994d-70175e9a1467" providerId="ADAL" clId="{78B46925-8BC2-4046-BD73-F4FF7976AC64}" dt="2022-08-10T13:25:36.710" v="663"/>
          <ac:spMkLst>
            <pc:docMk/>
            <pc:sldMk cId="1827672941" sldId="256"/>
            <ac:spMk id="112" creationId="{FEECB5B9-5B01-30AF-F97D-33A941A7F864}"/>
          </ac:spMkLst>
        </pc:spChg>
        <pc:spChg chg="mod">
          <ac:chgData name="Charlie Cutler" userId="c5b094de-3707-4aae-994d-70175e9a1467" providerId="ADAL" clId="{78B46925-8BC2-4046-BD73-F4FF7976AC64}" dt="2022-08-10T13:25:36.710" v="663"/>
          <ac:spMkLst>
            <pc:docMk/>
            <pc:sldMk cId="1827672941" sldId="256"/>
            <ac:spMk id="113" creationId="{EE0AB80F-847E-A80E-9476-07B9479603D2}"/>
          </ac:spMkLst>
        </pc:spChg>
        <pc:spChg chg="mod">
          <ac:chgData name="Charlie Cutler" userId="c5b094de-3707-4aae-994d-70175e9a1467" providerId="ADAL" clId="{78B46925-8BC2-4046-BD73-F4FF7976AC64}" dt="2022-08-10T13:25:36.710" v="663"/>
          <ac:spMkLst>
            <pc:docMk/>
            <pc:sldMk cId="1827672941" sldId="256"/>
            <ac:spMk id="115" creationId="{E616E61B-EFFD-3459-A0C4-F1BB075EDF48}"/>
          </ac:spMkLst>
        </pc:spChg>
        <pc:spChg chg="add mod">
          <ac:chgData name="Charlie Cutler" userId="c5b094de-3707-4aae-994d-70175e9a1467" providerId="ADAL" clId="{78B46925-8BC2-4046-BD73-F4FF7976AC64}" dt="2022-08-10T13:28:08.926" v="796" actId="1076"/>
          <ac:spMkLst>
            <pc:docMk/>
            <pc:sldMk cId="1827672941" sldId="256"/>
            <ac:spMk id="118" creationId="{79AFB068-357A-9A6F-F94F-C4B10CBB3928}"/>
          </ac:spMkLst>
        </pc:spChg>
        <pc:grpChg chg="add mod">
          <ac:chgData name="Charlie Cutler" userId="c5b094de-3707-4aae-994d-70175e9a1467" providerId="ADAL" clId="{78B46925-8BC2-4046-BD73-F4FF7976AC64}" dt="2022-08-10T13:08:53.841" v="230" actId="164"/>
          <ac:grpSpMkLst>
            <pc:docMk/>
            <pc:sldMk cId="1827672941" sldId="256"/>
            <ac:grpSpMk id="2" creationId="{06D65040-EF3E-0268-3FA7-6525A780FC84}"/>
          </ac:grpSpMkLst>
        </pc:grpChg>
        <pc:grpChg chg="add mod">
          <ac:chgData name="Charlie Cutler" userId="c5b094de-3707-4aae-994d-70175e9a1467" providerId="ADAL" clId="{78B46925-8BC2-4046-BD73-F4FF7976AC64}" dt="2022-08-10T13:08:53.841" v="230" actId="164"/>
          <ac:grpSpMkLst>
            <pc:docMk/>
            <pc:sldMk cId="1827672941" sldId="256"/>
            <ac:grpSpMk id="28" creationId="{3A78A765-0DEB-FAA7-FFC1-35A3F06F5C2F}"/>
          </ac:grpSpMkLst>
        </pc:grpChg>
        <pc:grpChg chg="add del mod">
          <ac:chgData name="Charlie Cutler" userId="c5b094de-3707-4aae-994d-70175e9a1467" providerId="ADAL" clId="{78B46925-8BC2-4046-BD73-F4FF7976AC64}" dt="2022-08-10T13:11:03.897" v="304" actId="165"/>
          <ac:grpSpMkLst>
            <pc:docMk/>
            <pc:sldMk cId="1827672941" sldId="256"/>
            <ac:grpSpMk id="29" creationId="{6C894DF4-F7B4-9141-0C26-A012368C6C81}"/>
          </ac:grpSpMkLst>
        </pc:grpChg>
        <pc:grpChg chg="add mod">
          <ac:chgData name="Charlie Cutler" userId="c5b094de-3707-4aae-994d-70175e9a1467" providerId="ADAL" clId="{78B46925-8BC2-4046-BD73-F4FF7976AC64}" dt="2022-08-10T13:18:19.875" v="607" actId="1076"/>
          <ac:grpSpMkLst>
            <pc:docMk/>
            <pc:sldMk cId="1827672941" sldId="256"/>
            <ac:grpSpMk id="33" creationId="{659EA543-8DE3-7CE3-AA95-6B7302CEAB49}"/>
          </ac:grpSpMkLst>
        </pc:grpChg>
        <pc:grpChg chg="add mod">
          <ac:chgData name="Charlie Cutler" userId="c5b094de-3707-4aae-994d-70175e9a1467" providerId="ADAL" clId="{78B46925-8BC2-4046-BD73-F4FF7976AC64}" dt="2022-08-10T13:18:19.875" v="607" actId="1076"/>
          <ac:grpSpMkLst>
            <pc:docMk/>
            <pc:sldMk cId="1827672941" sldId="256"/>
            <ac:grpSpMk id="38" creationId="{5A60AA1E-77AB-186C-7470-77872823F8C6}"/>
          </ac:grpSpMkLst>
        </pc:grpChg>
        <pc:grpChg chg="add del mod">
          <ac:chgData name="Charlie Cutler" userId="c5b094de-3707-4aae-994d-70175e9a1467" providerId="ADAL" clId="{78B46925-8BC2-4046-BD73-F4FF7976AC64}" dt="2022-08-10T13:25:38.650" v="664"/>
          <ac:grpSpMkLst>
            <pc:docMk/>
            <pc:sldMk cId="1827672941" sldId="256"/>
            <ac:grpSpMk id="50" creationId="{6A820142-CFD3-A4A8-9F10-8526FDB8D766}"/>
          </ac:grpSpMkLst>
        </pc:grpChg>
        <pc:grpChg chg="mod">
          <ac:chgData name="Charlie Cutler" userId="c5b094de-3707-4aae-994d-70175e9a1467" providerId="ADAL" clId="{78B46925-8BC2-4046-BD73-F4FF7976AC64}" dt="2022-08-10T13:25:36.710" v="663"/>
          <ac:grpSpMkLst>
            <pc:docMk/>
            <pc:sldMk cId="1827672941" sldId="256"/>
            <ac:grpSpMk id="53" creationId="{AA1E2B45-F5B6-68D8-3745-ABF6AF2FAFDB}"/>
          </ac:grpSpMkLst>
        </pc:grpChg>
        <pc:grpChg chg="add del mod">
          <ac:chgData name="Charlie Cutler" userId="c5b094de-3707-4aae-994d-70175e9a1467" providerId="ADAL" clId="{78B46925-8BC2-4046-BD73-F4FF7976AC64}" dt="2022-08-10T13:25:38.650" v="664"/>
          <ac:grpSpMkLst>
            <pc:docMk/>
            <pc:sldMk cId="1827672941" sldId="256"/>
            <ac:grpSpMk id="58" creationId="{20C6702B-64E6-E67C-6FAE-C8AB23ECC7F1}"/>
          </ac:grpSpMkLst>
        </pc:grpChg>
        <pc:grpChg chg="mod">
          <ac:chgData name="Charlie Cutler" userId="c5b094de-3707-4aae-994d-70175e9a1467" providerId="ADAL" clId="{78B46925-8BC2-4046-BD73-F4FF7976AC64}" dt="2022-08-10T13:25:36.710" v="663"/>
          <ac:grpSpMkLst>
            <pc:docMk/>
            <pc:sldMk cId="1827672941" sldId="256"/>
            <ac:grpSpMk id="61" creationId="{DFE14FD3-6835-CAE3-AA7D-9421A15A74B2}"/>
          </ac:grpSpMkLst>
        </pc:grpChg>
        <pc:grpChg chg="add del mod">
          <ac:chgData name="Charlie Cutler" userId="c5b094de-3707-4aae-994d-70175e9a1467" providerId="ADAL" clId="{78B46925-8BC2-4046-BD73-F4FF7976AC64}" dt="2022-08-10T13:25:38.650" v="664"/>
          <ac:grpSpMkLst>
            <pc:docMk/>
            <pc:sldMk cId="1827672941" sldId="256"/>
            <ac:grpSpMk id="66" creationId="{A1A245F2-68B2-14E8-073F-DF080A0EF621}"/>
          </ac:grpSpMkLst>
        </pc:grpChg>
        <pc:grpChg chg="mod">
          <ac:chgData name="Charlie Cutler" userId="c5b094de-3707-4aae-994d-70175e9a1467" providerId="ADAL" clId="{78B46925-8BC2-4046-BD73-F4FF7976AC64}" dt="2022-08-10T13:25:36.710" v="663"/>
          <ac:grpSpMkLst>
            <pc:docMk/>
            <pc:sldMk cId="1827672941" sldId="256"/>
            <ac:grpSpMk id="69" creationId="{7702E1D2-3423-4C9F-DB52-4789A752F178}"/>
          </ac:grpSpMkLst>
        </pc:grpChg>
        <pc:grpChg chg="add del mod">
          <ac:chgData name="Charlie Cutler" userId="c5b094de-3707-4aae-994d-70175e9a1467" providerId="ADAL" clId="{78B46925-8BC2-4046-BD73-F4FF7976AC64}" dt="2022-08-10T13:25:38.650" v="664"/>
          <ac:grpSpMkLst>
            <pc:docMk/>
            <pc:sldMk cId="1827672941" sldId="256"/>
            <ac:grpSpMk id="75" creationId="{094FDF23-D567-0705-5155-4A19AE0797D2}"/>
          </ac:grpSpMkLst>
        </pc:grpChg>
        <pc:grpChg chg="mod">
          <ac:chgData name="Charlie Cutler" userId="c5b094de-3707-4aae-994d-70175e9a1467" providerId="ADAL" clId="{78B46925-8BC2-4046-BD73-F4FF7976AC64}" dt="2022-08-10T13:25:36.710" v="663"/>
          <ac:grpSpMkLst>
            <pc:docMk/>
            <pc:sldMk cId="1827672941" sldId="256"/>
            <ac:grpSpMk id="78" creationId="{E8D8AFF8-116F-F6A1-EE2E-A075A54C1A9E}"/>
          </ac:grpSpMkLst>
        </pc:grpChg>
        <pc:grpChg chg="add del mod">
          <ac:chgData name="Charlie Cutler" userId="c5b094de-3707-4aae-994d-70175e9a1467" providerId="ADAL" clId="{78B46925-8BC2-4046-BD73-F4FF7976AC64}" dt="2022-08-10T13:25:38.650" v="664"/>
          <ac:grpSpMkLst>
            <pc:docMk/>
            <pc:sldMk cId="1827672941" sldId="256"/>
            <ac:grpSpMk id="88" creationId="{D28E7F87-26E5-A0F2-206E-BDB989E6257F}"/>
          </ac:grpSpMkLst>
        </pc:grpChg>
        <pc:grpChg chg="mod">
          <ac:chgData name="Charlie Cutler" userId="c5b094de-3707-4aae-994d-70175e9a1467" providerId="ADAL" clId="{78B46925-8BC2-4046-BD73-F4FF7976AC64}" dt="2022-08-10T13:25:36.710" v="663"/>
          <ac:grpSpMkLst>
            <pc:docMk/>
            <pc:sldMk cId="1827672941" sldId="256"/>
            <ac:grpSpMk id="91" creationId="{CA2D28CC-ED64-064D-1E2C-1A88629BB1AB}"/>
          </ac:grpSpMkLst>
        </pc:grpChg>
        <pc:grpChg chg="add del mod">
          <ac:chgData name="Charlie Cutler" userId="c5b094de-3707-4aae-994d-70175e9a1467" providerId="ADAL" clId="{78B46925-8BC2-4046-BD73-F4FF7976AC64}" dt="2022-08-10T13:25:38.650" v="664"/>
          <ac:grpSpMkLst>
            <pc:docMk/>
            <pc:sldMk cId="1827672941" sldId="256"/>
            <ac:grpSpMk id="97" creationId="{FA32C594-7B38-C65F-E9D9-0F64753D4F70}"/>
          </ac:grpSpMkLst>
        </pc:grpChg>
        <pc:grpChg chg="mod">
          <ac:chgData name="Charlie Cutler" userId="c5b094de-3707-4aae-994d-70175e9a1467" providerId="ADAL" clId="{78B46925-8BC2-4046-BD73-F4FF7976AC64}" dt="2022-08-10T13:25:36.710" v="663"/>
          <ac:grpSpMkLst>
            <pc:docMk/>
            <pc:sldMk cId="1827672941" sldId="256"/>
            <ac:grpSpMk id="100" creationId="{F5CE8131-B4C5-F19B-0FE8-7D804E026BEA}"/>
          </ac:grpSpMkLst>
        </pc:grpChg>
        <pc:grpChg chg="add del mod">
          <ac:chgData name="Charlie Cutler" userId="c5b094de-3707-4aae-994d-70175e9a1467" providerId="ADAL" clId="{78B46925-8BC2-4046-BD73-F4FF7976AC64}" dt="2022-08-10T13:25:38.650" v="664"/>
          <ac:grpSpMkLst>
            <pc:docMk/>
            <pc:sldMk cId="1827672941" sldId="256"/>
            <ac:grpSpMk id="109" creationId="{11F5DFEF-CB7B-7A30-061B-5CE05320C14C}"/>
          </ac:grpSpMkLst>
        </pc:grpChg>
        <pc:grpChg chg="mod">
          <ac:chgData name="Charlie Cutler" userId="c5b094de-3707-4aae-994d-70175e9a1467" providerId="ADAL" clId="{78B46925-8BC2-4046-BD73-F4FF7976AC64}" dt="2022-08-10T13:25:36.710" v="663"/>
          <ac:grpSpMkLst>
            <pc:docMk/>
            <pc:sldMk cId="1827672941" sldId="256"/>
            <ac:grpSpMk id="110" creationId="{597366F1-D489-4726-5D00-C71EC83F77CA}"/>
          </ac:grpSpMkLst>
        </pc:grpChg>
        <pc:grpChg chg="add del mod">
          <ac:chgData name="Charlie Cutler" userId="c5b094de-3707-4aae-994d-70175e9a1467" providerId="ADAL" clId="{78B46925-8BC2-4046-BD73-F4FF7976AC64}" dt="2022-08-10T13:25:38.650" v="664"/>
          <ac:grpSpMkLst>
            <pc:docMk/>
            <pc:sldMk cId="1827672941" sldId="256"/>
            <ac:grpSpMk id="114" creationId="{FFCD591E-6932-1019-A07A-F6475CA2D296}"/>
          </ac:grpSpMkLst>
        </pc:grpChg>
        <pc:picChg chg="mod">
          <ac:chgData name="Charlie Cutler" userId="c5b094de-3707-4aae-994d-70175e9a1467" providerId="ADAL" clId="{78B46925-8BC2-4046-BD73-F4FF7976AC64}" dt="2022-08-10T13:07:58.118" v="196" actId="14100"/>
          <ac:picMkLst>
            <pc:docMk/>
            <pc:sldMk cId="1827672941" sldId="256"/>
            <ac:picMk id="14" creationId="{442938F5-F28F-FE4F-D5C4-79B0E8C68A5C}"/>
          </ac:picMkLst>
        </pc:picChg>
        <pc:picChg chg="mod">
          <ac:chgData name="Charlie Cutler" userId="c5b094de-3707-4aae-994d-70175e9a1467" providerId="ADAL" clId="{78B46925-8BC2-4046-BD73-F4FF7976AC64}" dt="2022-08-10T13:07:58.118" v="196" actId="14100"/>
          <ac:picMkLst>
            <pc:docMk/>
            <pc:sldMk cId="1827672941" sldId="256"/>
            <ac:picMk id="15" creationId="{B664BB1C-C58D-D13A-9A48-AF47C0A7FD5B}"/>
          </ac:picMkLst>
        </pc:picChg>
        <pc:picChg chg="mod">
          <ac:chgData name="Charlie Cutler" userId="c5b094de-3707-4aae-994d-70175e9a1467" providerId="ADAL" clId="{78B46925-8BC2-4046-BD73-F4FF7976AC64}" dt="2022-08-10T13:07:58.118" v="196" actId="14100"/>
          <ac:picMkLst>
            <pc:docMk/>
            <pc:sldMk cId="1827672941" sldId="256"/>
            <ac:picMk id="16" creationId="{94B55F3E-05BB-D9E8-D3FD-0E6EC2FE7EC6}"/>
          </ac:picMkLst>
        </pc:picChg>
        <pc:picChg chg="mod">
          <ac:chgData name="Charlie Cutler" userId="c5b094de-3707-4aae-994d-70175e9a1467" providerId="ADAL" clId="{78B46925-8BC2-4046-BD73-F4FF7976AC64}" dt="2022-08-10T13:07:58.118" v="196" actId="14100"/>
          <ac:picMkLst>
            <pc:docMk/>
            <pc:sldMk cId="1827672941" sldId="256"/>
            <ac:picMk id="17" creationId="{52567D3F-9607-2FB9-06EE-212146AF0E96}"/>
          </ac:picMkLst>
        </pc:picChg>
        <pc:picChg chg="mod">
          <ac:chgData name="Charlie Cutler" userId="c5b094de-3707-4aae-994d-70175e9a1467" providerId="ADAL" clId="{78B46925-8BC2-4046-BD73-F4FF7976AC64}" dt="2022-08-10T13:07:58.118" v="196" actId="14100"/>
          <ac:picMkLst>
            <pc:docMk/>
            <pc:sldMk cId="1827672941" sldId="256"/>
            <ac:picMk id="18" creationId="{07DEF9E9-CD0B-8258-1E76-66239B445EED}"/>
          </ac:picMkLst>
        </pc:picChg>
        <pc:picChg chg="mod">
          <ac:chgData name="Charlie Cutler" userId="c5b094de-3707-4aae-994d-70175e9a1467" providerId="ADAL" clId="{78B46925-8BC2-4046-BD73-F4FF7976AC64}" dt="2022-08-10T13:18:19.875" v="607" actId="1076"/>
          <ac:picMkLst>
            <pc:docMk/>
            <pc:sldMk cId="1827672941" sldId="256"/>
            <ac:picMk id="21" creationId="{6BCBDBAE-A12A-40A2-AB1E-6C773E55800E}"/>
          </ac:picMkLst>
        </pc:picChg>
        <pc:picChg chg="mod">
          <ac:chgData name="Charlie Cutler" userId="c5b094de-3707-4aae-994d-70175e9a1467" providerId="ADAL" clId="{78B46925-8BC2-4046-BD73-F4FF7976AC64}" dt="2022-08-10T13:26:38.952" v="680" actId="1076"/>
          <ac:picMkLst>
            <pc:docMk/>
            <pc:sldMk cId="1827672941" sldId="256"/>
            <ac:picMk id="25" creationId="{33121CC9-CBF4-9ED6-DC9D-61BEBE248CE5}"/>
          </ac:picMkLst>
        </pc:picChg>
        <pc:picChg chg="mod">
          <ac:chgData name="Charlie Cutler" userId="c5b094de-3707-4aae-994d-70175e9a1467" providerId="ADAL" clId="{78B46925-8BC2-4046-BD73-F4FF7976AC64}" dt="2022-08-10T13:26:38.952" v="680" actId="1076"/>
          <ac:picMkLst>
            <pc:docMk/>
            <pc:sldMk cId="1827672941" sldId="256"/>
            <ac:picMk id="26" creationId="{14B9ABA9-8264-132E-4EBA-3E02592E3210}"/>
          </ac:picMkLst>
        </pc:picChg>
        <pc:picChg chg="del">
          <ac:chgData name="Charlie Cutler" userId="c5b094de-3707-4aae-994d-70175e9a1467" providerId="ADAL" clId="{78B46925-8BC2-4046-BD73-F4FF7976AC64}" dt="2022-08-10T13:14:05.798" v="380" actId="478"/>
          <ac:picMkLst>
            <pc:docMk/>
            <pc:sldMk cId="1827672941" sldId="256"/>
            <ac:picMk id="27" creationId="{0846D321-02E7-98BA-22EB-D39F68765F6D}"/>
          </ac:picMkLst>
        </pc:picChg>
        <pc:picChg chg="mod topLvl">
          <ac:chgData name="Charlie Cutler" userId="c5b094de-3707-4aae-994d-70175e9a1467" providerId="ADAL" clId="{78B46925-8BC2-4046-BD73-F4FF7976AC64}" dt="2022-08-10T13:18:19.875" v="607" actId="1076"/>
          <ac:picMkLst>
            <pc:docMk/>
            <pc:sldMk cId="1827672941" sldId="256"/>
            <ac:picMk id="30" creationId="{2E837B61-C085-EABD-FCE6-C30372DF5A54}"/>
          </ac:picMkLst>
        </pc:picChg>
        <pc:picChg chg="mod topLvl">
          <ac:chgData name="Charlie Cutler" userId="c5b094de-3707-4aae-994d-70175e9a1467" providerId="ADAL" clId="{78B46925-8BC2-4046-BD73-F4FF7976AC64}" dt="2022-08-10T13:18:19.875" v="607" actId="1076"/>
          <ac:picMkLst>
            <pc:docMk/>
            <pc:sldMk cId="1827672941" sldId="256"/>
            <ac:picMk id="31" creationId="{41E5BC13-886E-5EBB-2EB4-9AE7478CF80F}"/>
          </ac:picMkLst>
        </pc:picChg>
        <pc:picChg chg="add mod">
          <ac:chgData name="Charlie Cutler" userId="c5b094de-3707-4aae-994d-70175e9a1467" providerId="ADAL" clId="{78B46925-8BC2-4046-BD73-F4FF7976AC64}" dt="2022-08-10T13:18:19.875" v="607" actId="1076"/>
          <ac:picMkLst>
            <pc:docMk/>
            <pc:sldMk cId="1827672941" sldId="256"/>
            <ac:picMk id="32" creationId="{E11F1392-B578-C5DB-35DD-1EB1C5BB4BA9}"/>
          </ac:picMkLst>
        </pc:picChg>
        <pc:picChg chg="add del mod">
          <ac:chgData name="Charlie Cutler" userId="c5b094de-3707-4aae-994d-70175e9a1467" providerId="ADAL" clId="{78B46925-8BC2-4046-BD73-F4FF7976AC64}" dt="2022-08-10T13:25:38.650" v="664"/>
          <ac:picMkLst>
            <pc:docMk/>
            <pc:sldMk cId="1827672941" sldId="256"/>
            <ac:picMk id="41" creationId="{6CF579FC-553C-A350-9786-BE0721CCFDE1}"/>
          </ac:picMkLst>
        </pc:picChg>
        <pc:picChg chg="add del mod">
          <ac:chgData name="Charlie Cutler" userId="c5b094de-3707-4aae-994d-70175e9a1467" providerId="ADAL" clId="{78B46925-8BC2-4046-BD73-F4FF7976AC64}" dt="2022-08-10T13:25:38.650" v="664"/>
          <ac:picMkLst>
            <pc:docMk/>
            <pc:sldMk cId="1827672941" sldId="256"/>
            <ac:picMk id="42" creationId="{5B97E52D-849D-DA4B-97E4-1CD8B04BDA44}"/>
          </ac:picMkLst>
        </pc:picChg>
        <pc:picChg chg="add del mod">
          <ac:chgData name="Charlie Cutler" userId="c5b094de-3707-4aae-994d-70175e9a1467" providerId="ADAL" clId="{78B46925-8BC2-4046-BD73-F4FF7976AC64}" dt="2022-08-10T13:25:38.650" v="664"/>
          <ac:picMkLst>
            <pc:docMk/>
            <pc:sldMk cId="1827672941" sldId="256"/>
            <ac:picMk id="43" creationId="{F652D6A4-A47D-8660-DA50-126C83801CF5}"/>
          </ac:picMkLst>
        </pc:picChg>
        <pc:picChg chg="add del mod">
          <ac:chgData name="Charlie Cutler" userId="c5b094de-3707-4aae-994d-70175e9a1467" providerId="ADAL" clId="{78B46925-8BC2-4046-BD73-F4FF7976AC64}" dt="2022-08-10T13:25:38.650" v="664"/>
          <ac:picMkLst>
            <pc:docMk/>
            <pc:sldMk cId="1827672941" sldId="256"/>
            <ac:picMk id="44" creationId="{CFC80D7D-0F6D-D57B-22C3-AC5D539AF55F}"/>
          </ac:picMkLst>
        </pc:picChg>
        <pc:picChg chg="add del mod">
          <ac:chgData name="Charlie Cutler" userId="c5b094de-3707-4aae-994d-70175e9a1467" providerId="ADAL" clId="{78B46925-8BC2-4046-BD73-F4FF7976AC64}" dt="2022-08-10T13:25:38.650" v="664"/>
          <ac:picMkLst>
            <pc:docMk/>
            <pc:sldMk cId="1827672941" sldId="256"/>
            <ac:picMk id="45" creationId="{888E9C5E-0008-B1B4-7DC6-28C85757D634}"/>
          </ac:picMkLst>
        </pc:picChg>
        <pc:picChg chg="add del mod">
          <ac:chgData name="Charlie Cutler" userId="c5b094de-3707-4aae-994d-70175e9a1467" providerId="ADAL" clId="{78B46925-8BC2-4046-BD73-F4FF7976AC64}" dt="2022-08-10T13:25:38.650" v="664"/>
          <ac:picMkLst>
            <pc:docMk/>
            <pc:sldMk cId="1827672941" sldId="256"/>
            <ac:picMk id="46" creationId="{7888049D-057D-CF0C-BE99-E4FE741556A2}"/>
          </ac:picMkLst>
        </pc:picChg>
        <pc:picChg chg="add del mod">
          <ac:chgData name="Charlie Cutler" userId="c5b094de-3707-4aae-994d-70175e9a1467" providerId="ADAL" clId="{78B46925-8BC2-4046-BD73-F4FF7976AC64}" dt="2022-08-10T13:25:38.650" v="664"/>
          <ac:picMkLst>
            <pc:docMk/>
            <pc:sldMk cId="1827672941" sldId="256"/>
            <ac:picMk id="47" creationId="{0DEC115C-FF4B-B615-17EA-5FFA3BF8239E}"/>
          </ac:picMkLst>
        </pc:picChg>
        <pc:picChg chg="mod">
          <ac:chgData name="Charlie Cutler" userId="c5b094de-3707-4aae-994d-70175e9a1467" providerId="ADAL" clId="{78B46925-8BC2-4046-BD73-F4FF7976AC64}" dt="2022-08-10T13:25:36.710" v="663"/>
          <ac:picMkLst>
            <pc:docMk/>
            <pc:sldMk cId="1827672941" sldId="256"/>
            <ac:picMk id="111" creationId="{CC02611A-510A-61E9-CFF9-73E890698FF2}"/>
          </ac:picMkLst>
        </pc:picChg>
        <pc:picChg chg="mod">
          <ac:chgData name="Charlie Cutler" userId="c5b094de-3707-4aae-994d-70175e9a1467" providerId="ADAL" clId="{78B46925-8BC2-4046-BD73-F4FF7976AC64}" dt="2022-08-10T13:25:36.710" v="663"/>
          <ac:picMkLst>
            <pc:docMk/>
            <pc:sldMk cId="1827672941" sldId="256"/>
            <ac:picMk id="116" creationId="{7D74E6B8-F466-2603-5E4F-FA351CD253BD}"/>
          </ac:picMkLst>
        </pc:picChg>
        <pc:picChg chg="add mod">
          <ac:chgData name="Charlie Cutler" userId="c5b094de-3707-4aae-994d-70175e9a1467" providerId="ADAL" clId="{78B46925-8BC2-4046-BD73-F4FF7976AC64}" dt="2022-08-10T13:28:08.926" v="796" actId="1076"/>
          <ac:picMkLst>
            <pc:docMk/>
            <pc:sldMk cId="1827672941" sldId="256"/>
            <ac:picMk id="117" creationId="{E2BC6129-BEC7-B570-2BFE-C78569568CF4}"/>
          </ac:picMkLst>
        </pc:picChg>
        <pc:cxnChg chg="mod">
          <ac:chgData name="Charlie Cutler" userId="c5b094de-3707-4aae-994d-70175e9a1467" providerId="ADAL" clId="{78B46925-8BC2-4046-BD73-F4FF7976AC64}" dt="2022-08-10T13:25:36.710" v="663"/>
          <ac:cxnSpMkLst>
            <pc:docMk/>
            <pc:sldMk cId="1827672941" sldId="256"/>
            <ac:cxnSpMk id="54" creationId="{0C420B9D-87FD-4EF3-B2DB-DD737B51CA8D}"/>
          </ac:cxnSpMkLst>
        </pc:cxnChg>
        <pc:cxnChg chg="mod">
          <ac:chgData name="Charlie Cutler" userId="c5b094de-3707-4aae-994d-70175e9a1467" providerId="ADAL" clId="{78B46925-8BC2-4046-BD73-F4FF7976AC64}" dt="2022-08-10T13:25:36.710" v="663"/>
          <ac:cxnSpMkLst>
            <pc:docMk/>
            <pc:sldMk cId="1827672941" sldId="256"/>
            <ac:cxnSpMk id="55" creationId="{4099EDE3-5CFE-22CF-D6F5-EE9717E88CEF}"/>
          </ac:cxnSpMkLst>
        </pc:cxnChg>
        <pc:cxnChg chg="mod">
          <ac:chgData name="Charlie Cutler" userId="c5b094de-3707-4aae-994d-70175e9a1467" providerId="ADAL" clId="{78B46925-8BC2-4046-BD73-F4FF7976AC64}" dt="2022-08-10T13:25:36.710" v="663"/>
          <ac:cxnSpMkLst>
            <pc:docMk/>
            <pc:sldMk cId="1827672941" sldId="256"/>
            <ac:cxnSpMk id="56" creationId="{EFAA40FB-28A8-E400-0BB8-D1F72B3032AF}"/>
          </ac:cxnSpMkLst>
        </pc:cxnChg>
        <pc:cxnChg chg="mod">
          <ac:chgData name="Charlie Cutler" userId="c5b094de-3707-4aae-994d-70175e9a1467" providerId="ADAL" clId="{78B46925-8BC2-4046-BD73-F4FF7976AC64}" dt="2022-08-10T13:25:36.710" v="663"/>
          <ac:cxnSpMkLst>
            <pc:docMk/>
            <pc:sldMk cId="1827672941" sldId="256"/>
            <ac:cxnSpMk id="57" creationId="{98A941D0-C222-011F-A28B-8B6CE1B8AC93}"/>
          </ac:cxnSpMkLst>
        </pc:cxnChg>
        <pc:cxnChg chg="mod">
          <ac:chgData name="Charlie Cutler" userId="c5b094de-3707-4aae-994d-70175e9a1467" providerId="ADAL" clId="{78B46925-8BC2-4046-BD73-F4FF7976AC64}" dt="2022-08-10T13:25:36.710" v="663"/>
          <ac:cxnSpMkLst>
            <pc:docMk/>
            <pc:sldMk cId="1827672941" sldId="256"/>
            <ac:cxnSpMk id="62" creationId="{3B3EA40D-AC9C-2BA1-F3D4-7094BA40ED11}"/>
          </ac:cxnSpMkLst>
        </pc:cxnChg>
        <pc:cxnChg chg="mod">
          <ac:chgData name="Charlie Cutler" userId="c5b094de-3707-4aae-994d-70175e9a1467" providerId="ADAL" clId="{78B46925-8BC2-4046-BD73-F4FF7976AC64}" dt="2022-08-10T13:25:36.710" v="663"/>
          <ac:cxnSpMkLst>
            <pc:docMk/>
            <pc:sldMk cId="1827672941" sldId="256"/>
            <ac:cxnSpMk id="63" creationId="{B1515A8A-01C9-4ACB-E549-BDD5C4323D19}"/>
          </ac:cxnSpMkLst>
        </pc:cxnChg>
        <pc:cxnChg chg="mod">
          <ac:chgData name="Charlie Cutler" userId="c5b094de-3707-4aae-994d-70175e9a1467" providerId="ADAL" clId="{78B46925-8BC2-4046-BD73-F4FF7976AC64}" dt="2022-08-10T13:25:36.710" v="663"/>
          <ac:cxnSpMkLst>
            <pc:docMk/>
            <pc:sldMk cId="1827672941" sldId="256"/>
            <ac:cxnSpMk id="64" creationId="{197DBF9E-A53E-2AA2-67FE-316220B80631}"/>
          </ac:cxnSpMkLst>
        </pc:cxnChg>
        <pc:cxnChg chg="mod">
          <ac:chgData name="Charlie Cutler" userId="c5b094de-3707-4aae-994d-70175e9a1467" providerId="ADAL" clId="{78B46925-8BC2-4046-BD73-F4FF7976AC64}" dt="2022-08-10T13:25:36.710" v="663"/>
          <ac:cxnSpMkLst>
            <pc:docMk/>
            <pc:sldMk cId="1827672941" sldId="256"/>
            <ac:cxnSpMk id="65" creationId="{BFE27FE1-4E7A-C124-FA17-5ED8375F87A1}"/>
          </ac:cxnSpMkLst>
        </pc:cxnChg>
        <pc:cxnChg chg="mod">
          <ac:chgData name="Charlie Cutler" userId="c5b094de-3707-4aae-994d-70175e9a1467" providerId="ADAL" clId="{78B46925-8BC2-4046-BD73-F4FF7976AC64}" dt="2022-08-10T13:25:36.710" v="663"/>
          <ac:cxnSpMkLst>
            <pc:docMk/>
            <pc:sldMk cId="1827672941" sldId="256"/>
            <ac:cxnSpMk id="70" creationId="{D32DE012-2FE5-9803-BC61-F7AE7DEE925C}"/>
          </ac:cxnSpMkLst>
        </pc:cxnChg>
        <pc:cxnChg chg="mod">
          <ac:chgData name="Charlie Cutler" userId="c5b094de-3707-4aae-994d-70175e9a1467" providerId="ADAL" clId="{78B46925-8BC2-4046-BD73-F4FF7976AC64}" dt="2022-08-10T13:25:36.710" v="663"/>
          <ac:cxnSpMkLst>
            <pc:docMk/>
            <pc:sldMk cId="1827672941" sldId="256"/>
            <ac:cxnSpMk id="71" creationId="{50E90A6B-2FD6-D134-66C2-2D12C14E8672}"/>
          </ac:cxnSpMkLst>
        </pc:cxnChg>
        <pc:cxnChg chg="mod">
          <ac:chgData name="Charlie Cutler" userId="c5b094de-3707-4aae-994d-70175e9a1467" providerId="ADAL" clId="{78B46925-8BC2-4046-BD73-F4FF7976AC64}" dt="2022-08-10T13:25:36.710" v="663"/>
          <ac:cxnSpMkLst>
            <pc:docMk/>
            <pc:sldMk cId="1827672941" sldId="256"/>
            <ac:cxnSpMk id="72" creationId="{DD6AF323-6D40-F790-578D-2691CEF42547}"/>
          </ac:cxnSpMkLst>
        </pc:cxnChg>
        <pc:cxnChg chg="mod">
          <ac:chgData name="Charlie Cutler" userId="c5b094de-3707-4aae-994d-70175e9a1467" providerId="ADAL" clId="{78B46925-8BC2-4046-BD73-F4FF7976AC64}" dt="2022-08-10T13:25:36.710" v="663"/>
          <ac:cxnSpMkLst>
            <pc:docMk/>
            <pc:sldMk cId="1827672941" sldId="256"/>
            <ac:cxnSpMk id="73" creationId="{0C57D080-3094-0980-64C5-3BC7E8A12F55}"/>
          </ac:cxnSpMkLst>
        </pc:cxnChg>
        <pc:cxnChg chg="mod">
          <ac:chgData name="Charlie Cutler" userId="c5b094de-3707-4aae-994d-70175e9a1467" providerId="ADAL" clId="{78B46925-8BC2-4046-BD73-F4FF7976AC64}" dt="2022-08-10T13:25:36.710" v="663"/>
          <ac:cxnSpMkLst>
            <pc:docMk/>
            <pc:sldMk cId="1827672941" sldId="256"/>
            <ac:cxnSpMk id="79" creationId="{076FBE13-EB14-D32E-1AB2-8401DD376E6F}"/>
          </ac:cxnSpMkLst>
        </pc:cxnChg>
        <pc:cxnChg chg="mod">
          <ac:chgData name="Charlie Cutler" userId="c5b094de-3707-4aae-994d-70175e9a1467" providerId="ADAL" clId="{78B46925-8BC2-4046-BD73-F4FF7976AC64}" dt="2022-08-10T13:25:36.710" v="663"/>
          <ac:cxnSpMkLst>
            <pc:docMk/>
            <pc:sldMk cId="1827672941" sldId="256"/>
            <ac:cxnSpMk id="80" creationId="{FD3D47C1-211D-581E-8EAF-870F550E9AE4}"/>
          </ac:cxnSpMkLst>
        </pc:cxnChg>
        <pc:cxnChg chg="mod">
          <ac:chgData name="Charlie Cutler" userId="c5b094de-3707-4aae-994d-70175e9a1467" providerId="ADAL" clId="{78B46925-8BC2-4046-BD73-F4FF7976AC64}" dt="2022-08-10T13:25:36.710" v="663"/>
          <ac:cxnSpMkLst>
            <pc:docMk/>
            <pc:sldMk cId="1827672941" sldId="256"/>
            <ac:cxnSpMk id="81" creationId="{5C80F66B-7AE5-7CCD-4BB5-419FE22CCA19}"/>
          </ac:cxnSpMkLst>
        </pc:cxnChg>
        <pc:cxnChg chg="mod">
          <ac:chgData name="Charlie Cutler" userId="c5b094de-3707-4aae-994d-70175e9a1467" providerId="ADAL" clId="{78B46925-8BC2-4046-BD73-F4FF7976AC64}" dt="2022-08-10T13:25:36.710" v="663"/>
          <ac:cxnSpMkLst>
            <pc:docMk/>
            <pc:sldMk cId="1827672941" sldId="256"/>
            <ac:cxnSpMk id="82" creationId="{B6D1439B-5145-0898-4CB9-B1C4E7E66CA9}"/>
          </ac:cxnSpMkLst>
        </pc:cxnChg>
        <pc:cxnChg chg="mod">
          <ac:chgData name="Charlie Cutler" userId="c5b094de-3707-4aae-994d-70175e9a1467" providerId="ADAL" clId="{78B46925-8BC2-4046-BD73-F4FF7976AC64}" dt="2022-08-10T13:25:36.710" v="663"/>
          <ac:cxnSpMkLst>
            <pc:docMk/>
            <pc:sldMk cId="1827672941" sldId="256"/>
            <ac:cxnSpMk id="92" creationId="{82BD0118-C0FB-14CE-F08D-44F63E526F59}"/>
          </ac:cxnSpMkLst>
        </pc:cxnChg>
        <pc:cxnChg chg="mod">
          <ac:chgData name="Charlie Cutler" userId="c5b094de-3707-4aae-994d-70175e9a1467" providerId="ADAL" clId="{78B46925-8BC2-4046-BD73-F4FF7976AC64}" dt="2022-08-10T13:25:36.710" v="663"/>
          <ac:cxnSpMkLst>
            <pc:docMk/>
            <pc:sldMk cId="1827672941" sldId="256"/>
            <ac:cxnSpMk id="93" creationId="{2A1C3729-A5C8-74AE-696E-A20917AF741A}"/>
          </ac:cxnSpMkLst>
        </pc:cxnChg>
        <pc:cxnChg chg="mod">
          <ac:chgData name="Charlie Cutler" userId="c5b094de-3707-4aae-994d-70175e9a1467" providerId="ADAL" clId="{78B46925-8BC2-4046-BD73-F4FF7976AC64}" dt="2022-08-10T13:25:36.710" v="663"/>
          <ac:cxnSpMkLst>
            <pc:docMk/>
            <pc:sldMk cId="1827672941" sldId="256"/>
            <ac:cxnSpMk id="94" creationId="{988FC808-14BF-5A13-0CD3-92804FB46128}"/>
          </ac:cxnSpMkLst>
        </pc:cxnChg>
        <pc:cxnChg chg="mod">
          <ac:chgData name="Charlie Cutler" userId="c5b094de-3707-4aae-994d-70175e9a1467" providerId="ADAL" clId="{78B46925-8BC2-4046-BD73-F4FF7976AC64}" dt="2022-08-10T13:25:36.710" v="663"/>
          <ac:cxnSpMkLst>
            <pc:docMk/>
            <pc:sldMk cId="1827672941" sldId="256"/>
            <ac:cxnSpMk id="95" creationId="{5ED2E63A-A397-ABBF-D422-E1AE3F71E6AF}"/>
          </ac:cxnSpMkLst>
        </pc:cxnChg>
        <pc:cxnChg chg="mod">
          <ac:chgData name="Charlie Cutler" userId="c5b094de-3707-4aae-994d-70175e9a1467" providerId="ADAL" clId="{78B46925-8BC2-4046-BD73-F4FF7976AC64}" dt="2022-08-10T13:25:36.710" v="663"/>
          <ac:cxnSpMkLst>
            <pc:docMk/>
            <pc:sldMk cId="1827672941" sldId="256"/>
            <ac:cxnSpMk id="101" creationId="{3925CCF1-AE07-88C0-7F3D-972B5FDC4400}"/>
          </ac:cxnSpMkLst>
        </pc:cxnChg>
        <pc:cxnChg chg="mod">
          <ac:chgData name="Charlie Cutler" userId="c5b094de-3707-4aae-994d-70175e9a1467" providerId="ADAL" clId="{78B46925-8BC2-4046-BD73-F4FF7976AC64}" dt="2022-08-10T13:25:36.710" v="663"/>
          <ac:cxnSpMkLst>
            <pc:docMk/>
            <pc:sldMk cId="1827672941" sldId="256"/>
            <ac:cxnSpMk id="102" creationId="{BB01C305-6739-5E73-DD7C-FBDDC0C3EB54}"/>
          </ac:cxnSpMkLst>
        </pc:cxnChg>
        <pc:cxnChg chg="mod">
          <ac:chgData name="Charlie Cutler" userId="c5b094de-3707-4aae-994d-70175e9a1467" providerId="ADAL" clId="{78B46925-8BC2-4046-BD73-F4FF7976AC64}" dt="2022-08-10T13:25:36.710" v="663"/>
          <ac:cxnSpMkLst>
            <pc:docMk/>
            <pc:sldMk cId="1827672941" sldId="256"/>
            <ac:cxnSpMk id="103" creationId="{E72B39EF-1A4D-42DC-27C5-84356B3AF56D}"/>
          </ac:cxnSpMkLst>
        </pc:cxnChg>
        <pc:cxnChg chg="mod">
          <ac:chgData name="Charlie Cutler" userId="c5b094de-3707-4aae-994d-70175e9a1467" providerId="ADAL" clId="{78B46925-8BC2-4046-BD73-F4FF7976AC64}" dt="2022-08-10T13:25:36.710" v="663"/>
          <ac:cxnSpMkLst>
            <pc:docMk/>
            <pc:sldMk cId="1827672941" sldId="256"/>
            <ac:cxnSpMk id="104" creationId="{A52CCD75-B2AA-FF38-8E35-1BED9743D16D}"/>
          </ac:cxnSpMkLst>
        </pc:cxnChg>
      </pc:sldChg>
      <pc:sldChg chg="addSp delSp modSp new del mod">
        <pc:chgData name="Charlie Cutler" userId="c5b094de-3707-4aae-994d-70175e9a1467" providerId="ADAL" clId="{78B46925-8BC2-4046-BD73-F4FF7976AC64}" dt="2022-08-10T13:28:30.686" v="798" actId="47"/>
        <pc:sldMkLst>
          <pc:docMk/>
          <pc:sldMk cId="2622572277" sldId="257"/>
        </pc:sldMkLst>
        <pc:spChg chg="add mod">
          <ac:chgData name="Charlie Cutler" userId="c5b094de-3707-4aae-994d-70175e9a1467" providerId="ADAL" clId="{78B46925-8BC2-4046-BD73-F4FF7976AC64}" dt="2022-08-10T13:25:43.132" v="667" actId="1076"/>
          <ac:spMkLst>
            <pc:docMk/>
            <pc:sldMk cId="2622572277" sldId="257"/>
            <ac:spMk id="9" creationId="{62B659BF-C9A3-9B22-00CD-01F9DACA1456}"/>
          </ac:spMkLst>
        </pc:spChg>
        <pc:spChg chg="add mod">
          <ac:chgData name="Charlie Cutler" userId="c5b094de-3707-4aae-994d-70175e9a1467" providerId="ADAL" clId="{78B46925-8BC2-4046-BD73-F4FF7976AC64}" dt="2022-08-10T13:25:43.132" v="667" actId="1076"/>
          <ac:spMkLst>
            <pc:docMk/>
            <pc:sldMk cId="2622572277" sldId="257"/>
            <ac:spMk id="10" creationId="{1F02E858-D809-192E-3704-D79AA06DED4B}"/>
          </ac:spMkLst>
        </pc:spChg>
        <pc:spChg chg="mod">
          <ac:chgData name="Charlie Cutler" userId="c5b094de-3707-4aae-994d-70175e9a1467" providerId="ADAL" clId="{78B46925-8BC2-4046-BD73-F4FF7976AC64}" dt="2022-08-10T13:25:41.060" v="666"/>
          <ac:spMkLst>
            <pc:docMk/>
            <pc:sldMk cId="2622572277" sldId="257"/>
            <ac:spMk id="12" creationId="{5AC48BC7-6481-0C62-DF3E-6FECAFD25554}"/>
          </ac:spMkLst>
        </pc:spChg>
        <pc:spChg chg="mod">
          <ac:chgData name="Charlie Cutler" userId="c5b094de-3707-4aae-994d-70175e9a1467" providerId="ADAL" clId="{78B46925-8BC2-4046-BD73-F4FF7976AC64}" dt="2022-08-10T13:25:41.060" v="666"/>
          <ac:spMkLst>
            <pc:docMk/>
            <pc:sldMk cId="2622572277" sldId="257"/>
            <ac:spMk id="13" creationId="{307B3CD9-8302-CD4B-97D0-7E25A1B1FC8D}"/>
          </ac:spMkLst>
        </pc:spChg>
        <pc:spChg chg="mod">
          <ac:chgData name="Charlie Cutler" userId="c5b094de-3707-4aae-994d-70175e9a1467" providerId="ADAL" clId="{78B46925-8BC2-4046-BD73-F4FF7976AC64}" dt="2022-08-10T13:25:41.060" v="666"/>
          <ac:spMkLst>
            <pc:docMk/>
            <pc:sldMk cId="2622572277" sldId="257"/>
            <ac:spMk id="20" creationId="{56674BFE-E40E-21E6-B410-A4A3EE8D2651}"/>
          </ac:spMkLst>
        </pc:spChg>
        <pc:spChg chg="mod">
          <ac:chgData name="Charlie Cutler" userId="c5b094de-3707-4aae-994d-70175e9a1467" providerId="ADAL" clId="{78B46925-8BC2-4046-BD73-F4FF7976AC64}" dt="2022-08-10T13:25:41.060" v="666"/>
          <ac:spMkLst>
            <pc:docMk/>
            <pc:sldMk cId="2622572277" sldId="257"/>
            <ac:spMk id="21" creationId="{C8925A25-58FE-FB38-1368-BA490D186E1E}"/>
          </ac:spMkLst>
        </pc:spChg>
        <pc:spChg chg="mod">
          <ac:chgData name="Charlie Cutler" userId="c5b094de-3707-4aae-994d-70175e9a1467" providerId="ADAL" clId="{78B46925-8BC2-4046-BD73-F4FF7976AC64}" dt="2022-08-10T13:25:41.060" v="666"/>
          <ac:spMkLst>
            <pc:docMk/>
            <pc:sldMk cId="2622572277" sldId="257"/>
            <ac:spMk id="28" creationId="{308A3EA7-BD84-DB04-BBD9-4EAE849A1340}"/>
          </ac:spMkLst>
        </pc:spChg>
        <pc:spChg chg="mod">
          <ac:chgData name="Charlie Cutler" userId="c5b094de-3707-4aae-994d-70175e9a1467" providerId="ADAL" clId="{78B46925-8BC2-4046-BD73-F4FF7976AC64}" dt="2022-08-10T13:25:41.060" v="666"/>
          <ac:spMkLst>
            <pc:docMk/>
            <pc:sldMk cId="2622572277" sldId="257"/>
            <ac:spMk id="29" creationId="{EAD31EB4-C343-B9BA-5F40-FBD3F8D83C9C}"/>
          </ac:spMkLst>
        </pc:spChg>
        <pc:spChg chg="add del mod">
          <ac:chgData name="Charlie Cutler" userId="c5b094de-3707-4aae-994d-70175e9a1467" providerId="ADAL" clId="{78B46925-8BC2-4046-BD73-F4FF7976AC64}" dt="2022-08-10T13:25:56.388" v="670" actId="478"/>
          <ac:spMkLst>
            <pc:docMk/>
            <pc:sldMk cId="2622572277" sldId="257"/>
            <ac:spMk id="35" creationId="{10492933-192C-84E9-663B-F0AB7B1B225A}"/>
          </ac:spMkLst>
        </pc:spChg>
        <pc:spChg chg="mod">
          <ac:chgData name="Charlie Cutler" userId="c5b094de-3707-4aae-994d-70175e9a1467" providerId="ADAL" clId="{78B46925-8BC2-4046-BD73-F4FF7976AC64}" dt="2022-08-10T13:25:41.060" v="666"/>
          <ac:spMkLst>
            <pc:docMk/>
            <pc:sldMk cId="2622572277" sldId="257"/>
            <ac:spMk id="37" creationId="{7BD8DE7E-61B4-4C56-0D8B-0576FE57201B}"/>
          </ac:spMkLst>
        </pc:spChg>
        <pc:spChg chg="mod">
          <ac:chgData name="Charlie Cutler" userId="c5b094de-3707-4aae-994d-70175e9a1467" providerId="ADAL" clId="{78B46925-8BC2-4046-BD73-F4FF7976AC64}" dt="2022-08-10T13:25:41.060" v="666"/>
          <ac:spMkLst>
            <pc:docMk/>
            <pc:sldMk cId="2622572277" sldId="257"/>
            <ac:spMk id="38" creationId="{9BA778AF-FAC9-EBE9-9AAD-548814A30652}"/>
          </ac:spMkLst>
        </pc:spChg>
        <pc:spChg chg="add mod">
          <ac:chgData name="Charlie Cutler" userId="c5b094de-3707-4aae-994d-70175e9a1467" providerId="ADAL" clId="{78B46925-8BC2-4046-BD73-F4FF7976AC64}" dt="2022-08-10T13:26:04.486" v="671" actId="1076"/>
          <ac:spMkLst>
            <pc:docMk/>
            <pc:sldMk cId="2622572277" sldId="257"/>
            <ac:spMk id="44" creationId="{9B65142B-39DC-D61A-543A-5BDF66932A73}"/>
          </ac:spMkLst>
        </pc:spChg>
        <pc:spChg chg="add del mod">
          <ac:chgData name="Charlie Cutler" userId="c5b094de-3707-4aae-994d-70175e9a1467" providerId="ADAL" clId="{78B46925-8BC2-4046-BD73-F4FF7976AC64}" dt="2022-08-10T13:25:56.388" v="670" actId="478"/>
          <ac:spMkLst>
            <pc:docMk/>
            <pc:sldMk cId="2622572277" sldId="257"/>
            <ac:spMk id="45" creationId="{8B59F02F-9B74-E406-28C1-BD10BE2AA15A}"/>
          </ac:spMkLst>
        </pc:spChg>
        <pc:spChg chg="add mod">
          <ac:chgData name="Charlie Cutler" userId="c5b094de-3707-4aae-994d-70175e9a1467" providerId="ADAL" clId="{78B46925-8BC2-4046-BD73-F4FF7976AC64}" dt="2022-08-10T13:25:43.132" v="667" actId="1076"/>
          <ac:spMkLst>
            <pc:docMk/>
            <pc:sldMk cId="2622572277" sldId="257"/>
            <ac:spMk id="46" creationId="{35A7DC56-0106-6785-1FDF-0FC8F1EFDEFE}"/>
          </ac:spMkLst>
        </pc:spChg>
        <pc:spChg chg="add del mod">
          <ac:chgData name="Charlie Cutler" userId="c5b094de-3707-4aae-994d-70175e9a1467" providerId="ADAL" clId="{78B46925-8BC2-4046-BD73-F4FF7976AC64}" dt="2022-08-10T13:25:56.388" v="670" actId="478"/>
          <ac:spMkLst>
            <pc:docMk/>
            <pc:sldMk cId="2622572277" sldId="257"/>
            <ac:spMk id="47" creationId="{F1E69397-59C9-C8DC-1A82-329BAC022B9F}"/>
          </ac:spMkLst>
        </pc:spChg>
        <pc:spChg chg="add mod">
          <ac:chgData name="Charlie Cutler" userId="c5b094de-3707-4aae-994d-70175e9a1467" providerId="ADAL" clId="{78B46925-8BC2-4046-BD73-F4FF7976AC64}" dt="2022-08-10T13:25:43.132" v="667" actId="1076"/>
          <ac:spMkLst>
            <pc:docMk/>
            <pc:sldMk cId="2622572277" sldId="257"/>
            <ac:spMk id="48" creationId="{AECA7BB7-BCF4-8070-9E32-2E7990C01473}"/>
          </ac:spMkLst>
        </pc:spChg>
        <pc:spChg chg="mod">
          <ac:chgData name="Charlie Cutler" userId="c5b094de-3707-4aae-994d-70175e9a1467" providerId="ADAL" clId="{78B46925-8BC2-4046-BD73-F4FF7976AC64}" dt="2022-08-10T13:25:41.060" v="666"/>
          <ac:spMkLst>
            <pc:docMk/>
            <pc:sldMk cId="2622572277" sldId="257"/>
            <ac:spMk id="50" creationId="{1372B2FF-BAE9-6768-CC4D-5D682C89FE61}"/>
          </ac:spMkLst>
        </pc:spChg>
        <pc:spChg chg="mod">
          <ac:chgData name="Charlie Cutler" userId="c5b094de-3707-4aae-994d-70175e9a1467" providerId="ADAL" clId="{78B46925-8BC2-4046-BD73-F4FF7976AC64}" dt="2022-08-10T13:25:41.060" v="666"/>
          <ac:spMkLst>
            <pc:docMk/>
            <pc:sldMk cId="2622572277" sldId="257"/>
            <ac:spMk id="51" creationId="{95BC2D4F-69D6-B5F5-DF69-8502404D9057}"/>
          </ac:spMkLst>
        </pc:spChg>
        <pc:spChg chg="add del mod">
          <ac:chgData name="Charlie Cutler" userId="c5b094de-3707-4aae-994d-70175e9a1467" providerId="ADAL" clId="{78B46925-8BC2-4046-BD73-F4FF7976AC64}" dt="2022-08-10T13:26:08.925" v="672" actId="478"/>
          <ac:spMkLst>
            <pc:docMk/>
            <pc:sldMk cId="2622572277" sldId="257"/>
            <ac:spMk id="57" creationId="{C60264D6-A180-B91E-0CCE-6597CCF928DB}"/>
          </ac:spMkLst>
        </pc:spChg>
        <pc:spChg chg="mod">
          <ac:chgData name="Charlie Cutler" userId="c5b094de-3707-4aae-994d-70175e9a1467" providerId="ADAL" clId="{78B46925-8BC2-4046-BD73-F4FF7976AC64}" dt="2022-08-10T13:25:41.060" v="666"/>
          <ac:spMkLst>
            <pc:docMk/>
            <pc:sldMk cId="2622572277" sldId="257"/>
            <ac:spMk id="59" creationId="{F0CB715B-D78C-C067-BD74-CB37340DD876}"/>
          </ac:spMkLst>
        </pc:spChg>
        <pc:spChg chg="mod">
          <ac:chgData name="Charlie Cutler" userId="c5b094de-3707-4aae-994d-70175e9a1467" providerId="ADAL" clId="{78B46925-8BC2-4046-BD73-F4FF7976AC64}" dt="2022-08-10T13:25:41.060" v="666"/>
          <ac:spMkLst>
            <pc:docMk/>
            <pc:sldMk cId="2622572277" sldId="257"/>
            <ac:spMk id="60" creationId="{2694008E-2046-B8FF-0888-5972553A88AA}"/>
          </ac:spMkLst>
        </pc:spChg>
        <pc:spChg chg="add mod">
          <ac:chgData name="Charlie Cutler" userId="c5b094de-3707-4aae-994d-70175e9a1467" providerId="ADAL" clId="{78B46925-8BC2-4046-BD73-F4FF7976AC64}" dt="2022-08-10T13:26:15.482" v="673" actId="1076"/>
          <ac:spMkLst>
            <pc:docMk/>
            <pc:sldMk cId="2622572277" sldId="257"/>
            <ac:spMk id="66" creationId="{41430D2C-C801-F52C-B226-F2CD0847B5C6}"/>
          </ac:spMkLst>
        </pc:spChg>
        <pc:spChg chg="add del mod">
          <ac:chgData name="Charlie Cutler" userId="c5b094de-3707-4aae-994d-70175e9a1467" providerId="ADAL" clId="{78B46925-8BC2-4046-BD73-F4FF7976AC64}" dt="2022-08-10T13:26:17.124" v="674" actId="478"/>
          <ac:spMkLst>
            <pc:docMk/>
            <pc:sldMk cId="2622572277" sldId="257"/>
            <ac:spMk id="67" creationId="{2AA78868-F23B-F1F9-FB9D-5456CE2DD274}"/>
          </ac:spMkLst>
        </pc:spChg>
        <pc:spChg chg="add del mod">
          <ac:chgData name="Charlie Cutler" userId="c5b094de-3707-4aae-994d-70175e9a1467" providerId="ADAL" clId="{78B46925-8BC2-4046-BD73-F4FF7976AC64}" dt="2022-08-10T13:25:54.773" v="669" actId="478"/>
          <ac:spMkLst>
            <pc:docMk/>
            <pc:sldMk cId="2622572277" sldId="257"/>
            <ac:spMk id="68" creationId="{BB680A24-9043-4207-A86D-33337E1B1CE2}"/>
          </ac:spMkLst>
        </pc:spChg>
        <pc:spChg chg="add mod">
          <ac:chgData name="Charlie Cutler" userId="c5b094de-3707-4aae-994d-70175e9a1467" providerId="ADAL" clId="{78B46925-8BC2-4046-BD73-F4FF7976AC64}" dt="2022-08-10T13:25:43.132" v="667" actId="1076"/>
          <ac:spMkLst>
            <pc:docMk/>
            <pc:sldMk cId="2622572277" sldId="257"/>
            <ac:spMk id="69" creationId="{C7A54A1A-F544-53DC-BAF4-31A7C31EA26B}"/>
          </ac:spMkLst>
        </pc:spChg>
        <pc:spChg chg="mod">
          <ac:chgData name="Charlie Cutler" userId="c5b094de-3707-4aae-994d-70175e9a1467" providerId="ADAL" clId="{78B46925-8BC2-4046-BD73-F4FF7976AC64}" dt="2022-08-10T13:25:41.060" v="666"/>
          <ac:spMkLst>
            <pc:docMk/>
            <pc:sldMk cId="2622572277" sldId="257"/>
            <ac:spMk id="73" creationId="{AD7F6EF9-3F99-1518-3ABB-27473BC25135}"/>
          </ac:spMkLst>
        </pc:spChg>
        <pc:spChg chg="mod">
          <ac:chgData name="Charlie Cutler" userId="c5b094de-3707-4aae-994d-70175e9a1467" providerId="ADAL" clId="{78B46925-8BC2-4046-BD73-F4FF7976AC64}" dt="2022-08-10T13:25:41.060" v="666"/>
          <ac:spMkLst>
            <pc:docMk/>
            <pc:sldMk cId="2622572277" sldId="257"/>
            <ac:spMk id="74" creationId="{0DF543AF-DD39-27E6-6E8D-F4D776D80254}"/>
          </ac:spMkLst>
        </pc:spChg>
        <pc:spChg chg="mod">
          <ac:chgData name="Charlie Cutler" userId="c5b094de-3707-4aae-994d-70175e9a1467" providerId="ADAL" clId="{78B46925-8BC2-4046-BD73-F4FF7976AC64}" dt="2022-08-10T13:25:41.060" v="666"/>
          <ac:spMkLst>
            <pc:docMk/>
            <pc:sldMk cId="2622572277" sldId="257"/>
            <ac:spMk id="76" creationId="{A5E8E480-0C24-EFD3-5FC0-D382D4728CC3}"/>
          </ac:spMkLst>
        </pc:spChg>
        <pc:grpChg chg="add mod">
          <ac:chgData name="Charlie Cutler" userId="c5b094de-3707-4aae-994d-70175e9a1467" providerId="ADAL" clId="{78B46925-8BC2-4046-BD73-F4FF7976AC64}" dt="2022-08-10T13:25:43.132" v="667" actId="1076"/>
          <ac:grpSpMkLst>
            <pc:docMk/>
            <pc:sldMk cId="2622572277" sldId="257"/>
            <ac:grpSpMk id="11" creationId="{3F169814-01F6-5ABD-D3BC-175D5BF064D9}"/>
          </ac:grpSpMkLst>
        </pc:grpChg>
        <pc:grpChg chg="mod">
          <ac:chgData name="Charlie Cutler" userId="c5b094de-3707-4aae-994d-70175e9a1467" providerId="ADAL" clId="{78B46925-8BC2-4046-BD73-F4FF7976AC64}" dt="2022-08-10T13:25:41.060" v="666"/>
          <ac:grpSpMkLst>
            <pc:docMk/>
            <pc:sldMk cId="2622572277" sldId="257"/>
            <ac:grpSpMk id="14" creationId="{61E41906-53A0-8971-EAC5-FD341AB68559}"/>
          </ac:grpSpMkLst>
        </pc:grpChg>
        <pc:grpChg chg="add mod">
          <ac:chgData name="Charlie Cutler" userId="c5b094de-3707-4aae-994d-70175e9a1467" providerId="ADAL" clId="{78B46925-8BC2-4046-BD73-F4FF7976AC64}" dt="2022-08-10T13:25:43.132" v="667" actId="1076"/>
          <ac:grpSpMkLst>
            <pc:docMk/>
            <pc:sldMk cId="2622572277" sldId="257"/>
            <ac:grpSpMk id="19" creationId="{FA7C6C2B-CB16-5332-4F40-335CCDFE90D7}"/>
          </ac:grpSpMkLst>
        </pc:grpChg>
        <pc:grpChg chg="mod">
          <ac:chgData name="Charlie Cutler" userId="c5b094de-3707-4aae-994d-70175e9a1467" providerId="ADAL" clId="{78B46925-8BC2-4046-BD73-F4FF7976AC64}" dt="2022-08-10T13:25:41.060" v="666"/>
          <ac:grpSpMkLst>
            <pc:docMk/>
            <pc:sldMk cId="2622572277" sldId="257"/>
            <ac:grpSpMk id="22" creationId="{6318341F-04EB-8824-D9D2-DCFBA9BC76BC}"/>
          </ac:grpSpMkLst>
        </pc:grpChg>
        <pc:grpChg chg="add del mod">
          <ac:chgData name="Charlie Cutler" userId="c5b094de-3707-4aae-994d-70175e9a1467" providerId="ADAL" clId="{78B46925-8BC2-4046-BD73-F4FF7976AC64}" dt="2022-08-10T13:25:54.773" v="669" actId="478"/>
          <ac:grpSpMkLst>
            <pc:docMk/>
            <pc:sldMk cId="2622572277" sldId="257"/>
            <ac:grpSpMk id="27" creationId="{BB40E01D-5F78-0214-90CE-42AF3ED78086}"/>
          </ac:grpSpMkLst>
        </pc:grpChg>
        <pc:grpChg chg="mod">
          <ac:chgData name="Charlie Cutler" userId="c5b094de-3707-4aae-994d-70175e9a1467" providerId="ADAL" clId="{78B46925-8BC2-4046-BD73-F4FF7976AC64}" dt="2022-08-10T13:25:41.060" v="666"/>
          <ac:grpSpMkLst>
            <pc:docMk/>
            <pc:sldMk cId="2622572277" sldId="257"/>
            <ac:grpSpMk id="30" creationId="{D878C31E-E464-779D-EE63-B45400E34060}"/>
          </ac:grpSpMkLst>
        </pc:grpChg>
        <pc:grpChg chg="add del mod">
          <ac:chgData name="Charlie Cutler" userId="c5b094de-3707-4aae-994d-70175e9a1467" providerId="ADAL" clId="{78B46925-8BC2-4046-BD73-F4FF7976AC64}" dt="2022-08-10T13:25:56.388" v="670" actId="478"/>
          <ac:grpSpMkLst>
            <pc:docMk/>
            <pc:sldMk cId="2622572277" sldId="257"/>
            <ac:grpSpMk id="36" creationId="{9CCE6B93-D488-E0E1-5C5C-C466809F728C}"/>
          </ac:grpSpMkLst>
        </pc:grpChg>
        <pc:grpChg chg="mod">
          <ac:chgData name="Charlie Cutler" userId="c5b094de-3707-4aae-994d-70175e9a1467" providerId="ADAL" clId="{78B46925-8BC2-4046-BD73-F4FF7976AC64}" dt="2022-08-10T13:25:41.060" v="666"/>
          <ac:grpSpMkLst>
            <pc:docMk/>
            <pc:sldMk cId="2622572277" sldId="257"/>
            <ac:grpSpMk id="39" creationId="{8144C7E7-D34E-ADB2-061E-7633FA99D4A6}"/>
          </ac:grpSpMkLst>
        </pc:grpChg>
        <pc:grpChg chg="add mod">
          <ac:chgData name="Charlie Cutler" userId="c5b094de-3707-4aae-994d-70175e9a1467" providerId="ADAL" clId="{78B46925-8BC2-4046-BD73-F4FF7976AC64}" dt="2022-08-10T13:25:43.132" v="667" actId="1076"/>
          <ac:grpSpMkLst>
            <pc:docMk/>
            <pc:sldMk cId="2622572277" sldId="257"/>
            <ac:grpSpMk id="49" creationId="{5F864DC0-0D04-F332-B0E3-2631BAFCE04D}"/>
          </ac:grpSpMkLst>
        </pc:grpChg>
        <pc:grpChg chg="mod">
          <ac:chgData name="Charlie Cutler" userId="c5b094de-3707-4aae-994d-70175e9a1467" providerId="ADAL" clId="{78B46925-8BC2-4046-BD73-F4FF7976AC64}" dt="2022-08-10T13:25:41.060" v="666"/>
          <ac:grpSpMkLst>
            <pc:docMk/>
            <pc:sldMk cId="2622572277" sldId="257"/>
            <ac:grpSpMk id="52" creationId="{D61F5D1E-A12B-BA13-C21D-FFEE2C05F98B}"/>
          </ac:grpSpMkLst>
        </pc:grpChg>
        <pc:grpChg chg="add del mod">
          <ac:chgData name="Charlie Cutler" userId="c5b094de-3707-4aae-994d-70175e9a1467" providerId="ADAL" clId="{78B46925-8BC2-4046-BD73-F4FF7976AC64}" dt="2022-08-10T13:26:08.925" v="672" actId="478"/>
          <ac:grpSpMkLst>
            <pc:docMk/>
            <pc:sldMk cId="2622572277" sldId="257"/>
            <ac:grpSpMk id="58" creationId="{BF8D8421-750E-6D87-B1FE-8A5C318798A9}"/>
          </ac:grpSpMkLst>
        </pc:grpChg>
        <pc:grpChg chg="mod">
          <ac:chgData name="Charlie Cutler" userId="c5b094de-3707-4aae-994d-70175e9a1467" providerId="ADAL" clId="{78B46925-8BC2-4046-BD73-F4FF7976AC64}" dt="2022-08-10T13:25:41.060" v="666"/>
          <ac:grpSpMkLst>
            <pc:docMk/>
            <pc:sldMk cId="2622572277" sldId="257"/>
            <ac:grpSpMk id="61" creationId="{C52DF66F-D227-8452-7C7B-AF61C47EB4A4}"/>
          </ac:grpSpMkLst>
        </pc:grpChg>
        <pc:grpChg chg="add del mod">
          <ac:chgData name="Charlie Cutler" userId="c5b094de-3707-4aae-994d-70175e9a1467" providerId="ADAL" clId="{78B46925-8BC2-4046-BD73-F4FF7976AC64}" dt="2022-08-10T13:25:45.220" v="668" actId="478"/>
          <ac:grpSpMkLst>
            <pc:docMk/>
            <pc:sldMk cId="2622572277" sldId="257"/>
            <ac:grpSpMk id="70" creationId="{5FD227DE-19FC-F42B-2E7E-1BC077AC5223}"/>
          </ac:grpSpMkLst>
        </pc:grpChg>
        <pc:grpChg chg="mod">
          <ac:chgData name="Charlie Cutler" userId="c5b094de-3707-4aae-994d-70175e9a1467" providerId="ADAL" clId="{78B46925-8BC2-4046-BD73-F4FF7976AC64}" dt="2022-08-10T13:25:41.060" v="666"/>
          <ac:grpSpMkLst>
            <pc:docMk/>
            <pc:sldMk cId="2622572277" sldId="257"/>
            <ac:grpSpMk id="71" creationId="{B517C331-8997-E0DD-3668-AC907C3CCA28}"/>
          </ac:grpSpMkLst>
        </pc:grpChg>
        <pc:grpChg chg="add del mod">
          <ac:chgData name="Charlie Cutler" userId="c5b094de-3707-4aae-994d-70175e9a1467" providerId="ADAL" clId="{78B46925-8BC2-4046-BD73-F4FF7976AC64}" dt="2022-08-10T13:25:45.220" v="668" actId="478"/>
          <ac:grpSpMkLst>
            <pc:docMk/>
            <pc:sldMk cId="2622572277" sldId="257"/>
            <ac:grpSpMk id="75" creationId="{1102B0AB-8F48-6A34-9AE6-DB0B60E3DDCF}"/>
          </ac:grpSpMkLst>
        </pc:grpChg>
        <pc:picChg chg="add mod">
          <ac:chgData name="Charlie Cutler" userId="c5b094de-3707-4aae-994d-70175e9a1467" providerId="ADAL" clId="{78B46925-8BC2-4046-BD73-F4FF7976AC64}" dt="2022-08-10T13:25:43.132" v="667" actId="1076"/>
          <ac:picMkLst>
            <pc:docMk/>
            <pc:sldMk cId="2622572277" sldId="257"/>
            <ac:picMk id="2" creationId="{E70B14B8-8B14-A23C-DB0A-6B177042AEF5}"/>
          </ac:picMkLst>
        </pc:picChg>
        <pc:picChg chg="add mod">
          <ac:chgData name="Charlie Cutler" userId="c5b094de-3707-4aae-994d-70175e9a1467" providerId="ADAL" clId="{78B46925-8BC2-4046-BD73-F4FF7976AC64}" dt="2022-08-10T13:26:15.482" v="673" actId="1076"/>
          <ac:picMkLst>
            <pc:docMk/>
            <pc:sldMk cId="2622572277" sldId="257"/>
            <ac:picMk id="3" creationId="{9C633B45-4F28-EA6B-46B3-E59CE8A7A228}"/>
          </ac:picMkLst>
        </pc:picChg>
        <pc:picChg chg="add del mod">
          <ac:chgData name="Charlie Cutler" userId="c5b094de-3707-4aae-994d-70175e9a1467" providerId="ADAL" clId="{78B46925-8BC2-4046-BD73-F4FF7976AC64}" dt="2022-08-10T13:26:17.124" v="674" actId="478"/>
          <ac:picMkLst>
            <pc:docMk/>
            <pc:sldMk cId="2622572277" sldId="257"/>
            <ac:picMk id="4" creationId="{7DABC6EF-75A4-17F5-ACEC-6D4DBB73AF75}"/>
          </ac:picMkLst>
        </pc:picChg>
        <pc:picChg chg="add mod">
          <ac:chgData name="Charlie Cutler" userId="c5b094de-3707-4aae-994d-70175e9a1467" providerId="ADAL" clId="{78B46925-8BC2-4046-BD73-F4FF7976AC64}" dt="2022-08-10T13:25:43.132" v="667" actId="1076"/>
          <ac:picMkLst>
            <pc:docMk/>
            <pc:sldMk cId="2622572277" sldId="257"/>
            <ac:picMk id="5" creationId="{ED15D5A8-7607-17B9-7C92-CD4DEA01E442}"/>
          </ac:picMkLst>
        </pc:picChg>
        <pc:picChg chg="add mod">
          <ac:chgData name="Charlie Cutler" userId="c5b094de-3707-4aae-994d-70175e9a1467" providerId="ADAL" clId="{78B46925-8BC2-4046-BD73-F4FF7976AC64}" dt="2022-08-10T13:26:04.486" v="671" actId="1076"/>
          <ac:picMkLst>
            <pc:docMk/>
            <pc:sldMk cId="2622572277" sldId="257"/>
            <ac:picMk id="6" creationId="{66B04C14-89D4-1FD8-B935-9C1C946C62A3}"/>
          </ac:picMkLst>
        </pc:picChg>
        <pc:picChg chg="add del mod">
          <ac:chgData name="Charlie Cutler" userId="c5b094de-3707-4aae-994d-70175e9a1467" providerId="ADAL" clId="{78B46925-8BC2-4046-BD73-F4FF7976AC64}" dt="2022-08-10T13:25:56.388" v="670" actId="478"/>
          <ac:picMkLst>
            <pc:docMk/>
            <pc:sldMk cId="2622572277" sldId="257"/>
            <ac:picMk id="7" creationId="{6296088C-C22B-26BB-CB06-DD4FEDC784D3}"/>
          </ac:picMkLst>
        </pc:picChg>
        <pc:picChg chg="add del mod">
          <ac:chgData name="Charlie Cutler" userId="c5b094de-3707-4aae-994d-70175e9a1467" providerId="ADAL" clId="{78B46925-8BC2-4046-BD73-F4FF7976AC64}" dt="2022-08-10T13:25:56.388" v="670" actId="478"/>
          <ac:picMkLst>
            <pc:docMk/>
            <pc:sldMk cId="2622572277" sldId="257"/>
            <ac:picMk id="8" creationId="{181C313D-4A19-6CA8-7A43-7BA25EE7BBF8}"/>
          </ac:picMkLst>
        </pc:picChg>
        <pc:picChg chg="mod">
          <ac:chgData name="Charlie Cutler" userId="c5b094de-3707-4aae-994d-70175e9a1467" providerId="ADAL" clId="{78B46925-8BC2-4046-BD73-F4FF7976AC64}" dt="2022-08-10T13:25:41.060" v="666"/>
          <ac:picMkLst>
            <pc:docMk/>
            <pc:sldMk cId="2622572277" sldId="257"/>
            <ac:picMk id="72" creationId="{28D37D39-1BF6-5F0C-3104-ED7EEA603995}"/>
          </ac:picMkLst>
        </pc:picChg>
        <pc:picChg chg="mod">
          <ac:chgData name="Charlie Cutler" userId="c5b094de-3707-4aae-994d-70175e9a1467" providerId="ADAL" clId="{78B46925-8BC2-4046-BD73-F4FF7976AC64}" dt="2022-08-10T13:25:41.060" v="666"/>
          <ac:picMkLst>
            <pc:docMk/>
            <pc:sldMk cId="2622572277" sldId="257"/>
            <ac:picMk id="77" creationId="{71D1ECC3-1895-C7B7-EC08-8B89F04C1449}"/>
          </ac:picMkLst>
        </pc:picChg>
        <pc:cxnChg chg="mod">
          <ac:chgData name="Charlie Cutler" userId="c5b094de-3707-4aae-994d-70175e9a1467" providerId="ADAL" clId="{78B46925-8BC2-4046-BD73-F4FF7976AC64}" dt="2022-08-10T13:25:41.060" v="666"/>
          <ac:cxnSpMkLst>
            <pc:docMk/>
            <pc:sldMk cId="2622572277" sldId="257"/>
            <ac:cxnSpMk id="15" creationId="{852D9727-751D-51B8-2B0E-FE7D3D755390}"/>
          </ac:cxnSpMkLst>
        </pc:cxnChg>
        <pc:cxnChg chg="mod">
          <ac:chgData name="Charlie Cutler" userId="c5b094de-3707-4aae-994d-70175e9a1467" providerId="ADAL" clId="{78B46925-8BC2-4046-BD73-F4FF7976AC64}" dt="2022-08-10T13:25:41.060" v="666"/>
          <ac:cxnSpMkLst>
            <pc:docMk/>
            <pc:sldMk cId="2622572277" sldId="257"/>
            <ac:cxnSpMk id="16" creationId="{0F9B508E-A87C-8D8F-2EA1-3BBD4CF6DF7A}"/>
          </ac:cxnSpMkLst>
        </pc:cxnChg>
        <pc:cxnChg chg="mod">
          <ac:chgData name="Charlie Cutler" userId="c5b094de-3707-4aae-994d-70175e9a1467" providerId="ADAL" clId="{78B46925-8BC2-4046-BD73-F4FF7976AC64}" dt="2022-08-10T13:25:41.060" v="666"/>
          <ac:cxnSpMkLst>
            <pc:docMk/>
            <pc:sldMk cId="2622572277" sldId="257"/>
            <ac:cxnSpMk id="17" creationId="{0BAB3770-8600-FD3C-A5AD-F26E0F9B19F9}"/>
          </ac:cxnSpMkLst>
        </pc:cxnChg>
        <pc:cxnChg chg="mod">
          <ac:chgData name="Charlie Cutler" userId="c5b094de-3707-4aae-994d-70175e9a1467" providerId="ADAL" clId="{78B46925-8BC2-4046-BD73-F4FF7976AC64}" dt="2022-08-10T13:25:41.060" v="666"/>
          <ac:cxnSpMkLst>
            <pc:docMk/>
            <pc:sldMk cId="2622572277" sldId="257"/>
            <ac:cxnSpMk id="18" creationId="{AC26D4EB-C09C-2875-4898-3CA895917867}"/>
          </ac:cxnSpMkLst>
        </pc:cxnChg>
        <pc:cxnChg chg="mod">
          <ac:chgData name="Charlie Cutler" userId="c5b094de-3707-4aae-994d-70175e9a1467" providerId="ADAL" clId="{78B46925-8BC2-4046-BD73-F4FF7976AC64}" dt="2022-08-10T13:25:41.060" v="666"/>
          <ac:cxnSpMkLst>
            <pc:docMk/>
            <pc:sldMk cId="2622572277" sldId="257"/>
            <ac:cxnSpMk id="23" creationId="{3F6B9DEB-5D0E-C22E-63FC-24DB8D24284A}"/>
          </ac:cxnSpMkLst>
        </pc:cxnChg>
        <pc:cxnChg chg="mod">
          <ac:chgData name="Charlie Cutler" userId="c5b094de-3707-4aae-994d-70175e9a1467" providerId="ADAL" clId="{78B46925-8BC2-4046-BD73-F4FF7976AC64}" dt="2022-08-10T13:25:41.060" v="666"/>
          <ac:cxnSpMkLst>
            <pc:docMk/>
            <pc:sldMk cId="2622572277" sldId="257"/>
            <ac:cxnSpMk id="24" creationId="{F6B22220-30E7-973B-5697-66D41F8415AA}"/>
          </ac:cxnSpMkLst>
        </pc:cxnChg>
        <pc:cxnChg chg="mod">
          <ac:chgData name="Charlie Cutler" userId="c5b094de-3707-4aae-994d-70175e9a1467" providerId="ADAL" clId="{78B46925-8BC2-4046-BD73-F4FF7976AC64}" dt="2022-08-10T13:25:41.060" v="666"/>
          <ac:cxnSpMkLst>
            <pc:docMk/>
            <pc:sldMk cId="2622572277" sldId="257"/>
            <ac:cxnSpMk id="25" creationId="{8FEEC7AC-85FD-46BF-764C-DE50E1C4875C}"/>
          </ac:cxnSpMkLst>
        </pc:cxnChg>
        <pc:cxnChg chg="mod">
          <ac:chgData name="Charlie Cutler" userId="c5b094de-3707-4aae-994d-70175e9a1467" providerId="ADAL" clId="{78B46925-8BC2-4046-BD73-F4FF7976AC64}" dt="2022-08-10T13:25:41.060" v="666"/>
          <ac:cxnSpMkLst>
            <pc:docMk/>
            <pc:sldMk cId="2622572277" sldId="257"/>
            <ac:cxnSpMk id="26" creationId="{9D48C9A4-35B5-9F1A-CCF5-2F331BBBE026}"/>
          </ac:cxnSpMkLst>
        </pc:cxnChg>
        <pc:cxnChg chg="mod">
          <ac:chgData name="Charlie Cutler" userId="c5b094de-3707-4aae-994d-70175e9a1467" providerId="ADAL" clId="{78B46925-8BC2-4046-BD73-F4FF7976AC64}" dt="2022-08-10T13:25:41.060" v="666"/>
          <ac:cxnSpMkLst>
            <pc:docMk/>
            <pc:sldMk cId="2622572277" sldId="257"/>
            <ac:cxnSpMk id="31" creationId="{69FC7673-5F1F-E2A0-592E-110328B95FF9}"/>
          </ac:cxnSpMkLst>
        </pc:cxnChg>
        <pc:cxnChg chg="mod">
          <ac:chgData name="Charlie Cutler" userId="c5b094de-3707-4aae-994d-70175e9a1467" providerId="ADAL" clId="{78B46925-8BC2-4046-BD73-F4FF7976AC64}" dt="2022-08-10T13:25:41.060" v="666"/>
          <ac:cxnSpMkLst>
            <pc:docMk/>
            <pc:sldMk cId="2622572277" sldId="257"/>
            <ac:cxnSpMk id="32" creationId="{6C22CE9D-A5A4-06DD-98B4-BAB89F4CD3B8}"/>
          </ac:cxnSpMkLst>
        </pc:cxnChg>
        <pc:cxnChg chg="mod">
          <ac:chgData name="Charlie Cutler" userId="c5b094de-3707-4aae-994d-70175e9a1467" providerId="ADAL" clId="{78B46925-8BC2-4046-BD73-F4FF7976AC64}" dt="2022-08-10T13:25:41.060" v="666"/>
          <ac:cxnSpMkLst>
            <pc:docMk/>
            <pc:sldMk cId="2622572277" sldId="257"/>
            <ac:cxnSpMk id="33" creationId="{7420DBBA-FB6E-A791-6DC6-41D7EB68349E}"/>
          </ac:cxnSpMkLst>
        </pc:cxnChg>
        <pc:cxnChg chg="mod">
          <ac:chgData name="Charlie Cutler" userId="c5b094de-3707-4aae-994d-70175e9a1467" providerId="ADAL" clId="{78B46925-8BC2-4046-BD73-F4FF7976AC64}" dt="2022-08-10T13:25:41.060" v="666"/>
          <ac:cxnSpMkLst>
            <pc:docMk/>
            <pc:sldMk cId="2622572277" sldId="257"/>
            <ac:cxnSpMk id="34" creationId="{0EB07DF5-D7AE-03E7-E8CD-1CEC33EC1090}"/>
          </ac:cxnSpMkLst>
        </pc:cxnChg>
        <pc:cxnChg chg="mod">
          <ac:chgData name="Charlie Cutler" userId="c5b094de-3707-4aae-994d-70175e9a1467" providerId="ADAL" clId="{78B46925-8BC2-4046-BD73-F4FF7976AC64}" dt="2022-08-10T13:25:41.060" v="666"/>
          <ac:cxnSpMkLst>
            <pc:docMk/>
            <pc:sldMk cId="2622572277" sldId="257"/>
            <ac:cxnSpMk id="40" creationId="{F7FB316B-CFE3-ED94-D1BE-03703CEDFCE5}"/>
          </ac:cxnSpMkLst>
        </pc:cxnChg>
        <pc:cxnChg chg="mod">
          <ac:chgData name="Charlie Cutler" userId="c5b094de-3707-4aae-994d-70175e9a1467" providerId="ADAL" clId="{78B46925-8BC2-4046-BD73-F4FF7976AC64}" dt="2022-08-10T13:25:41.060" v="666"/>
          <ac:cxnSpMkLst>
            <pc:docMk/>
            <pc:sldMk cId="2622572277" sldId="257"/>
            <ac:cxnSpMk id="41" creationId="{554E21F1-308A-49BD-8694-AF958523E767}"/>
          </ac:cxnSpMkLst>
        </pc:cxnChg>
        <pc:cxnChg chg="mod">
          <ac:chgData name="Charlie Cutler" userId="c5b094de-3707-4aae-994d-70175e9a1467" providerId="ADAL" clId="{78B46925-8BC2-4046-BD73-F4FF7976AC64}" dt="2022-08-10T13:25:41.060" v="666"/>
          <ac:cxnSpMkLst>
            <pc:docMk/>
            <pc:sldMk cId="2622572277" sldId="257"/>
            <ac:cxnSpMk id="42" creationId="{999E1E89-98F2-4C0F-6865-D2E6ACF5B916}"/>
          </ac:cxnSpMkLst>
        </pc:cxnChg>
        <pc:cxnChg chg="mod">
          <ac:chgData name="Charlie Cutler" userId="c5b094de-3707-4aae-994d-70175e9a1467" providerId="ADAL" clId="{78B46925-8BC2-4046-BD73-F4FF7976AC64}" dt="2022-08-10T13:25:41.060" v="666"/>
          <ac:cxnSpMkLst>
            <pc:docMk/>
            <pc:sldMk cId="2622572277" sldId="257"/>
            <ac:cxnSpMk id="43" creationId="{8506FDB1-2273-EF14-909B-A10578896D6B}"/>
          </ac:cxnSpMkLst>
        </pc:cxnChg>
        <pc:cxnChg chg="mod">
          <ac:chgData name="Charlie Cutler" userId="c5b094de-3707-4aae-994d-70175e9a1467" providerId="ADAL" clId="{78B46925-8BC2-4046-BD73-F4FF7976AC64}" dt="2022-08-10T13:25:41.060" v="666"/>
          <ac:cxnSpMkLst>
            <pc:docMk/>
            <pc:sldMk cId="2622572277" sldId="257"/>
            <ac:cxnSpMk id="53" creationId="{5E85E681-3093-4277-722A-94292A754933}"/>
          </ac:cxnSpMkLst>
        </pc:cxnChg>
        <pc:cxnChg chg="mod">
          <ac:chgData name="Charlie Cutler" userId="c5b094de-3707-4aae-994d-70175e9a1467" providerId="ADAL" clId="{78B46925-8BC2-4046-BD73-F4FF7976AC64}" dt="2022-08-10T13:25:41.060" v="666"/>
          <ac:cxnSpMkLst>
            <pc:docMk/>
            <pc:sldMk cId="2622572277" sldId="257"/>
            <ac:cxnSpMk id="54" creationId="{88385E3F-F174-A427-FC24-CA541374424A}"/>
          </ac:cxnSpMkLst>
        </pc:cxnChg>
        <pc:cxnChg chg="mod">
          <ac:chgData name="Charlie Cutler" userId="c5b094de-3707-4aae-994d-70175e9a1467" providerId="ADAL" clId="{78B46925-8BC2-4046-BD73-F4FF7976AC64}" dt="2022-08-10T13:25:41.060" v="666"/>
          <ac:cxnSpMkLst>
            <pc:docMk/>
            <pc:sldMk cId="2622572277" sldId="257"/>
            <ac:cxnSpMk id="55" creationId="{EA523DE4-9294-D029-1228-02A07799B0C0}"/>
          </ac:cxnSpMkLst>
        </pc:cxnChg>
        <pc:cxnChg chg="mod">
          <ac:chgData name="Charlie Cutler" userId="c5b094de-3707-4aae-994d-70175e9a1467" providerId="ADAL" clId="{78B46925-8BC2-4046-BD73-F4FF7976AC64}" dt="2022-08-10T13:25:41.060" v="666"/>
          <ac:cxnSpMkLst>
            <pc:docMk/>
            <pc:sldMk cId="2622572277" sldId="257"/>
            <ac:cxnSpMk id="56" creationId="{A600D3A9-AC2B-F06F-8048-19A3C8E159D1}"/>
          </ac:cxnSpMkLst>
        </pc:cxnChg>
        <pc:cxnChg chg="mod">
          <ac:chgData name="Charlie Cutler" userId="c5b094de-3707-4aae-994d-70175e9a1467" providerId="ADAL" clId="{78B46925-8BC2-4046-BD73-F4FF7976AC64}" dt="2022-08-10T13:25:41.060" v="666"/>
          <ac:cxnSpMkLst>
            <pc:docMk/>
            <pc:sldMk cId="2622572277" sldId="257"/>
            <ac:cxnSpMk id="62" creationId="{A364944D-C696-9598-9300-C5098C588993}"/>
          </ac:cxnSpMkLst>
        </pc:cxnChg>
        <pc:cxnChg chg="mod">
          <ac:chgData name="Charlie Cutler" userId="c5b094de-3707-4aae-994d-70175e9a1467" providerId="ADAL" clId="{78B46925-8BC2-4046-BD73-F4FF7976AC64}" dt="2022-08-10T13:25:41.060" v="666"/>
          <ac:cxnSpMkLst>
            <pc:docMk/>
            <pc:sldMk cId="2622572277" sldId="257"/>
            <ac:cxnSpMk id="63" creationId="{1C8FF7B7-11B7-E03F-BA79-E74F4D627502}"/>
          </ac:cxnSpMkLst>
        </pc:cxnChg>
        <pc:cxnChg chg="mod">
          <ac:chgData name="Charlie Cutler" userId="c5b094de-3707-4aae-994d-70175e9a1467" providerId="ADAL" clId="{78B46925-8BC2-4046-BD73-F4FF7976AC64}" dt="2022-08-10T13:25:41.060" v="666"/>
          <ac:cxnSpMkLst>
            <pc:docMk/>
            <pc:sldMk cId="2622572277" sldId="257"/>
            <ac:cxnSpMk id="64" creationId="{A23ADA7D-0B97-D2AD-8E9E-F50BFA2ACFE0}"/>
          </ac:cxnSpMkLst>
        </pc:cxnChg>
        <pc:cxnChg chg="mod">
          <ac:chgData name="Charlie Cutler" userId="c5b094de-3707-4aae-994d-70175e9a1467" providerId="ADAL" clId="{78B46925-8BC2-4046-BD73-F4FF7976AC64}" dt="2022-08-10T13:25:41.060" v="666"/>
          <ac:cxnSpMkLst>
            <pc:docMk/>
            <pc:sldMk cId="2622572277" sldId="257"/>
            <ac:cxnSpMk id="65" creationId="{A1D3642D-4F69-A828-FAA8-B9E022A2B3B6}"/>
          </ac:cxnSpMkLst>
        </pc:cxnChg>
      </pc:sldChg>
    </pc:docChg>
  </pc:docChgLst>
  <pc:docChgLst>
    <pc:chgData name="Erica Lebedeva" userId="7ac5e1a44ee4b3d3" providerId="LiveId" clId="{E4E0C9F4-BEAD-E141-A509-C7C57F754A18}"/>
    <pc:docChg chg="modSld">
      <pc:chgData name="Erica Lebedeva" userId="7ac5e1a44ee4b3d3" providerId="LiveId" clId="{E4E0C9F4-BEAD-E141-A509-C7C57F754A18}" dt="2024-08-23T09:42:37.908" v="0" actId="14100"/>
      <pc:docMkLst>
        <pc:docMk/>
      </pc:docMkLst>
      <pc:sldChg chg="modSp mod">
        <pc:chgData name="Erica Lebedeva" userId="7ac5e1a44ee4b3d3" providerId="LiveId" clId="{E4E0C9F4-BEAD-E141-A509-C7C57F754A18}" dt="2024-08-23T09:42:37.908" v="0" actId="14100"/>
        <pc:sldMkLst>
          <pc:docMk/>
          <pc:sldMk cId="1827672941" sldId="256"/>
        </pc:sldMkLst>
        <pc:spChg chg="mod">
          <ac:chgData name="Erica Lebedeva" userId="7ac5e1a44ee4b3d3" providerId="LiveId" clId="{E4E0C9F4-BEAD-E141-A509-C7C57F754A18}" dt="2024-08-23T09:42:37.908" v="0" actId="14100"/>
          <ac:spMkLst>
            <pc:docMk/>
            <pc:sldMk cId="1827672941" sldId="256"/>
            <ac:spMk id="40" creationId="{F7A759DF-C80A-89C9-6E40-03EE698E9553}"/>
          </ac:spMkLst>
        </pc:spChg>
      </pc:sldChg>
    </pc:docChg>
  </pc:docChgLst>
  <pc:docChgLst>
    <pc:chgData name="Charlie Cutler" userId="c5b094de-3707-4aae-994d-70175e9a1467" providerId="ADAL" clId="{663C42E3-F07D-4FA9-A254-A339AFF4973B}"/>
    <pc:docChg chg="modSld">
      <pc:chgData name="Charlie Cutler" userId="c5b094de-3707-4aae-994d-70175e9a1467" providerId="ADAL" clId="{663C42E3-F07D-4FA9-A254-A339AFF4973B}" dt="2023-07-02T15:00:43.395" v="6" actId="20577"/>
      <pc:docMkLst>
        <pc:docMk/>
      </pc:docMkLst>
      <pc:sldChg chg="modSp mod">
        <pc:chgData name="Charlie Cutler" userId="c5b094de-3707-4aae-994d-70175e9a1467" providerId="ADAL" clId="{663C42E3-F07D-4FA9-A254-A339AFF4973B}" dt="2023-07-02T15:00:43.395" v="6" actId="20577"/>
        <pc:sldMkLst>
          <pc:docMk/>
          <pc:sldMk cId="1827672941" sldId="256"/>
        </pc:sldMkLst>
        <pc:spChg chg="mod">
          <ac:chgData name="Charlie Cutler" userId="c5b094de-3707-4aae-994d-70175e9a1467" providerId="ADAL" clId="{663C42E3-F07D-4FA9-A254-A339AFF4973B}" dt="2023-07-02T15:00:35.352" v="3" actId="20577"/>
          <ac:spMkLst>
            <pc:docMk/>
            <pc:sldMk cId="1827672941" sldId="256"/>
            <ac:spMk id="9" creationId="{909F9164-2AE8-B34C-F582-271558DEC992}"/>
          </ac:spMkLst>
        </pc:spChg>
        <pc:spChg chg="mod">
          <ac:chgData name="Charlie Cutler" userId="c5b094de-3707-4aae-994d-70175e9a1467" providerId="ADAL" clId="{663C42E3-F07D-4FA9-A254-A339AFF4973B}" dt="2023-07-02T15:00:43.395" v="6" actId="20577"/>
          <ac:spMkLst>
            <pc:docMk/>
            <pc:sldMk cId="1827672941" sldId="256"/>
            <ac:spMk id="11" creationId="{3AD1CD76-BFF1-4752-9DD5-7226B060631B}"/>
          </ac:spMkLst>
        </pc:spChg>
      </pc:sldChg>
    </pc:docChg>
  </pc:docChgLst>
  <pc:docChgLst>
    <pc:chgData name="Elizabeth Lupton" userId="f1d8bff2-aebb-46ae-b972-0f228aff2aaf" providerId="ADAL" clId="{199BE4A5-F2C9-4306-B75A-314CC3A9CA03}"/>
    <pc:docChg chg="modSld">
      <pc:chgData name="Elizabeth Lupton" userId="f1d8bff2-aebb-46ae-b972-0f228aff2aaf" providerId="ADAL" clId="{199BE4A5-F2C9-4306-B75A-314CC3A9CA03}" dt="2024-09-04T14:48:15.423" v="97" actId="14100"/>
      <pc:docMkLst>
        <pc:docMk/>
      </pc:docMkLst>
      <pc:sldChg chg="addSp delSp modSp mod modCm modNotesTx">
        <pc:chgData name="Elizabeth Lupton" userId="f1d8bff2-aebb-46ae-b972-0f228aff2aaf" providerId="ADAL" clId="{199BE4A5-F2C9-4306-B75A-314CC3A9CA03}" dt="2024-09-04T14:48:15.423" v="97" actId="14100"/>
        <pc:sldMkLst>
          <pc:docMk/>
          <pc:sldMk cId="1827672941" sldId="256"/>
        </pc:sldMkLst>
        <pc:spChg chg="mod">
          <ac:chgData name="Elizabeth Lupton" userId="f1d8bff2-aebb-46ae-b972-0f228aff2aaf" providerId="ADAL" clId="{199BE4A5-F2C9-4306-B75A-314CC3A9CA03}" dt="2024-09-04T14:45:56.137" v="71" actId="478"/>
          <ac:spMkLst>
            <pc:docMk/>
            <pc:sldMk cId="1827672941" sldId="256"/>
            <ac:spMk id="3" creationId="{8BE9472F-6538-E873-9672-020B410FF306}"/>
          </ac:spMkLst>
        </pc:spChg>
        <pc:spChg chg="add mod">
          <ac:chgData name="Elizabeth Lupton" userId="f1d8bff2-aebb-46ae-b972-0f228aff2aaf" providerId="ADAL" clId="{199BE4A5-F2C9-4306-B75A-314CC3A9CA03}" dt="2024-09-04T14:45:03.975" v="70" actId="1076"/>
          <ac:spMkLst>
            <pc:docMk/>
            <pc:sldMk cId="1827672941" sldId="256"/>
            <ac:spMk id="5" creationId="{03C547B5-154E-8263-B3D3-1002509D13B8}"/>
          </ac:spMkLst>
        </pc:spChg>
        <pc:spChg chg="mod">
          <ac:chgData name="Elizabeth Lupton" userId="f1d8bff2-aebb-46ae-b972-0f228aff2aaf" providerId="ADAL" clId="{199BE4A5-F2C9-4306-B75A-314CC3A9CA03}" dt="2024-09-04T14:45:56.137" v="71" actId="478"/>
          <ac:spMkLst>
            <pc:docMk/>
            <pc:sldMk cId="1827672941" sldId="256"/>
            <ac:spMk id="6" creationId="{19802350-CB6D-5531-F5CB-63D1A0A06698}"/>
          </ac:spMkLst>
        </pc:spChg>
        <pc:spChg chg="mod">
          <ac:chgData name="Elizabeth Lupton" userId="f1d8bff2-aebb-46ae-b972-0f228aff2aaf" providerId="ADAL" clId="{199BE4A5-F2C9-4306-B75A-314CC3A9CA03}" dt="2024-09-04T14:48:15.423" v="97" actId="14100"/>
          <ac:spMkLst>
            <pc:docMk/>
            <pc:sldMk cId="1827672941" sldId="256"/>
            <ac:spMk id="7" creationId="{3DEAD980-A55E-6637-A3DE-E263DBC103CF}"/>
          </ac:spMkLst>
        </pc:spChg>
        <pc:spChg chg="mod">
          <ac:chgData name="Elizabeth Lupton" userId="f1d8bff2-aebb-46ae-b972-0f228aff2aaf" providerId="ADAL" clId="{199BE4A5-F2C9-4306-B75A-314CC3A9CA03}" dt="2024-09-04T14:45:56.137" v="71" actId="478"/>
          <ac:spMkLst>
            <pc:docMk/>
            <pc:sldMk cId="1827672941" sldId="256"/>
            <ac:spMk id="8" creationId="{49A59B95-AEEA-B7B0-475A-9A58B9FA9CFC}"/>
          </ac:spMkLst>
        </pc:spChg>
        <pc:spChg chg="mod">
          <ac:chgData name="Elizabeth Lupton" userId="f1d8bff2-aebb-46ae-b972-0f228aff2aaf" providerId="ADAL" clId="{199BE4A5-F2C9-4306-B75A-314CC3A9CA03}" dt="2024-09-04T14:10:20.069" v="55" actId="20577"/>
          <ac:spMkLst>
            <pc:docMk/>
            <pc:sldMk cId="1827672941" sldId="256"/>
            <ac:spMk id="9" creationId="{909F9164-2AE8-B34C-F582-271558DEC992}"/>
          </ac:spMkLst>
        </pc:spChg>
        <pc:spChg chg="mod">
          <ac:chgData name="Elizabeth Lupton" userId="f1d8bff2-aebb-46ae-b972-0f228aff2aaf" providerId="ADAL" clId="{199BE4A5-F2C9-4306-B75A-314CC3A9CA03}" dt="2024-09-04T14:45:56.137" v="71" actId="478"/>
          <ac:spMkLst>
            <pc:docMk/>
            <pc:sldMk cId="1827672941" sldId="256"/>
            <ac:spMk id="20" creationId="{9A44B4E8-CC0C-B442-AE8C-82D5CE2DF253}"/>
          </ac:spMkLst>
        </pc:spChg>
        <pc:spChg chg="mod">
          <ac:chgData name="Elizabeth Lupton" userId="f1d8bff2-aebb-46ae-b972-0f228aff2aaf" providerId="ADAL" clId="{199BE4A5-F2C9-4306-B75A-314CC3A9CA03}" dt="2024-09-04T14:46:04.719" v="75" actId="1076"/>
          <ac:spMkLst>
            <pc:docMk/>
            <pc:sldMk cId="1827672941" sldId="256"/>
            <ac:spMk id="22" creationId="{ACE258E8-C8B5-EEA1-40A6-5ED841B7160A}"/>
          </ac:spMkLst>
        </pc:spChg>
        <pc:spChg chg="mod">
          <ac:chgData name="Elizabeth Lupton" userId="f1d8bff2-aebb-46ae-b972-0f228aff2aaf" providerId="ADAL" clId="{199BE4A5-F2C9-4306-B75A-314CC3A9CA03}" dt="2024-08-28T12:14:23.006" v="5" actId="1076"/>
          <ac:spMkLst>
            <pc:docMk/>
            <pc:sldMk cId="1827672941" sldId="256"/>
            <ac:spMk id="40" creationId="{F7A759DF-C80A-89C9-6E40-03EE698E9553}"/>
          </ac:spMkLst>
        </pc:spChg>
        <pc:grpChg chg="mod">
          <ac:chgData name="Elizabeth Lupton" userId="f1d8bff2-aebb-46ae-b972-0f228aff2aaf" providerId="ADAL" clId="{199BE4A5-F2C9-4306-B75A-314CC3A9CA03}" dt="2024-09-04T14:45:56.137" v="71" actId="478"/>
          <ac:grpSpMkLst>
            <pc:docMk/>
            <pc:sldMk cId="1827672941" sldId="256"/>
            <ac:grpSpMk id="2" creationId="{06D65040-EF3E-0268-3FA7-6525A780FC84}"/>
          </ac:grpSpMkLst>
        </pc:grpChg>
        <pc:grpChg chg="mod">
          <ac:chgData name="Elizabeth Lupton" userId="f1d8bff2-aebb-46ae-b972-0f228aff2aaf" providerId="ADAL" clId="{199BE4A5-F2C9-4306-B75A-314CC3A9CA03}" dt="2024-09-04T14:45:56.137" v="71" actId="478"/>
          <ac:grpSpMkLst>
            <pc:docMk/>
            <pc:sldMk cId="1827672941" sldId="256"/>
            <ac:grpSpMk id="28" creationId="{3A78A765-0DEB-FAA7-FFC1-35A3F06F5C2F}"/>
          </ac:grpSpMkLst>
        </pc:grpChg>
        <pc:picChg chg="mod">
          <ac:chgData name="Elizabeth Lupton" userId="f1d8bff2-aebb-46ae-b972-0f228aff2aaf" providerId="ADAL" clId="{199BE4A5-F2C9-4306-B75A-314CC3A9CA03}" dt="2024-09-04T14:45:56.137" v="71" actId="478"/>
          <ac:picMkLst>
            <pc:docMk/>
            <pc:sldMk cId="1827672941" sldId="256"/>
            <ac:picMk id="14" creationId="{442938F5-F28F-FE4F-D5C4-79B0E8C68A5C}"/>
          </ac:picMkLst>
        </pc:picChg>
        <pc:picChg chg="mod">
          <ac:chgData name="Elizabeth Lupton" userId="f1d8bff2-aebb-46ae-b972-0f228aff2aaf" providerId="ADAL" clId="{199BE4A5-F2C9-4306-B75A-314CC3A9CA03}" dt="2024-09-04T14:45:56.137" v="71" actId="478"/>
          <ac:picMkLst>
            <pc:docMk/>
            <pc:sldMk cId="1827672941" sldId="256"/>
            <ac:picMk id="15" creationId="{B664BB1C-C58D-D13A-9A48-AF47C0A7FD5B}"/>
          </ac:picMkLst>
        </pc:picChg>
        <pc:picChg chg="mod">
          <ac:chgData name="Elizabeth Lupton" userId="f1d8bff2-aebb-46ae-b972-0f228aff2aaf" providerId="ADAL" clId="{199BE4A5-F2C9-4306-B75A-314CC3A9CA03}" dt="2024-09-04T14:45:56.137" v="71" actId="478"/>
          <ac:picMkLst>
            <pc:docMk/>
            <pc:sldMk cId="1827672941" sldId="256"/>
            <ac:picMk id="16" creationId="{94B55F3E-05BB-D9E8-D3FD-0E6EC2FE7EC6}"/>
          </ac:picMkLst>
        </pc:picChg>
        <pc:picChg chg="del">
          <ac:chgData name="Elizabeth Lupton" userId="f1d8bff2-aebb-46ae-b972-0f228aff2aaf" providerId="ADAL" clId="{199BE4A5-F2C9-4306-B75A-314CC3A9CA03}" dt="2024-09-04T14:45:56.137" v="71" actId="478"/>
          <ac:picMkLst>
            <pc:docMk/>
            <pc:sldMk cId="1827672941" sldId="256"/>
            <ac:picMk id="17" creationId="{52567D3F-9607-2FB9-06EE-212146AF0E96}"/>
          </ac:picMkLst>
        </pc:picChg>
        <pc:picChg chg="mod">
          <ac:chgData name="Elizabeth Lupton" userId="f1d8bff2-aebb-46ae-b972-0f228aff2aaf" providerId="ADAL" clId="{199BE4A5-F2C9-4306-B75A-314CC3A9CA03}" dt="2024-09-04T14:45:56.137" v="71" actId="478"/>
          <ac:picMkLst>
            <pc:docMk/>
            <pc:sldMk cId="1827672941" sldId="256"/>
            <ac:picMk id="18" creationId="{07DEF9E9-CD0B-8258-1E76-66239B445EED}"/>
          </ac:picMkLst>
        </pc:picChg>
        <pc:picChg chg="add mod">
          <ac:chgData name="Elizabeth Lupton" userId="f1d8bff2-aebb-46ae-b972-0f228aff2aaf" providerId="ADAL" clId="{199BE4A5-F2C9-4306-B75A-314CC3A9CA03}" dt="2024-09-04T14:48:00.253" v="93" actId="1076"/>
          <ac:picMkLst>
            <pc:docMk/>
            <pc:sldMk cId="1827672941" sldId="256"/>
            <ac:picMk id="23" creationId="{CDABEE5C-9097-11E5-E261-94BFE6357D74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Elizabeth Lupton" userId="f1d8bff2-aebb-46ae-b972-0f228aff2aaf" providerId="ADAL" clId="{199BE4A5-F2C9-4306-B75A-314CC3A9CA03}" dt="2024-09-04T14:09:56.204" v="48" actId="20577"/>
              <pc2:cmMkLst xmlns:pc2="http://schemas.microsoft.com/office/powerpoint/2019/9/main/command">
                <pc:docMk/>
                <pc:sldMk cId="1827672941" sldId="256"/>
                <pc2:cmMk id="{DDE94353-567D-5D4D-9E21-F86DBE35EF30}"/>
              </pc2:cmMkLst>
            </pc226:cmChg>
            <pc226:cmChg xmlns:pc226="http://schemas.microsoft.com/office/powerpoint/2022/06/main/command" chg="mod">
              <pc226:chgData name="Elizabeth Lupton" userId="f1d8bff2-aebb-46ae-b972-0f228aff2aaf" providerId="ADAL" clId="{199BE4A5-F2C9-4306-B75A-314CC3A9CA03}" dt="2024-08-28T12:14:08.244" v="4" actId="20577"/>
              <pc2:cmMkLst xmlns:pc2="http://schemas.microsoft.com/office/powerpoint/2019/9/main/command">
                <pc:docMk/>
                <pc:sldMk cId="1827672941" sldId="256"/>
                <pc2:cmMk id="{6E0C1281-8353-3245-8EA6-A445B109C465}"/>
              </pc2:cmMkLst>
            </pc226:cmChg>
          </p:ext>
        </pc:extLst>
      </pc:sldChg>
    </pc:docChg>
  </pc:docChgLst>
  <pc:docChgLst>
    <pc:chgData name="Elizabeth Lupton" userId="f1d8bff2-aebb-46ae-b972-0f228aff2aaf" providerId="ADAL" clId="{C520BD95-33A3-4B6B-B3AB-A4152725EFE3}"/>
    <pc:docChg chg="custSel modSld">
      <pc:chgData name="Elizabeth Lupton" userId="f1d8bff2-aebb-46ae-b972-0f228aff2aaf" providerId="ADAL" clId="{C520BD95-33A3-4B6B-B3AB-A4152725EFE3}" dt="2022-07-06T14:05:14.312" v="866" actId="478"/>
      <pc:docMkLst>
        <pc:docMk/>
      </pc:docMkLst>
      <pc:sldChg chg="addSp delSp modSp mod modAnim">
        <pc:chgData name="Elizabeth Lupton" userId="f1d8bff2-aebb-46ae-b972-0f228aff2aaf" providerId="ADAL" clId="{C520BD95-33A3-4B6B-B3AB-A4152725EFE3}" dt="2022-07-06T14:05:14.312" v="866" actId="478"/>
        <pc:sldMkLst>
          <pc:docMk/>
          <pc:sldMk cId="1827672941" sldId="256"/>
        </pc:sldMkLst>
        <pc:spChg chg="mod">
          <ac:chgData name="Elizabeth Lupton" userId="f1d8bff2-aebb-46ae-b972-0f228aff2aaf" providerId="ADAL" clId="{C520BD95-33A3-4B6B-B3AB-A4152725EFE3}" dt="2022-07-06T14:05:09.152" v="865" actId="20577"/>
          <ac:spMkLst>
            <pc:docMk/>
            <pc:sldMk cId="1827672941" sldId="256"/>
            <ac:spMk id="4" creationId="{D7EAF5D2-7B6A-4D4B-B492-ADF7628BADEA}"/>
          </ac:spMkLst>
        </pc:spChg>
        <pc:spChg chg="mod">
          <ac:chgData name="Elizabeth Lupton" userId="f1d8bff2-aebb-46ae-b972-0f228aff2aaf" providerId="ADAL" clId="{C520BD95-33A3-4B6B-B3AB-A4152725EFE3}" dt="2022-07-06T14:04:10.128" v="830" actId="1076"/>
          <ac:spMkLst>
            <pc:docMk/>
            <pc:sldMk cId="1827672941" sldId="256"/>
            <ac:spMk id="5" creationId="{5EB6ECD2-36B3-4908-95DC-2FE942BEED31}"/>
          </ac:spMkLst>
        </pc:spChg>
        <pc:spChg chg="del mod">
          <ac:chgData name="Elizabeth Lupton" userId="f1d8bff2-aebb-46ae-b972-0f228aff2aaf" providerId="ADAL" clId="{C520BD95-33A3-4B6B-B3AB-A4152725EFE3}" dt="2022-07-06T14:05:14.312" v="866" actId="478"/>
          <ac:spMkLst>
            <pc:docMk/>
            <pc:sldMk cId="1827672941" sldId="256"/>
            <ac:spMk id="7" creationId="{A52227FB-D433-CC85-E9D7-5BD3DDCBCBC0}"/>
          </ac:spMkLst>
        </pc:spChg>
        <pc:spChg chg="del mod">
          <ac:chgData name="Elizabeth Lupton" userId="f1d8bff2-aebb-46ae-b972-0f228aff2aaf" providerId="ADAL" clId="{C520BD95-33A3-4B6B-B3AB-A4152725EFE3}" dt="2022-07-06T13:53:32.173" v="154" actId="478"/>
          <ac:spMkLst>
            <pc:docMk/>
            <pc:sldMk cId="1827672941" sldId="256"/>
            <ac:spMk id="8" creationId="{0CE875A7-817D-9ED6-5F49-3BF62882FE1F}"/>
          </ac:spMkLst>
        </pc:spChg>
        <pc:spChg chg="mod">
          <ac:chgData name="Elizabeth Lupton" userId="f1d8bff2-aebb-46ae-b972-0f228aff2aaf" providerId="ADAL" clId="{C520BD95-33A3-4B6B-B3AB-A4152725EFE3}" dt="2022-07-06T14:04:08.906" v="829" actId="1076"/>
          <ac:spMkLst>
            <pc:docMk/>
            <pc:sldMk cId="1827672941" sldId="256"/>
            <ac:spMk id="9" creationId="{909F9164-2AE8-B34C-F582-271558DEC992}"/>
          </ac:spMkLst>
        </pc:spChg>
        <pc:spChg chg="add mod">
          <ac:chgData name="Elizabeth Lupton" userId="f1d8bff2-aebb-46ae-b972-0f228aff2aaf" providerId="ADAL" clId="{C520BD95-33A3-4B6B-B3AB-A4152725EFE3}" dt="2022-07-06T14:04:44.470" v="847" actId="20577"/>
          <ac:spMkLst>
            <pc:docMk/>
            <pc:sldMk cId="1827672941" sldId="256"/>
            <ac:spMk id="10" creationId="{E4A138D7-02A8-A983-12BD-99526579A6CC}"/>
          </ac:spMkLst>
        </pc:spChg>
        <pc:spChg chg="mod">
          <ac:chgData name="Elizabeth Lupton" userId="f1d8bff2-aebb-46ae-b972-0f228aff2aaf" providerId="ADAL" clId="{C520BD95-33A3-4B6B-B3AB-A4152725EFE3}" dt="2022-07-06T14:00:25.286" v="694" actId="20577"/>
          <ac:spMkLst>
            <pc:docMk/>
            <pc:sldMk cId="1827672941" sldId="256"/>
            <ac:spMk id="11" creationId="{3AD1CD76-BFF1-4752-9DD5-7226B060631B}"/>
          </ac:spMkLst>
        </pc:spChg>
        <pc:spChg chg="add mod">
          <ac:chgData name="Elizabeth Lupton" userId="f1d8bff2-aebb-46ae-b972-0f228aff2aaf" providerId="ADAL" clId="{C520BD95-33A3-4B6B-B3AB-A4152725EFE3}" dt="2022-07-06T14:04:28.576" v="840" actId="1076"/>
          <ac:spMkLst>
            <pc:docMk/>
            <pc:sldMk cId="1827672941" sldId="256"/>
            <ac:spMk id="12" creationId="{B37BD41D-2429-9E13-3D3D-F5AFD9864D54}"/>
          </ac:spMkLst>
        </pc:spChg>
        <pc:spChg chg="add mod">
          <ac:chgData name="Elizabeth Lupton" userId="f1d8bff2-aebb-46ae-b972-0f228aff2aaf" providerId="ADAL" clId="{C520BD95-33A3-4B6B-B3AB-A4152725EFE3}" dt="2022-07-06T14:04:26.883" v="839" actId="1076"/>
          <ac:spMkLst>
            <pc:docMk/>
            <pc:sldMk cId="1827672941" sldId="256"/>
            <ac:spMk id="13" creationId="{A60B7589-F41C-EA3F-2CC9-7E3E31BFB984}"/>
          </ac:spMkLst>
        </pc:spChg>
        <pc:spChg chg="add mod">
          <ac:chgData name="Elizabeth Lupton" userId="f1d8bff2-aebb-46ae-b972-0f228aff2aaf" providerId="ADAL" clId="{C520BD95-33A3-4B6B-B3AB-A4152725EFE3}" dt="2022-07-06T14:04:21.900" v="837" actId="1076"/>
          <ac:spMkLst>
            <pc:docMk/>
            <pc:sldMk cId="1827672941" sldId="256"/>
            <ac:spMk id="19" creationId="{E3ECB162-4030-604D-FBA1-A8D88D169A85}"/>
          </ac:spMkLst>
        </pc:spChg>
        <pc:spChg chg="add mod">
          <ac:chgData name="Elizabeth Lupton" userId="f1d8bff2-aebb-46ae-b972-0f228aff2aaf" providerId="ADAL" clId="{C520BD95-33A3-4B6B-B3AB-A4152725EFE3}" dt="2022-07-06T14:04:23.531" v="838" actId="1076"/>
          <ac:spMkLst>
            <pc:docMk/>
            <pc:sldMk cId="1827672941" sldId="256"/>
            <ac:spMk id="22" creationId="{ACE258E8-C8B5-EEA1-40A6-5ED841B7160A}"/>
          </ac:spMkLst>
        </pc:spChg>
        <pc:spChg chg="add mod">
          <ac:chgData name="Elizabeth Lupton" userId="f1d8bff2-aebb-46ae-b972-0f228aff2aaf" providerId="ADAL" clId="{C520BD95-33A3-4B6B-B3AB-A4152725EFE3}" dt="2022-07-06T14:04:18.925" v="836" actId="1076"/>
          <ac:spMkLst>
            <pc:docMk/>
            <pc:sldMk cId="1827672941" sldId="256"/>
            <ac:spMk id="23" creationId="{2E6108F5-BBD2-F601-80F7-EF5A9E5EBBEC}"/>
          </ac:spMkLst>
        </pc:spChg>
        <pc:spChg chg="add mod">
          <ac:chgData name="Elizabeth Lupton" userId="f1d8bff2-aebb-46ae-b972-0f228aff2aaf" providerId="ADAL" clId="{C520BD95-33A3-4B6B-B3AB-A4152725EFE3}" dt="2022-07-06T14:04:12.457" v="831" actId="1076"/>
          <ac:spMkLst>
            <pc:docMk/>
            <pc:sldMk cId="1827672941" sldId="256"/>
            <ac:spMk id="24" creationId="{742EF341-0B2F-A246-B8AD-946DE7D8378B}"/>
          </ac:spMkLst>
        </pc:spChg>
        <pc:picChg chg="add mod">
          <ac:chgData name="Elizabeth Lupton" userId="f1d8bff2-aebb-46ae-b972-0f228aff2aaf" providerId="ADAL" clId="{C520BD95-33A3-4B6B-B3AB-A4152725EFE3}" dt="2022-07-06T14:04:34.121" v="845" actId="1076"/>
          <ac:picMkLst>
            <pc:docMk/>
            <pc:sldMk cId="1827672941" sldId="256"/>
            <ac:picMk id="14" creationId="{442938F5-F28F-FE4F-D5C4-79B0E8C68A5C}"/>
          </ac:picMkLst>
        </pc:picChg>
        <pc:picChg chg="add mod">
          <ac:chgData name="Elizabeth Lupton" userId="f1d8bff2-aebb-46ae-b972-0f228aff2aaf" providerId="ADAL" clId="{C520BD95-33A3-4B6B-B3AB-A4152725EFE3}" dt="2022-07-06T14:04:32.779" v="844" actId="1076"/>
          <ac:picMkLst>
            <pc:docMk/>
            <pc:sldMk cId="1827672941" sldId="256"/>
            <ac:picMk id="15" creationId="{B664BB1C-C58D-D13A-9A48-AF47C0A7FD5B}"/>
          </ac:picMkLst>
        </pc:picChg>
        <pc:picChg chg="add mod">
          <ac:chgData name="Elizabeth Lupton" userId="f1d8bff2-aebb-46ae-b972-0f228aff2aaf" providerId="ADAL" clId="{C520BD95-33A3-4B6B-B3AB-A4152725EFE3}" dt="2022-07-06T14:04:31.932" v="843" actId="1076"/>
          <ac:picMkLst>
            <pc:docMk/>
            <pc:sldMk cId="1827672941" sldId="256"/>
            <ac:picMk id="16" creationId="{94B55F3E-05BB-D9E8-D3FD-0E6EC2FE7EC6}"/>
          </ac:picMkLst>
        </pc:picChg>
        <pc:picChg chg="add mod">
          <ac:chgData name="Elizabeth Lupton" userId="f1d8bff2-aebb-46ae-b972-0f228aff2aaf" providerId="ADAL" clId="{C520BD95-33A3-4B6B-B3AB-A4152725EFE3}" dt="2022-07-06T14:04:29.727" v="841" actId="1076"/>
          <ac:picMkLst>
            <pc:docMk/>
            <pc:sldMk cId="1827672941" sldId="256"/>
            <ac:picMk id="17" creationId="{52567D3F-9607-2FB9-06EE-212146AF0E96}"/>
          </ac:picMkLst>
        </pc:picChg>
        <pc:picChg chg="add mod">
          <ac:chgData name="Elizabeth Lupton" userId="f1d8bff2-aebb-46ae-b972-0f228aff2aaf" providerId="ADAL" clId="{C520BD95-33A3-4B6B-B3AB-A4152725EFE3}" dt="2022-07-06T14:04:30.747" v="842" actId="1076"/>
          <ac:picMkLst>
            <pc:docMk/>
            <pc:sldMk cId="1827672941" sldId="256"/>
            <ac:picMk id="18" creationId="{07DEF9E9-CD0B-8258-1E76-66239B445EED}"/>
          </ac:picMkLst>
        </pc:picChg>
        <pc:picChg chg="add del mod">
          <ac:chgData name="Elizabeth Lupton" userId="f1d8bff2-aebb-46ae-b972-0f228aff2aaf" providerId="ADAL" clId="{C520BD95-33A3-4B6B-B3AB-A4152725EFE3}" dt="2022-07-06T13:53:12.960" v="149" actId="478"/>
          <ac:picMkLst>
            <pc:docMk/>
            <pc:sldMk cId="1827672941" sldId="256"/>
            <ac:picMk id="20" creationId="{7C3C24A3-D72C-BFE5-424D-07961485BF06}"/>
          </ac:picMkLst>
        </pc:picChg>
        <pc:picChg chg="add mod">
          <ac:chgData name="Elizabeth Lupton" userId="f1d8bff2-aebb-46ae-b972-0f228aff2aaf" providerId="ADAL" clId="{C520BD95-33A3-4B6B-B3AB-A4152725EFE3}" dt="2022-07-06T14:04:17.202" v="835" actId="1076"/>
          <ac:picMkLst>
            <pc:docMk/>
            <pc:sldMk cId="1827672941" sldId="256"/>
            <ac:picMk id="21" creationId="{6BCBDBAE-A12A-40A2-AB1E-6C773E55800E}"/>
          </ac:picMkLst>
        </pc:picChg>
        <pc:picChg chg="add mod">
          <ac:chgData name="Elizabeth Lupton" userId="f1d8bff2-aebb-46ae-b972-0f228aff2aaf" providerId="ADAL" clId="{C520BD95-33A3-4B6B-B3AB-A4152725EFE3}" dt="2022-07-06T14:04:15.411" v="833" actId="1076"/>
          <ac:picMkLst>
            <pc:docMk/>
            <pc:sldMk cId="1827672941" sldId="256"/>
            <ac:picMk id="25" creationId="{33121CC9-CBF4-9ED6-DC9D-61BEBE248CE5}"/>
          </ac:picMkLst>
        </pc:picChg>
        <pc:picChg chg="add mod">
          <ac:chgData name="Elizabeth Lupton" userId="f1d8bff2-aebb-46ae-b972-0f228aff2aaf" providerId="ADAL" clId="{C520BD95-33A3-4B6B-B3AB-A4152725EFE3}" dt="2022-07-06T14:04:14.548" v="832" actId="1076"/>
          <ac:picMkLst>
            <pc:docMk/>
            <pc:sldMk cId="1827672941" sldId="256"/>
            <ac:picMk id="26" creationId="{14B9ABA9-8264-132E-4EBA-3E02592E3210}"/>
          </ac:picMkLst>
        </pc:picChg>
        <pc:picChg chg="add mod">
          <ac:chgData name="Elizabeth Lupton" userId="f1d8bff2-aebb-46ae-b972-0f228aff2aaf" providerId="ADAL" clId="{C520BD95-33A3-4B6B-B3AB-A4152725EFE3}" dt="2022-07-06T14:04:16.386" v="834" actId="1076"/>
          <ac:picMkLst>
            <pc:docMk/>
            <pc:sldMk cId="1827672941" sldId="256"/>
            <ac:picMk id="27" creationId="{0846D321-02E7-98BA-22EB-D39F68765F6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CE204B5A-DF1A-422B-8E34-C818CF8FD4D7}" type="datetimeFigureOut">
              <a:rPr lang="en-GB" smtClean="0"/>
              <a:t>04/09/2024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55850" y="1279525"/>
            <a:ext cx="23923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D2A9E722-A5C7-4E09-A010-6385BADDE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478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zh/photos/slug-grass-meadow-nature-green-4464126/" TargetMode="External"/><Relationship Id="rId7" Type="http://schemas.openxmlformats.org/officeDocument/2006/relationships/hyperlink" Target="https://pixabay.com/photos/man-woman-couple-walking-two-3687274/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pixabay.com/photos/fish-water-sea-clown-fish-water-2241634/" TargetMode="External"/><Relationship Id="rId5" Type="http://schemas.openxmlformats.org/officeDocument/2006/relationships/hyperlink" Target="https://pixahive.com/photo/spider-33/" TargetMode="External"/><Relationship Id="rId4" Type="http://schemas.openxmlformats.org/officeDocument/2006/relationships/hyperlink" Target="https://pixabay.com/fr/photos/escargot-coquille-mollusque-3705324/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sz="1200" b="1" i="0" u="sng" strike="noStrike" dirty="0">
                <a:solidFill>
                  <a:srgbClr val="0563C1"/>
                </a:solidFill>
                <a:effectLst/>
                <a:latin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Slug (CC0) - </a:t>
            </a:r>
            <a:r>
              <a:rPr lang="en-GB" sz="1200" b="0" i="0" u="sng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https://pixabay.com/zh/photos/slug-grass-meadow-nature-green-4464126/</a:t>
            </a:r>
            <a:r>
              <a:rPr lang="en-GB" dirty="0">
                <a:solidFill>
                  <a:srgbClr val="000000"/>
                </a:solidFill>
              </a:rPr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200" b="1" i="0" u="sng" strike="noStrike" dirty="0">
                <a:solidFill>
                  <a:srgbClr val="0563C1"/>
                </a:solidFill>
                <a:effectLst/>
                <a:latin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Snail (CC0) - </a:t>
            </a:r>
            <a:r>
              <a:rPr lang="en-GB" sz="1200" b="0" i="0" u="sng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https://pixabay.com/fr/photos/escargot-coquille-mollusque-3705324/</a:t>
            </a:r>
            <a:r>
              <a:rPr lang="en-GB" dirty="0">
                <a:solidFill>
                  <a:srgbClr val="000000"/>
                </a:solidFill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dirty="0"/>
              <a:t>Worm (CC0) - </a:t>
            </a:r>
            <a:r>
              <a:rPr lang="en-US" b="0" dirty="0"/>
              <a:t>https://pixabay.com/photos/worm-earthworm-ringworm-belt-worm-4763219/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200" b="1" i="0" u="sng" strike="noStrike" dirty="0">
                <a:solidFill>
                  <a:srgbClr val="0563C1"/>
                </a:solidFill>
                <a:effectLst/>
                <a:latin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Spider (CC0) - </a:t>
            </a:r>
            <a:r>
              <a:rPr lang="en-GB" sz="1200" b="0" i="0" u="sng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https://pixahive.com/photo/spider-33/</a:t>
            </a:r>
            <a:r>
              <a:rPr lang="en-GB" dirty="0">
                <a:solidFill>
                  <a:srgbClr val="000000"/>
                </a:solidFill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b="1" dirty="0"/>
              <a:t>Crab (CC0)</a:t>
            </a:r>
            <a:r>
              <a:rPr lang="en-GB" dirty="0"/>
              <a:t> - https://pixabay.com/fr/photos/crabe-plage-oc%C3%A9an-mer-nature-4887835/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dirty="0"/>
              <a:t>Frog (CC0) </a:t>
            </a:r>
            <a:r>
              <a:rPr lang="en-US" b="0" dirty="0"/>
              <a:t>- https://pixabay.com/fr/photos/la-grenouille-animal-faune-rainette-69813/</a:t>
            </a:r>
          </a:p>
          <a:p>
            <a:r>
              <a:rPr lang="en-GB" b="1" dirty="0"/>
              <a:t>Fish(CC0)</a:t>
            </a:r>
            <a:r>
              <a:rPr lang="en-GB" dirty="0"/>
              <a:t>- </a:t>
            </a:r>
            <a:r>
              <a:rPr lang="en-GB" sz="1200" b="0" i="0" u="sng" strike="noStrike" dirty="0">
                <a:solidFill>
                  <a:srgbClr val="0563C1"/>
                </a:solidFill>
                <a:effectLst/>
                <a:hlinkClick r:id="rId6"/>
              </a:rPr>
              <a:t>https://pixabay.com/photos/fish-water-sea-clown-fish-water-2241634/</a:t>
            </a:r>
            <a:r>
              <a:rPr lang="en-GB" dirty="0"/>
              <a:t> </a:t>
            </a:r>
          </a:p>
          <a:p>
            <a:r>
              <a:rPr lang="en-GB" b="1" dirty="0"/>
              <a:t>People and dog (CC0)- </a:t>
            </a:r>
            <a:r>
              <a:rPr lang="en-GB" sz="1200" b="0" i="0" u="sng" strike="noStrike" dirty="0">
                <a:solidFill>
                  <a:srgbClr val="0563C1"/>
                </a:solidFill>
                <a:effectLst/>
                <a:hlinkClick r:id="rId7"/>
              </a:rPr>
              <a:t>https://pixabay.com/photos/man-woman-couple-walking-two-3687274/</a:t>
            </a:r>
            <a:r>
              <a:rPr lang="en-GB" dirty="0"/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/>
              <a:t>Penguin (CC0) -</a:t>
            </a:r>
            <a:r>
              <a:rPr lang="en-GB" dirty="0"/>
              <a:t> https://pixabay.com/zh/photos/penguin-avian-bird-wildlife-1867414/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/>
              <a:t>Jellyfish (CC BY 4.0) - </a:t>
            </a:r>
            <a:r>
              <a:rPr lang="en-US" dirty="0"/>
              <a:t>https://commons.wikimedia.org/wiki/File:Free_flowing_jellyfish.jpg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/>
              <a:t>Crocodile (CC0) </a:t>
            </a:r>
            <a:r>
              <a:rPr lang="en-US" dirty="0"/>
              <a:t>- https://www.pexels.com/photo/a-big-scary-crocodile-lying-on-brown-soil-7164076/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b="1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solidFill>
                <a:srgbClr val="000000"/>
              </a:solidFill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9E722-A5C7-4E09-A010-6385BADDE2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6443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">
            <a:extLst>
              <a:ext uri="{FF2B5EF4-FFF2-40B4-BE49-F238E27FC236}">
                <a16:creationId xmlns:a16="http://schemas.microsoft.com/office/drawing/2014/main" id="{D0C58C57-8D25-4DB4-99E8-D555CC18F28E}"/>
              </a:ext>
            </a:extLst>
          </p:cNvPr>
          <p:cNvSpPr/>
          <p:nvPr userDrawn="1"/>
        </p:nvSpPr>
        <p:spPr>
          <a:xfrm>
            <a:off x="44132" y="251608"/>
            <a:ext cx="5850041" cy="574040"/>
          </a:xfrm>
          <a:custGeom>
            <a:avLst/>
            <a:gdLst>
              <a:gd name="connsiteX0" fmla="*/ 0 w 6901416"/>
              <a:gd name="connsiteY0" fmla="*/ 0 h 866547"/>
              <a:gd name="connsiteX1" fmla="*/ 690141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5569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3664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754730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01416" h="866547">
                <a:moveTo>
                  <a:pt x="0" y="0"/>
                </a:moveTo>
                <a:lnTo>
                  <a:pt x="6754730" y="0"/>
                </a:lnTo>
                <a:lnTo>
                  <a:pt x="6901416" y="866547"/>
                </a:lnTo>
                <a:lnTo>
                  <a:pt x="0" y="86654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349809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0F92058-8AAF-4ECA-9A9A-D3F6257BE0A9}"/>
              </a:ext>
            </a:extLst>
          </p:cNvPr>
          <p:cNvSpPr/>
          <p:nvPr userDrawn="1"/>
        </p:nvSpPr>
        <p:spPr>
          <a:xfrm>
            <a:off x="43366" y="49276"/>
            <a:ext cx="6771268" cy="95885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B9F3267F-A113-427B-A6D2-1F8CDB848A05}"/>
              </a:ext>
            </a:extLst>
          </p:cNvPr>
          <p:cNvGrpSpPr/>
          <p:nvPr userDrawn="1"/>
        </p:nvGrpSpPr>
        <p:grpSpPr>
          <a:xfrm>
            <a:off x="-757184" y="9300853"/>
            <a:ext cx="1555380" cy="1321435"/>
            <a:chOff x="-761406" y="6217602"/>
            <a:chExt cx="1555380" cy="1321435"/>
          </a:xfrm>
        </p:grpSpPr>
        <p:sp>
          <p:nvSpPr>
            <p:cNvPr id="26" name="Arc 25">
              <a:extLst>
                <a:ext uri="{FF2B5EF4-FFF2-40B4-BE49-F238E27FC236}">
                  <a16:creationId xmlns:a16="http://schemas.microsoft.com/office/drawing/2014/main" id="{68918E0C-25F0-41D7-B659-E7CEC738D921}"/>
                </a:ext>
              </a:extLst>
            </p:cNvPr>
            <p:cNvSpPr/>
            <p:nvPr userDrawn="1"/>
          </p:nvSpPr>
          <p:spPr>
            <a:xfrm>
              <a:off x="-761406" y="6217602"/>
              <a:ext cx="1555380" cy="1321435"/>
            </a:xfrm>
            <a:prstGeom prst="arc">
              <a:avLst>
                <a:gd name="adj1" fmla="val 16272534"/>
                <a:gd name="adj2" fmla="val 20090376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endParaRPr lang="en-GB" sz="1800" dirty="0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FFCBBA03-4677-409A-9E2C-13B8163B55F2}"/>
                </a:ext>
              </a:extLst>
            </p:cNvPr>
            <p:cNvSpPr/>
            <p:nvPr userDrawn="1"/>
          </p:nvSpPr>
          <p:spPr>
            <a:xfrm>
              <a:off x="6125" y="6227445"/>
              <a:ext cx="45719" cy="876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8" name="Picture 27" descr="Shape&#10;&#10;Description automatically generated with medium confidence">
            <a:extLst>
              <a:ext uri="{FF2B5EF4-FFF2-40B4-BE49-F238E27FC236}">
                <a16:creationId xmlns:a16="http://schemas.microsoft.com/office/drawing/2014/main" id="{30C6065E-CAF6-44D2-9518-09CD858824FB}"/>
              </a:ext>
            </a:extLst>
          </p:cNvPr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2" y="9440712"/>
            <a:ext cx="560705" cy="3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42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1320704" rtl="0" eaLnBrk="1" latinLnBrk="0" hangingPunct="1">
        <a:lnSpc>
          <a:spcPct val="90000"/>
        </a:lnSpc>
        <a:spcBef>
          <a:spcPct val="0"/>
        </a:spcBef>
        <a:buNone/>
        <a:defRPr sz="63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0177" indent="-330177" algn="l" defTabSz="1320704" rtl="0" eaLnBrk="1" latinLnBrk="0" hangingPunct="1">
        <a:lnSpc>
          <a:spcPct val="90000"/>
        </a:lnSpc>
        <a:spcBef>
          <a:spcPts val="1444"/>
        </a:spcBef>
        <a:buFont typeface="Arial" panose="020B0604020202020204" pitchFamily="34" charset="0"/>
        <a:buChar char="•"/>
        <a:defRPr sz="4043" kern="1200">
          <a:solidFill>
            <a:schemeClr val="tx1"/>
          </a:solidFill>
          <a:latin typeface="+mn-lt"/>
          <a:ea typeface="+mn-ea"/>
          <a:cs typeface="+mn-cs"/>
        </a:defRPr>
      </a:lvl1pPr>
      <a:lvl2pPr marL="990528" indent="-330177" algn="l" defTabSz="1320704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3468" kern="1200">
          <a:solidFill>
            <a:schemeClr val="tx1"/>
          </a:solidFill>
          <a:latin typeface="+mn-lt"/>
          <a:ea typeface="+mn-ea"/>
          <a:cs typeface="+mn-cs"/>
        </a:defRPr>
      </a:lvl2pPr>
      <a:lvl3pPr marL="1650880" indent="-330177" algn="l" defTabSz="1320704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889" kern="1200">
          <a:solidFill>
            <a:schemeClr val="tx1"/>
          </a:solidFill>
          <a:latin typeface="+mn-lt"/>
          <a:ea typeface="+mn-ea"/>
          <a:cs typeface="+mn-cs"/>
        </a:defRPr>
      </a:lvl3pPr>
      <a:lvl4pPr marL="2311231" indent="-330177" algn="l" defTabSz="1320704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971584" indent="-330177" algn="l" defTabSz="1320704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631937" indent="-330177" algn="l" defTabSz="1320704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4292287" indent="-330177" algn="l" defTabSz="1320704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952641" indent="-330177" algn="l" defTabSz="1320704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612992" indent="-330177" algn="l" defTabSz="1320704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60352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20704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81057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1408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01761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112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22464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82815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hyperlink" Target="https://creativecommons.org/licenses/by/4.0/legalcod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8">
            <a:extLst>
              <a:ext uri="{FF2B5EF4-FFF2-40B4-BE49-F238E27FC236}">
                <a16:creationId xmlns:a16="http://schemas.microsoft.com/office/drawing/2014/main" id="{CDABEE5C-9097-11E5-E261-94BFE6357D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523514" y="2240768"/>
            <a:ext cx="903713" cy="651946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Box 1">
            <a:extLst>
              <a:ext uri="{FF2B5EF4-FFF2-40B4-BE49-F238E27FC236}">
                <a16:creationId xmlns:a16="http://schemas.microsoft.com/office/drawing/2014/main" id="{D7EAF5D2-7B6A-4D4B-B492-ADF7628BADEA}"/>
              </a:ext>
            </a:extLst>
          </p:cNvPr>
          <p:cNvSpPr txBox="1">
            <a:spLocks/>
          </p:cNvSpPr>
          <p:nvPr/>
        </p:nvSpPr>
        <p:spPr>
          <a:xfrm>
            <a:off x="1946910" y="9637395"/>
            <a:ext cx="4872990" cy="2813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Biology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| Year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– Autumn | </a:t>
            </a:r>
            <a:r>
              <a:rPr lang="en-US" sz="1000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Organiser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09F9164-2AE8-B34C-F582-271558DEC992}"/>
              </a:ext>
            </a:extLst>
          </p:cNvPr>
          <p:cNvSpPr txBox="1">
            <a:spLocks/>
          </p:cNvSpPr>
          <p:nvPr/>
        </p:nvSpPr>
        <p:spPr>
          <a:xfrm>
            <a:off x="160450" y="7010761"/>
            <a:ext cx="6698892" cy="1510055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GB" sz="1200" dirty="0">
                <a:latin typeface="United Curriculum" pitchFamily="2" charset="0"/>
              </a:rPr>
              <a:t>Biodiversity is all the different living things in an area.</a:t>
            </a:r>
          </a:p>
          <a:p>
            <a:pPr marL="171450" indent="-17145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GB" sz="1200" dirty="0">
                <a:latin typeface="United Curriculum" pitchFamily="2" charset="0"/>
              </a:rPr>
              <a:t>Biodiversity is important because:</a:t>
            </a:r>
          </a:p>
          <a:p>
            <a:pPr>
              <a:lnSpc>
                <a:spcPts val="2400"/>
              </a:lnSpc>
            </a:pPr>
            <a:r>
              <a:rPr lang="en-GB" sz="1200" dirty="0">
                <a:latin typeface="United Curriculum" pitchFamily="2" charset="0"/>
              </a:rPr>
              <a:t>    -  Humans rely on biodiversity for food, medicines and other resources.</a:t>
            </a:r>
          </a:p>
          <a:p>
            <a:pPr>
              <a:lnSpc>
                <a:spcPts val="2400"/>
              </a:lnSpc>
            </a:pPr>
            <a:r>
              <a:rPr lang="en-GB" sz="1200" dirty="0">
                <a:latin typeface="United Curriculum" pitchFamily="2" charset="0"/>
              </a:rPr>
              <a:t>    -  Living things rely on each other for resources – this is called </a:t>
            </a:r>
            <a:r>
              <a:rPr lang="en-GB" sz="1400" b="1" dirty="0">
                <a:latin typeface="United Curriculum" pitchFamily="2" charset="0"/>
              </a:rPr>
              <a:t>interdependence</a:t>
            </a:r>
            <a:r>
              <a:rPr lang="en-GB" sz="1200" dirty="0">
                <a:latin typeface="United Curriculum" pitchFamily="2" charset="0"/>
              </a:rPr>
              <a:t>.</a:t>
            </a:r>
          </a:p>
          <a:p>
            <a:pPr>
              <a:lnSpc>
                <a:spcPts val="2400"/>
              </a:lnSpc>
            </a:pPr>
            <a:r>
              <a:rPr lang="en-GB" sz="1200" dirty="0">
                <a:latin typeface="United Curriculum" pitchFamily="2" charset="0"/>
              </a:rPr>
              <a:t>    -  It is essential for good soil health.</a:t>
            </a:r>
          </a:p>
          <a:p>
            <a:pPr>
              <a:lnSpc>
                <a:spcPts val="2400"/>
              </a:lnSpc>
            </a:pPr>
            <a:r>
              <a:rPr lang="en-GB" sz="1200" dirty="0">
                <a:latin typeface="United Curriculum" pitchFamily="2" charset="0"/>
              </a:rPr>
              <a:t>    -  It is good for our mental well-being.</a:t>
            </a:r>
          </a:p>
          <a:p>
            <a:pPr marL="171450" indent="-17145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GB" sz="1200" dirty="0">
                <a:latin typeface="United Curriculum" pitchFamily="2" charset="0"/>
              </a:rPr>
              <a:t>Biodiversity is threatened by humans. We remove habitats, cause climate change, hunt animals and reduce biodiversity using some agricultural practices.</a:t>
            </a:r>
          </a:p>
        </p:txBody>
      </p:sp>
      <p:sp>
        <p:nvSpPr>
          <p:cNvPr id="11" name="Title 7">
            <a:extLst>
              <a:ext uri="{FF2B5EF4-FFF2-40B4-BE49-F238E27FC236}">
                <a16:creationId xmlns:a16="http://schemas.microsoft.com/office/drawing/2014/main" id="{3AD1CD76-BFF1-4752-9DD5-7226B060631B}"/>
              </a:ext>
            </a:extLst>
          </p:cNvPr>
          <p:cNvSpPr txBox="1">
            <a:spLocks/>
          </p:cNvSpPr>
          <p:nvPr/>
        </p:nvSpPr>
        <p:spPr>
          <a:xfrm>
            <a:off x="88357" y="251608"/>
            <a:ext cx="6316345" cy="57404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600" b="1" spc="100" dirty="0">
                <a:latin typeface="United Curriculum" pitchFamily="2" charset="0"/>
                <a:ea typeface="Andika"/>
                <a:cs typeface="Andika"/>
              </a:rPr>
              <a:t>Classifying Organisms</a:t>
            </a:r>
            <a:r>
              <a:rPr lang="en-US" sz="2600" b="1" spc="100" dirty="0">
                <a:effectLst/>
                <a:latin typeface="United Curriculum" pitchFamily="2" charset="0"/>
                <a:ea typeface="Andika"/>
                <a:cs typeface="Andika"/>
              </a:rPr>
              <a:t>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E4A138D7-02A8-A983-12BD-99526579A6CC}"/>
              </a:ext>
            </a:extLst>
          </p:cNvPr>
          <p:cNvSpPr txBox="1">
            <a:spLocks/>
          </p:cNvSpPr>
          <p:nvPr/>
        </p:nvSpPr>
        <p:spPr>
          <a:xfrm>
            <a:off x="88392" y="891841"/>
            <a:ext cx="6681216" cy="1058168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400" b="1" dirty="0">
                <a:latin typeface="United Curriculum" pitchFamily="2" charset="0"/>
              </a:rPr>
              <a:t>Classification</a:t>
            </a:r>
            <a:r>
              <a:rPr lang="en-US" sz="1200" dirty="0">
                <a:latin typeface="United Curriculum" pitchFamily="2" charset="0"/>
              </a:rPr>
              <a:t> describes how we can sort all </a:t>
            </a:r>
            <a:r>
              <a:rPr lang="en-US" sz="1400" b="1" dirty="0">
                <a:latin typeface="United Curriculum" pitchFamily="2" charset="0"/>
              </a:rPr>
              <a:t>organisms</a:t>
            </a:r>
            <a:r>
              <a:rPr lang="en-US" sz="1200" dirty="0">
                <a:latin typeface="United Curriculum" pitchFamily="2" charset="0"/>
              </a:rPr>
              <a:t> (living things) into groups.  </a:t>
            </a:r>
          </a:p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Animals and plants belong to different groups.  </a:t>
            </a:r>
          </a:p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Plants can be separated into two groups: </a:t>
            </a:r>
            <a:r>
              <a:rPr lang="en-US" sz="1400" b="1" dirty="0">
                <a:latin typeface="United Curriculum" pitchFamily="2" charset="0"/>
              </a:rPr>
              <a:t>flowering</a:t>
            </a:r>
            <a:r>
              <a:rPr lang="en-US" sz="1200" dirty="0">
                <a:latin typeface="United Curriculum" pitchFamily="2" charset="0"/>
              </a:rPr>
              <a:t> and </a:t>
            </a:r>
            <a:r>
              <a:rPr lang="en-US" sz="1400" b="1" dirty="0">
                <a:latin typeface="United Curriculum" pitchFamily="2" charset="0"/>
              </a:rPr>
              <a:t>nonflowering</a:t>
            </a:r>
            <a:r>
              <a:rPr lang="en-US" sz="1200" dirty="0">
                <a:latin typeface="United Curriculum" pitchFamily="2" charset="0"/>
              </a:rPr>
              <a:t>.</a:t>
            </a:r>
          </a:p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Animals can be separated into </a:t>
            </a:r>
            <a:r>
              <a:rPr lang="en-US" sz="1400" b="1" dirty="0">
                <a:latin typeface="United Curriculum" pitchFamily="2" charset="0"/>
              </a:rPr>
              <a:t>vertebrates</a:t>
            </a:r>
            <a:r>
              <a:rPr lang="en-US" sz="1200" dirty="0">
                <a:latin typeface="United Curriculum" pitchFamily="2" charset="0"/>
              </a:rPr>
              <a:t> and </a:t>
            </a:r>
            <a:r>
              <a:rPr lang="en-US" sz="1400" b="1" dirty="0">
                <a:latin typeface="United Curriculum" pitchFamily="2" charset="0"/>
              </a:rPr>
              <a:t>invertebrates</a:t>
            </a:r>
            <a:r>
              <a:rPr lang="en-US" sz="1200" dirty="0">
                <a:latin typeface="United Curriculum" pitchFamily="2" charset="0"/>
              </a:rPr>
              <a:t>.</a:t>
            </a:r>
            <a:endParaRPr lang="en-GB" sz="1200" dirty="0">
              <a:latin typeface="United Curriculum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37BD41D-2429-9E13-3D3D-F5AFD9864D54}"/>
              </a:ext>
            </a:extLst>
          </p:cNvPr>
          <p:cNvSpPr/>
          <p:nvPr/>
        </p:nvSpPr>
        <p:spPr>
          <a:xfrm>
            <a:off x="34935" y="2228678"/>
            <a:ext cx="3648217" cy="308918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Vertebrates 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A60B7589-F41C-EA3F-2CC9-7E3E31BFB984}"/>
              </a:ext>
            </a:extLst>
          </p:cNvPr>
          <p:cNvSpPr txBox="1">
            <a:spLocks/>
          </p:cNvSpPr>
          <p:nvPr/>
        </p:nvSpPr>
        <p:spPr>
          <a:xfrm>
            <a:off x="63650" y="2608701"/>
            <a:ext cx="4090102" cy="1280581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Vertebrates have </a:t>
            </a:r>
            <a:r>
              <a:rPr lang="en-US" sz="1400" b="1" dirty="0">
                <a:latin typeface="United Curriculum" pitchFamily="2" charset="0"/>
              </a:rPr>
              <a:t>endoskeletons</a:t>
            </a:r>
            <a:r>
              <a:rPr lang="en-US" sz="1200" dirty="0">
                <a:latin typeface="United Curriculum" pitchFamily="2" charset="0"/>
              </a:rPr>
              <a:t> (internal skeletons). Vertebrates can be placed into one of five groups: mammals, birds, fish, reptiles or amphibians.</a:t>
            </a:r>
            <a:endParaRPr lang="en-GB" sz="1200" dirty="0">
              <a:latin typeface="United Curriculum" pitchFamily="2" charset="0"/>
            </a:endParaRP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E3ECB162-4030-604D-FBA1-A8D88D169A85}"/>
              </a:ext>
            </a:extLst>
          </p:cNvPr>
          <p:cNvSpPr txBox="1">
            <a:spLocks/>
          </p:cNvSpPr>
          <p:nvPr/>
        </p:nvSpPr>
        <p:spPr>
          <a:xfrm>
            <a:off x="34936" y="4236705"/>
            <a:ext cx="4209229" cy="1273950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GB" sz="1200" dirty="0">
                <a:latin typeface="United Curriculum" pitchFamily="2" charset="0"/>
              </a:rPr>
              <a:t>Invertebrates do not have endoskeletons. Slugs, snails, insects, worms and spiders are all invertebrates.</a:t>
            </a:r>
          </a:p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Invertebrates have </a:t>
            </a:r>
            <a:r>
              <a:rPr lang="en-US" sz="1400" b="1" dirty="0">
                <a:latin typeface="United Curriculum" pitchFamily="2" charset="0"/>
              </a:rPr>
              <a:t>exoskeletons</a:t>
            </a:r>
            <a:r>
              <a:rPr lang="en-US" sz="1200" dirty="0">
                <a:latin typeface="United Curriculum" pitchFamily="2" charset="0"/>
              </a:rPr>
              <a:t> or </a:t>
            </a:r>
            <a:r>
              <a:rPr lang="en-US" sz="1400" b="1" dirty="0">
                <a:latin typeface="United Curriculum" pitchFamily="2" charset="0"/>
              </a:rPr>
              <a:t>hydrostatic skeletons</a:t>
            </a:r>
            <a:r>
              <a:rPr lang="en-US" sz="1200" dirty="0">
                <a:latin typeface="United Curriculum" pitchFamily="2" charset="0"/>
              </a:rPr>
              <a:t>.</a:t>
            </a:r>
            <a:endParaRPr lang="en-GB" sz="1200" dirty="0">
              <a:latin typeface="United Curriculum" pitchFamily="2" charset="0"/>
            </a:endParaRPr>
          </a:p>
          <a:p>
            <a:pPr>
              <a:lnSpc>
                <a:spcPts val="2400"/>
              </a:lnSpc>
            </a:pPr>
            <a:endParaRPr lang="en-US" sz="1200" dirty="0">
              <a:latin typeface="United Curriculum" pitchFamily="2" charset="0"/>
            </a:endParaRPr>
          </a:p>
        </p:txBody>
      </p:sp>
      <p:sp>
        <p:nvSpPr>
          <p:cNvPr id="22" name="Rectangle 11">
            <a:extLst>
              <a:ext uri="{FF2B5EF4-FFF2-40B4-BE49-F238E27FC236}">
                <a16:creationId xmlns:a16="http://schemas.microsoft.com/office/drawing/2014/main" id="{ACE258E8-C8B5-EEA1-40A6-5ED841B7160A}"/>
              </a:ext>
            </a:extLst>
          </p:cNvPr>
          <p:cNvSpPr/>
          <p:nvPr/>
        </p:nvSpPr>
        <p:spPr>
          <a:xfrm>
            <a:off x="34936" y="3830321"/>
            <a:ext cx="3648216" cy="308919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Invertebrates 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742EF341-0B2F-A246-B8AD-946DE7D8378B}"/>
              </a:ext>
            </a:extLst>
          </p:cNvPr>
          <p:cNvSpPr txBox="1">
            <a:spLocks/>
          </p:cNvSpPr>
          <p:nvPr/>
        </p:nvSpPr>
        <p:spPr>
          <a:xfrm>
            <a:off x="1305402" y="5479233"/>
            <a:ext cx="2457128" cy="1058168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400" b="1" dirty="0">
                <a:latin typeface="United Curriculum" pitchFamily="2" charset="0"/>
              </a:rPr>
              <a:t>Exoskeletons</a:t>
            </a:r>
            <a:r>
              <a:rPr lang="en-US" sz="1200" dirty="0">
                <a:latin typeface="United Curriculum" pitchFamily="2" charset="0"/>
              </a:rPr>
              <a:t> are hard, rigid outer coverings on the outside of the body, and can be found in crabs and beetles.</a:t>
            </a:r>
          </a:p>
        </p:txBody>
      </p:sp>
      <p:pic>
        <p:nvPicPr>
          <p:cNvPr id="25" name="Picture 2">
            <a:extLst>
              <a:ext uri="{FF2B5EF4-FFF2-40B4-BE49-F238E27FC236}">
                <a16:creationId xmlns:a16="http://schemas.microsoft.com/office/drawing/2014/main" id="{33121CC9-CBF4-9ED6-DC9D-61BEBE248C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9561" y="5489872"/>
            <a:ext cx="822297" cy="1096396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Crabe Plage Océan - Photo gratuite sur Pixabay">
            <a:extLst>
              <a:ext uri="{FF2B5EF4-FFF2-40B4-BE49-F238E27FC236}">
                <a16:creationId xmlns:a16="http://schemas.microsoft.com/office/drawing/2014/main" id="{14B9ABA9-8264-132E-4EBA-3E02592E32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72" t="22072" r="11679" b="3084"/>
          <a:stretch/>
        </p:blipFill>
        <p:spPr bwMode="auto">
          <a:xfrm>
            <a:off x="160450" y="5621374"/>
            <a:ext cx="1096072" cy="773885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id="{3A78A765-0DEB-FAA7-FFC1-35A3F06F5C2F}"/>
              </a:ext>
            </a:extLst>
          </p:cNvPr>
          <p:cNvGrpSpPr/>
          <p:nvPr/>
        </p:nvGrpSpPr>
        <p:grpSpPr>
          <a:xfrm>
            <a:off x="4153752" y="2228678"/>
            <a:ext cx="2273475" cy="1421832"/>
            <a:chOff x="4153752" y="2228678"/>
            <a:chExt cx="2273475" cy="1421832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06D65040-EF3E-0268-3FA7-6525A780FC84}"/>
                </a:ext>
              </a:extLst>
            </p:cNvPr>
            <p:cNvGrpSpPr/>
            <p:nvPr/>
          </p:nvGrpSpPr>
          <p:grpSpPr>
            <a:xfrm>
              <a:off x="4153752" y="2228678"/>
              <a:ext cx="2273475" cy="1421832"/>
              <a:chOff x="3907913" y="2228678"/>
              <a:chExt cx="3094985" cy="1935605"/>
            </a:xfrm>
          </p:grpSpPr>
          <p:pic>
            <p:nvPicPr>
              <p:cNvPr id="14" name="Picture 2" descr="Man, Woman, Couple, Walking, Two, Together, Pair">
                <a:extLst>
                  <a:ext uri="{FF2B5EF4-FFF2-40B4-BE49-F238E27FC236}">
                    <a16:creationId xmlns:a16="http://schemas.microsoft.com/office/drawing/2014/main" id="{442938F5-F28F-FE4F-D5C4-79B0E8C68A5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6296" r="10370"/>
              <a:stretch/>
            </p:blipFill>
            <p:spPr bwMode="auto">
              <a:xfrm>
                <a:off x="3907913" y="2228678"/>
                <a:ext cx="880908" cy="927272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4">
                <a:extLst>
                  <a:ext uri="{FF2B5EF4-FFF2-40B4-BE49-F238E27FC236}">
                    <a16:creationId xmlns:a16="http://schemas.microsoft.com/office/drawing/2014/main" id="{B664BB1C-C58D-D13A-9A48-AF47C0A7FD5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619" t="12819" r="5586" b="5466"/>
              <a:stretch/>
            </p:blipFill>
            <p:spPr bwMode="auto">
              <a:xfrm>
                <a:off x="4848943" y="2228678"/>
                <a:ext cx="852574" cy="927273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4" descr="Fish, Water Sea, Clown Fish, Water, Sea, Ocean, Nature">
                <a:extLst>
                  <a:ext uri="{FF2B5EF4-FFF2-40B4-BE49-F238E27FC236}">
                    <a16:creationId xmlns:a16="http://schemas.microsoft.com/office/drawing/2014/main" id="{94B55F3E-05BB-D9E8-D3FD-0E6EC2FE7EC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407" t="23194" r="8166" b="9392"/>
              <a:stretch/>
            </p:blipFill>
            <p:spPr bwMode="auto">
              <a:xfrm>
                <a:off x="4030996" y="3225965"/>
                <a:ext cx="1449513" cy="938318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4" descr="Tree Frog, Frog, Red Eyed, Amphibian, Nature, Green">
                <a:extLst>
                  <a:ext uri="{FF2B5EF4-FFF2-40B4-BE49-F238E27FC236}">
                    <a16:creationId xmlns:a16="http://schemas.microsoft.com/office/drawing/2014/main" id="{07DEF9E9-CD0B-8258-1E76-66239B445EE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53385" y="3225964"/>
                <a:ext cx="1449513" cy="933124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3" name="Text Placeholder 2">
              <a:extLst>
                <a:ext uri="{FF2B5EF4-FFF2-40B4-BE49-F238E27FC236}">
                  <a16:creationId xmlns:a16="http://schemas.microsoft.com/office/drawing/2014/main" id="{8BE9472F-6538-E873-9672-020B410FF306}"/>
                </a:ext>
              </a:extLst>
            </p:cNvPr>
            <p:cNvSpPr txBox="1">
              <a:spLocks/>
            </p:cNvSpPr>
            <p:nvPr/>
          </p:nvSpPr>
          <p:spPr>
            <a:xfrm>
              <a:off x="4153752" y="2769657"/>
              <a:ext cx="647086" cy="139548"/>
            </a:xfrm>
            <a:prstGeom prst="rect">
              <a:avLst/>
            </a:prstGeom>
            <a:solidFill>
              <a:schemeClr val="bg1">
                <a:alpha val="60000"/>
              </a:schemeClr>
            </a:solidFill>
          </p:spPr>
          <p:txBody>
            <a:bodyPr wrap="none" lIns="36000" tIns="0" rIns="36000" bIns="0" anchor="b"/>
            <a:lstStyle>
              <a:lvl1pPr marL="0" indent="0" algn="l" defTabSz="1320704" rtl="0" eaLnBrk="1" latinLnBrk="0" hangingPunct="1">
                <a:lnSpc>
                  <a:spcPts val="32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600" b="0" kern="1200" spc="0" baseline="0">
                  <a:solidFill>
                    <a:schemeClr val="tx1"/>
                  </a:solidFill>
                  <a:latin typeface="ABeeZee" panose="02000000000000000000" pitchFamily="2" charset="0"/>
                  <a:ea typeface="+mn-ea"/>
                  <a:cs typeface="+mn-cs"/>
                </a:defRPr>
              </a:lvl1pPr>
              <a:lvl2pPr marL="990528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34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50880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889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31123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971584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63193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29228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95264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612992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r>
                <a:rPr lang="en-US" sz="1000" dirty="0">
                  <a:latin typeface="United Curriculum" pitchFamily="2" charset="0"/>
                </a:rPr>
                <a:t>mammal</a:t>
              </a:r>
              <a:endParaRPr lang="en-GB" sz="900" dirty="0">
                <a:latin typeface="United Curriculum" pitchFamily="2" charset="0"/>
              </a:endParaRPr>
            </a:p>
          </p:txBody>
        </p:sp>
        <p:sp>
          <p:nvSpPr>
            <p:cNvPr id="6" name="Text Placeholder 2">
              <a:extLst>
                <a:ext uri="{FF2B5EF4-FFF2-40B4-BE49-F238E27FC236}">
                  <a16:creationId xmlns:a16="http://schemas.microsoft.com/office/drawing/2014/main" id="{19802350-CB6D-5531-F5CB-63D1A0A06698}"/>
                </a:ext>
              </a:extLst>
            </p:cNvPr>
            <p:cNvSpPr txBox="1">
              <a:spLocks/>
            </p:cNvSpPr>
            <p:nvPr/>
          </p:nvSpPr>
          <p:spPr>
            <a:xfrm>
              <a:off x="4846271" y="2769657"/>
              <a:ext cx="625004" cy="139548"/>
            </a:xfrm>
            <a:prstGeom prst="rect">
              <a:avLst/>
            </a:prstGeom>
            <a:solidFill>
              <a:schemeClr val="bg1">
                <a:alpha val="60000"/>
              </a:schemeClr>
            </a:solidFill>
          </p:spPr>
          <p:txBody>
            <a:bodyPr wrap="none" lIns="36000" tIns="0" rIns="36000" bIns="0" anchor="b"/>
            <a:lstStyle>
              <a:lvl1pPr marL="0" indent="0" algn="l" defTabSz="1320704" rtl="0" eaLnBrk="1" latinLnBrk="0" hangingPunct="1">
                <a:lnSpc>
                  <a:spcPts val="32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600" b="0" kern="1200" spc="0" baseline="0">
                  <a:solidFill>
                    <a:schemeClr val="tx1"/>
                  </a:solidFill>
                  <a:latin typeface="ABeeZee" panose="02000000000000000000" pitchFamily="2" charset="0"/>
                  <a:ea typeface="+mn-ea"/>
                  <a:cs typeface="+mn-cs"/>
                </a:defRPr>
              </a:lvl1pPr>
              <a:lvl2pPr marL="990528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34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50880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889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31123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971584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63193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29228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95264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612992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r>
                <a:rPr lang="en-US" sz="1000" dirty="0">
                  <a:latin typeface="United Curriculum" pitchFamily="2" charset="0"/>
                </a:rPr>
                <a:t>bird</a:t>
              </a:r>
              <a:endParaRPr lang="en-GB" sz="900" dirty="0">
                <a:latin typeface="United Curriculum" pitchFamily="2" charset="0"/>
              </a:endParaRPr>
            </a:p>
          </p:txBody>
        </p:sp>
        <p:sp>
          <p:nvSpPr>
            <p:cNvPr id="7" name="Text Placeholder 2">
              <a:extLst>
                <a:ext uri="{FF2B5EF4-FFF2-40B4-BE49-F238E27FC236}">
                  <a16:creationId xmlns:a16="http://schemas.microsoft.com/office/drawing/2014/main" id="{3DEAD980-A55E-6637-A3DE-E263DBC103CF}"/>
                </a:ext>
              </a:extLst>
            </p:cNvPr>
            <p:cNvSpPr txBox="1">
              <a:spLocks/>
            </p:cNvSpPr>
            <p:nvPr/>
          </p:nvSpPr>
          <p:spPr>
            <a:xfrm>
              <a:off x="5519778" y="2243767"/>
              <a:ext cx="903713" cy="179602"/>
            </a:xfrm>
            <a:prstGeom prst="rect">
              <a:avLst/>
            </a:prstGeom>
            <a:solidFill>
              <a:schemeClr val="bg1">
                <a:alpha val="60000"/>
              </a:schemeClr>
            </a:solidFill>
          </p:spPr>
          <p:txBody>
            <a:bodyPr wrap="none" lIns="36000" tIns="0" rIns="36000" bIns="0" anchor="b"/>
            <a:lstStyle>
              <a:lvl1pPr marL="0" indent="0" algn="l" defTabSz="1320704" rtl="0" eaLnBrk="1" latinLnBrk="0" hangingPunct="1">
                <a:lnSpc>
                  <a:spcPts val="32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600" b="0" kern="1200" spc="0" baseline="0">
                  <a:solidFill>
                    <a:schemeClr val="tx1"/>
                  </a:solidFill>
                  <a:latin typeface="ABeeZee" panose="02000000000000000000" pitchFamily="2" charset="0"/>
                  <a:ea typeface="+mn-ea"/>
                  <a:cs typeface="+mn-cs"/>
                </a:defRPr>
              </a:lvl1pPr>
              <a:lvl2pPr marL="990528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34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50880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889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31123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971584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63193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29228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95264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612992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r>
                <a:rPr lang="en-US" sz="1000" dirty="0">
                  <a:latin typeface="United Curriculum" pitchFamily="2" charset="0"/>
                </a:rPr>
                <a:t>reptile</a:t>
              </a:r>
              <a:endParaRPr lang="en-GB" sz="900" dirty="0">
                <a:latin typeface="United Curriculum" pitchFamily="2" charset="0"/>
              </a:endParaRPr>
            </a:p>
          </p:txBody>
        </p:sp>
        <p:sp>
          <p:nvSpPr>
            <p:cNvPr id="8" name="Text Placeholder 2">
              <a:extLst>
                <a:ext uri="{FF2B5EF4-FFF2-40B4-BE49-F238E27FC236}">
                  <a16:creationId xmlns:a16="http://schemas.microsoft.com/office/drawing/2014/main" id="{49A59B95-AEEA-B7B0-475A-9A58B9FA9CFC}"/>
                </a:ext>
              </a:extLst>
            </p:cNvPr>
            <p:cNvSpPr txBox="1">
              <a:spLocks/>
            </p:cNvSpPr>
            <p:nvPr/>
          </p:nvSpPr>
          <p:spPr>
            <a:xfrm>
              <a:off x="5362462" y="3507146"/>
              <a:ext cx="1064765" cy="139548"/>
            </a:xfrm>
            <a:prstGeom prst="rect">
              <a:avLst/>
            </a:prstGeom>
            <a:solidFill>
              <a:schemeClr val="bg1">
                <a:alpha val="60000"/>
              </a:schemeClr>
            </a:solidFill>
          </p:spPr>
          <p:txBody>
            <a:bodyPr wrap="none" lIns="36000" tIns="0" rIns="36000" bIns="0" anchor="b"/>
            <a:lstStyle>
              <a:lvl1pPr marL="0" indent="0" algn="l" defTabSz="1320704" rtl="0" eaLnBrk="1" latinLnBrk="0" hangingPunct="1">
                <a:lnSpc>
                  <a:spcPts val="32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600" b="0" kern="1200" spc="0" baseline="0">
                  <a:solidFill>
                    <a:schemeClr val="tx1"/>
                  </a:solidFill>
                  <a:latin typeface="ABeeZee" panose="02000000000000000000" pitchFamily="2" charset="0"/>
                  <a:ea typeface="+mn-ea"/>
                  <a:cs typeface="+mn-cs"/>
                </a:defRPr>
              </a:lvl1pPr>
              <a:lvl2pPr marL="990528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34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50880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889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31123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971584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63193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29228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95264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612992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r>
                <a:rPr lang="en-US" sz="1000" dirty="0">
                  <a:latin typeface="United Curriculum" pitchFamily="2" charset="0"/>
                </a:rPr>
                <a:t>amphibian</a:t>
              </a:r>
              <a:endParaRPr lang="en-GB" sz="900" dirty="0">
                <a:latin typeface="United Curriculum" pitchFamily="2" charset="0"/>
              </a:endParaRPr>
            </a:p>
          </p:txBody>
        </p:sp>
        <p:sp>
          <p:nvSpPr>
            <p:cNvPr id="20" name="Text Placeholder 2">
              <a:extLst>
                <a:ext uri="{FF2B5EF4-FFF2-40B4-BE49-F238E27FC236}">
                  <a16:creationId xmlns:a16="http://schemas.microsoft.com/office/drawing/2014/main" id="{9A44B4E8-CC0C-B442-AE8C-82D5CE2DF253}"/>
                </a:ext>
              </a:extLst>
            </p:cNvPr>
            <p:cNvSpPr txBox="1">
              <a:spLocks/>
            </p:cNvSpPr>
            <p:nvPr/>
          </p:nvSpPr>
          <p:spPr>
            <a:xfrm>
              <a:off x="4246608" y="3507146"/>
              <a:ext cx="1062322" cy="139548"/>
            </a:xfrm>
            <a:prstGeom prst="rect">
              <a:avLst/>
            </a:prstGeom>
            <a:solidFill>
              <a:schemeClr val="bg1">
                <a:alpha val="60000"/>
              </a:schemeClr>
            </a:solidFill>
          </p:spPr>
          <p:txBody>
            <a:bodyPr wrap="none" lIns="36000" tIns="0" rIns="36000" bIns="0" anchor="b"/>
            <a:lstStyle>
              <a:lvl1pPr marL="0" indent="0" algn="l" defTabSz="1320704" rtl="0" eaLnBrk="1" latinLnBrk="0" hangingPunct="1">
                <a:lnSpc>
                  <a:spcPts val="32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600" b="0" kern="1200" spc="0" baseline="0">
                  <a:solidFill>
                    <a:schemeClr val="tx1"/>
                  </a:solidFill>
                  <a:latin typeface="ABeeZee" panose="02000000000000000000" pitchFamily="2" charset="0"/>
                  <a:ea typeface="+mn-ea"/>
                  <a:cs typeface="+mn-cs"/>
                </a:defRPr>
              </a:lvl1pPr>
              <a:lvl2pPr marL="990528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34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50880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889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31123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971584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63193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29228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95264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612992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r>
                <a:rPr lang="en-US" sz="1000" dirty="0">
                  <a:latin typeface="United Curriculum" pitchFamily="2" charset="0"/>
                </a:rPr>
                <a:t>fish</a:t>
              </a:r>
              <a:endParaRPr lang="en-GB" sz="900" dirty="0">
                <a:latin typeface="United Curriculum" pitchFamily="2" charset="0"/>
              </a:endParaRP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5A60AA1E-77AB-186C-7470-77872823F8C6}"/>
              </a:ext>
            </a:extLst>
          </p:cNvPr>
          <p:cNvGrpSpPr/>
          <p:nvPr/>
        </p:nvGrpSpPr>
        <p:grpSpPr>
          <a:xfrm>
            <a:off x="4328844" y="3863412"/>
            <a:ext cx="2121930" cy="1406020"/>
            <a:chOff x="4383404" y="3880677"/>
            <a:chExt cx="2121930" cy="1406020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659EA543-8DE3-7CE3-AA95-6B7302CEAB49}"/>
                </a:ext>
              </a:extLst>
            </p:cNvPr>
            <p:cNvGrpSpPr/>
            <p:nvPr/>
          </p:nvGrpSpPr>
          <p:grpSpPr>
            <a:xfrm>
              <a:off x="4383405" y="3884135"/>
              <a:ext cx="2121929" cy="1396759"/>
              <a:chOff x="4341009" y="3977409"/>
              <a:chExt cx="2121929" cy="1396759"/>
            </a:xfrm>
          </p:grpSpPr>
          <p:pic>
            <p:nvPicPr>
              <p:cNvPr id="21" name="Picture 6">
                <a:extLst>
                  <a:ext uri="{FF2B5EF4-FFF2-40B4-BE49-F238E27FC236}">
                    <a16:creationId xmlns:a16="http://schemas.microsoft.com/office/drawing/2014/main" id="{6BCBDBAE-A12A-40A2-AB1E-6C773E55800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4035" r="23376"/>
              <a:stretch/>
            </p:blipFill>
            <p:spPr bwMode="auto">
              <a:xfrm>
                <a:off x="5745574" y="3977409"/>
                <a:ext cx="639145" cy="680528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2" name="Picture 2" descr="Free photos of Worm">
                <a:extLst>
                  <a:ext uri="{FF2B5EF4-FFF2-40B4-BE49-F238E27FC236}">
                    <a16:creationId xmlns:a16="http://schemas.microsoft.com/office/drawing/2014/main" id="{E11F1392-B578-C5DB-35DD-1EB1C5BB4BA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49637" y="3982492"/>
                <a:ext cx="1254051" cy="676665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0" name="Picture 4">
                <a:extLst>
                  <a:ext uri="{FF2B5EF4-FFF2-40B4-BE49-F238E27FC236}">
                    <a16:creationId xmlns:a16="http://schemas.microsoft.com/office/drawing/2014/main" id="{2E837B61-C085-EABD-FCE6-C30372DF5A5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4341009" y="4698858"/>
                <a:ext cx="1009315" cy="673402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1" name="Picture 2">
                <a:extLst>
                  <a:ext uri="{FF2B5EF4-FFF2-40B4-BE49-F238E27FC236}">
                    <a16:creationId xmlns:a16="http://schemas.microsoft.com/office/drawing/2014/main" id="{41E5BC13-886E-5EBB-2EB4-9AE7478CF80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414" b="2414"/>
              <a:stretch/>
            </p:blipFill>
            <p:spPr bwMode="auto">
              <a:xfrm>
                <a:off x="5398174" y="4698858"/>
                <a:ext cx="1064764" cy="675310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34" name="Text Placeholder 2">
              <a:extLst>
                <a:ext uri="{FF2B5EF4-FFF2-40B4-BE49-F238E27FC236}">
                  <a16:creationId xmlns:a16="http://schemas.microsoft.com/office/drawing/2014/main" id="{01A33770-CEE6-9AE6-98C8-7D7E877387E2}"/>
                </a:ext>
              </a:extLst>
            </p:cNvPr>
            <p:cNvSpPr txBox="1">
              <a:spLocks/>
            </p:cNvSpPr>
            <p:nvPr/>
          </p:nvSpPr>
          <p:spPr>
            <a:xfrm>
              <a:off x="4487603" y="3880677"/>
              <a:ext cx="1246124" cy="139548"/>
            </a:xfrm>
            <a:prstGeom prst="rect">
              <a:avLst/>
            </a:prstGeom>
            <a:solidFill>
              <a:schemeClr val="bg1">
                <a:alpha val="60000"/>
              </a:schemeClr>
            </a:solidFill>
          </p:spPr>
          <p:txBody>
            <a:bodyPr wrap="none" lIns="36000" tIns="0" rIns="36000" bIns="0" anchor="b"/>
            <a:lstStyle>
              <a:lvl1pPr marL="0" indent="0" algn="l" defTabSz="1320704" rtl="0" eaLnBrk="1" latinLnBrk="0" hangingPunct="1">
                <a:lnSpc>
                  <a:spcPts val="32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600" b="0" kern="1200" spc="0" baseline="0">
                  <a:solidFill>
                    <a:schemeClr val="tx1"/>
                  </a:solidFill>
                  <a:latin typeface="ABeeZee" panose="02000000000000000000" pitchFamily="2" charset="0"/>
                  <a:ea typeface="+mn-ea"/>
                  <a:cs typeface="+mn-cs"/>
                </a:defRPr>
              </a:lvl1pPr>
              <a:lvl2pPr marL="990528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34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50880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889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31123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971584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63193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29228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95264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612992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r>
                <a:rPr lang="en-US" sz="1000" dirty="0">
                  <a:latin typeface="United Curriculum" pitchFamily="2" charset="0"/>
                </a:rPr>
                <a:t>worm</a:t>
              </a:r>
              <a:endParaRPr lang="en-GB" sz="900" dirty="0">
                <a:latin typeface="United Curriculum" pitchFamily="2" charset="0"/>
              </a:endParaRPr>
            </a:p>
          </p:txBody>
        </p:sp>
        <p:sp>
          <p:nvSpPr>
            <p:cNvPr id="35" name="Text Placeholder 2">
              <a:extLst>
                <a:ext uri="{FF2B5EF4-FFF2-40B4-BE49-F238E27FC236}">
                  <a16:creationId xmlns:a16="http://schemas.microsoft.com/office/drawing/2014/main" id="{89A6CF66-AF27-D75B-AD99-31B13C38974E}"/>
                </a:ext>
              </a:extLst>
            </p:cNvPr>
            <p:cNvSpPr txBox="1">
              <a:spLocks/>
            </p:cNvSpPr>
            <p:nvPr/>
          </p:nvSpPr>
          <p:spPr>
            <a:xfrm>
              <a:off x="4383404" y="5147149"/>
              <a:ext cx="1009315" cy="139548"/>
            </a:xfrm>
            <a:prstGeom prst="rect">
              <a:avLst/>
            </a:prstGeom>
            <a:solidFill>
              <a:schemeClr val="bg1">
                <a:alpha val="60000"/>
              </a:schemeClr>
            </a:solidFill>
          </p:spPr>
          <p:txBody>
            <a:bodyPr wrap="none" lIns="36000" tIns="0" rIns="36000" bIns="0" anchor="b"/>
            <a:lstStyle>
              <a:lvl1pPr marL="0" indent="0" algn="l" defTabSz="1320704" rtl="0" eaLnBrk="1" latinLnBrk="0" hangingPunct="1">
                <a:lnSpc>
                  <a:spcPts val="32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600" b="0" kern="1200" spc="0" baseline="0">
                  <a:solidFill>
                    <a:schemeClr val="tx1"/>
                  </a:solidFill>
                  <a:latin typeface="ABeeZee" panose="02000000000000000000" pitchFamily="2" charset="0"/>
                  <a:ea typeface="+mn-ea"/>
                  <a:cs typeface="+mn-cs"/>
                </a:defRPr>
              </a:lvl1pPr>
              <a:lvl2pPr marL="990528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34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50880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889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31123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971584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63193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29228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95264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612992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r>
                <a:rPr lang="en-US" sz="1000" dirty="0">
                  <a:latin typeface="United Curriculum" pitchFamily="2" charset="0"/>
                </a:rPr>
                <a:t>slug</a:t>
              </a:r>
              <a:endParaRPr lang="en-GB" sz="900" dirty="0">
                <a:latin typeface="United Curriculum" pitchFamily="2" charset="0"/>
              </a:endParaRPr>
            </a:p>
          </p:txBody>
        </p:sp>
        <p:sp>
          <p:nvSpPr>
            <p:cNvPr id="36" name="Text Placeholder 2">
              <a:extLst>
                <a:ext uri="{FF2B5EF4-FFF2-40B4-BE49-F238E27FC236}">
                  <a16:creationId xmlns:a16="http://schemas.microsoft.com/office/drawing/2014/main" id="{C9444F75-84A9-AE93-C963-F4963823D46E}"/>
                </a:ext>
              </a:extLst>
            </p:cNvPr>
            <p:cNvSpPr txBox="1">
              <a:spLocks/>
            </p:cNvSpPr>
            <p:nvPr/>
          </p:nvSpPr>
          <p:spPr>
            <a:xfrm>
              <a:off x="5787970" y="3887491"/>
              <a:ext cx="639257" cy="139548"/>
            </a:xfrm>
            <a:prstGeom prst="rect">
              <a:avLst/>
            </a:prstGeom>
            <a:solidFill>
              <a:schemeClr val="bg1">
                <a:alpha val="60000"/>
              </a:schemeClr>
            </a:solidFill>
          </p:spPr>
          <p:txBody>
            <a:bodyPr wrap="none" lIns="36000" tIns="0" rIns="36000" bIns="0" anchor="b"/>
            <a:lstStyle>
              <a:lvl1pPr marL="0" indent="0" algn="l" defTabSz="1320704" rtl="0" eaLnBrk="1" latinLnBrk="0" hangingPunct="1">
                <a:lnSpc>
                  <a:spcPts val="32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600" b="0" kern="1200" spc="0" baseline="0">
                  <a:solidFill>
                    <a:schemeClr val="tx1"/>
                  </a:solidFill>
                  <a:latin typeface="ABeeZee" panose="02000000000000000000" pitchFamily="2" charset="0"/>
                  <a:ea typeface="+mn-ea"/>
                  <a:cs typeface="+mn-cs"/>
                </a:defRPr>
              </a:lvl1pPr>
              <a:lvl2pPr marL="990528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34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50880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889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31123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971584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63193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29228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95264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612992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r>
                <a:rPr lang="en-US" sz="1000" dirty="0">
                  <a:latin typeface="United Curriculum" pitchFamily="2" charset="0"/>
                </a:rPr>
                <a:t>spider</a:t>
              </a:r>
              <a:endParaRPr lang="en-GB" sz="900" dirty="0">
                <a:latin typeface="United Curriculum" pitchFamily="2" charset="0"/>
              </a:endParaRPr>
            </a:p>
          </p:txBody>
        </p:sp>
        <p:sp>
          <p:nvSpPr>
            <p:cNvPr id="37" name="Text Placeholder 2">
              <a:extLst>
                <a:ext uri="{FF2B5EF4-FFF2-40B4-BE49-F238E27FC236}">
                  <a16:creationId xmlns:a16="http://schemas.microsoft.com/office/drawing/2014/main" id="{3AC35CE3-5B48-9FF7-2E56-6364A3E28DFB}"/>
                </a:ext>
              </a:extLst>
            </p:cNvPr>
            <p:cNvSpPr txBox="1">
              <a:spLocks/>
            </p:cNvSpPr>
            <p:nvPr/>
          </p:nvSpPr>
          <p:spPr>
            <a:xfrm>
              <a:off x="5440568" y="4604364"/>
              <a:ext cx="1064765" cy="139548"/>
            </a:xfrm>
            <a:prstGeom prst="rect">
              <a:avLst/>
            </a:prstGeom>
            <a:solidFill>
              <a:schemeClr val="bg1">
                <a:alpha val="60000"/>
              </a:schemeClr>
            </a:solidFill>
          </p:spPr>
          <p:txBody>
            <a:bodyPr wrap="none" lIns="36000" tIns="0" rIns="36000" bIns="0" anchor="b"/>
            <a:lstStyle>
              <a:lvl1pPr marL="0" indent="0" algn="l" defTabSz="1320704" rtl="0" eaLnBrk="1" latinLnBrk="0" hangingPunct="1">
                <a:lnSpc>
                  <a:spcPts val="32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600" b="0" kern="1200" spc="0" baseline="0">
                  <a:solidFill>
                    <a:schemeClr val="tx1"/>
                  </a:solidFill>
                  <a:latin typeface="ABeeZee" panose="02000000000000000000" pitchFamily="2" charset="0"/>
                  <a:ea typeface="+mn-ea"/>
                  <a:cs typeface="+mn-cs"/>
                </a:defRPr>
              </a:lvl1pPr>
              <a:lvl2pPr marL="990528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34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50880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889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31123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971584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63193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29228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95264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612992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r>
                <a:rPr lang="en-US" sz="1000" dirty="0">
                  <a:latin typeface="United Curriculum" pitchFamily="2" charset="0"/>
                </a:rPr>
                <a:t>snail</a:t>
              </a:r>
              <a:endParaRPr lang="en-GB" sz="900" dirty="0">
                <a:latin typeface="United Curriculum" pitchFamily="2" charset="0"/>
              </a:endParaRPr>
            </a:p>
          </p:txBody>
        </p:sp>
      </p:grpSp>
      <p:sp>
        <p:nvSpPr>
          <p:cNvPr id="39" name="Text Placeholder 2">
            <a:extLst>
              <a:ext uri="{FF2B5EF4-FFF2-40B4-BE49-F238E27FC236}">
                <a16:creationId xmlns:a16="http://schemas.microsoft.com/office/drawing/2014/main" id="{9BD435BD-9E27-3C1B-5A11-858A4FEC8F68}"/>
              </a:ext>
            </a:extLst>
          </p:cNvPr>
          <p:cNvSpPr txBox="1">
            <a:spLocks/>
          </p:cNvSpPr>
          <p:nvPr/>
        </p:nvSpPr>
        <p:spPr>
          <a:xfrm>
            <a:off x="3811410" y="5479233"/>
            <a:ext cx="2067183" cy="1058168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400" b="1" dirty="0">
                <a:latin typeface="United Curriculum" pitchFamily="2" charset="0"/>
              </a:rPr>
              <a:t>Hydrostatic skeletons </a:t>
            </a:r>
            <a:r>
              <a:rPr lang="en-US" sz="1200" dirty="0">
                <a:latin typeface="United Curriculum" pitchFamily="2" charset="0"/>
              </a:rPr>
              <a:t>are fluid-filled compartments, like those in a worm or a jellyfish.</a:t>
            </a:r>
            <a:endParaRPr lang="en-GB" sz="1200" dirty="0">
              <a:latin typeface="United Curriculum" pitchFamily="2" charset="0"/>
            </a:endParaRPr>
          </a:p>
        </p:txBody>
      </p:sp>
      <p:sp>
        <p:nvSpPr>
          <p:cNvPr id="40" name="Rectangle 11">
            <a:extLst>
              <a:ext uri="{FF2B5EF4-FFF2-40B4-BE49-F238E27FC236}">
                <a16:creationId xmlns:a16="http://schemas.microsoft.com/office/drawing/2014/main" id="{F7A759DF-C80A-89C9-6E40-03EE698E9553}"/>
              </a:ext>
            </a:extLst>
          </p:cNvPr>
          <p:cNvSpPr/>
          <p:nvPr/>
        </p:nvSpPr>
        <p:spPr>
          <a:xfrm>
            <a:off x="63650" y="6669616"/>
            <a:ext cx="4265194" cy="308919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Biodiversity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C547B5-154E-8263-B3D3-1002509D13B8}"/>
              </a:ext>
            </a:extLst>
          </p:cNvPr>
          <p:cNvSpPr txBox="1"/>
          <p:nvPr/>
        </p:nvSpPr>
        <p:spPr>
          <a:xfrm>
            <a:off x="635498" y="9677548"/>
            <a:ext cx="4700439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700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Attribution – </a:t>
            </a:r>
            <a:r>
              <a:rPr lang="en-US" sz="700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"Free flowing jellyfish" (</a:t>
            </a:r>
            <a:r>
              <a:rPr lang="en-US" sz="700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hlinkClick r:id="rId14"/>
              </a:rPr>
              <a:t>CC BY 4.0</a:t>
            </a:r>
            <a:r>
              <a:rPr lang="en-US" sz="700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) by J young8 on Wikimedia</a:t>
            </a:r>
          </a:p>
          <a:p>
            <a:endParaRPr lang="en-GB" sz="700" dirty="0">
              <a:solidFill>
                <a:schemeClr val="tx2"/>
              </a:solidFill>
              <a:highlight>
                <a:srgbClr val="FFFF00"/>
              </a:highlight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7672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B2C33678990A47B1AF89009D1432DE" ma:contentTypeVersion="20" ma:contentTypeDescription="Create a new document." ma:contentTypeScope="" ma:versionID="84df53de33849cc1350260a811e69c19">
  <xsd:schema xmlns:xsd="http://www.w3.org/2001/XMLSchema" xmlns:xs="http://www.w3.org/2001/XMLSchema" xmlns:p="http://schemas.microsoft.com/office/2006/metadata/properties" xmlns:ns1="http://schemas.microsoft.com/sharepoint/v3" xmlns:ns2="7cdbce52-7c58-4c49-97cb-d953267058b2" xmlns:ns3="84283a62-dbf0-4bf3-9286-04d2ea05a3ac" targetNamespace="http://schemas.microsoft.com/office/2006/metadata/properties" ma:root="true" ma:fieldsID="ee46e78e683096a74f44652e7f9427d2" ns1:_="" ns2:_="" ns3:_="">
    <xsd:import namespace="http://schemas.microsoft.com/sharepoint/v3"/>
    <xsd:import namespace="7cdbce52-7c58-4c49-97cb-d953267058b2"/>
    <xsd:import namespace="84283a62-dbf0-4bf3-9286-04d2ea05a3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dbce52-7c58-4c49-97cb-d953267058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547d1d0-3da5-4772-b279-2d11b77b4c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83a62-dbf0-4bf3-9286-04d2ea05a3a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5470466-aab1-4554-a355-bc87322591bc}" ma:internalName="TaxCatchAll" ma:showField="CatchAllData" ma:web="84283a62-dbf0-4bf3-9286-04d2ea05a3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4283a62-dbf0-4bf3-9286-04d2ea05a3ac" xsi:nil="true"/>
    <lcf76f155ced4ddcb4097134ff3c332f xmlns="7cdbce52-7c58-4c49-97cb-d953267058b2">
      <Terms xmlns="http://schemas.microsoft.com/office/infopath/2007/PartnerControls"/>
    </lcf76f155ced4ddcb4097134ff3c332f>
    <_ip_UnifiedCompliancePolicyUIAction xmlns="http://schemas.microsoft.com/sharepoint/v3" xsi:nil="true"/>
    <_ip_UnifiedCompliancePolicyProperties xmlns="http://schemas.microsoft.com/sharepoint/v3" xsi:nil="true"/>
    <SharedWithUsers xmlns="84283a62-dbf0-4bf3-9286-04d2ea05a3ac">
      <UserInfo>
        <DisplayName/>
        <AccountId xsi:nil="true"/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ED57558-3D88-4102-8C32-B59E0DADE4F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cdbce52-7c58-4c49-97cb-d953267058b2"/>
    <ds:schemaRef ds:uri="84283a62-dbf0-4bf3-9286-04d2ea05a3a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F20F8DA-C4FB-4450-BACC-F5A742E79B9F}">
  <ds:schemaRefs>
    <ds:schemaRef ds:uri="http://schemas.microsoft.com/office/2006/documentManagement/types"/>
    <ds:schemaRef ds:uri="http://schemas.microsoft.com/office/2006/metadata/properties"/>
    <ds:schemaRef ds:uri="http://purl.org/dc/elements/1.1/"/>
    <ds:schemaRef ds:uri="7cdbce52-7c58-4c49-97cb-d953267058b2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terms/"/>
    <ds:schemaRef ds:uri="84283a62-dbf0-4bf3-9286-04d2ea05a3ac"/>
    <ds:schemaRef ds:uri="http://schemas.microsoft.com/sharepoint/v3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F2A31F0-0284-4FFD-850E-478562CD718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</TotalTime>
  <Words>459</Words>
  <Application>Microsoft Office PowerPoint</Application>
  <PresentationFormat>A4 Paper (210x297 mm)</PresentationFormat>
  <Paragraphs>49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Roboto</vt:lpstr>
      <vt:lpstr>Arial</vt:lpstr>
      <vt:lpstr>United Curriculum</vt:lpstr>
      <vt:lpstr>Calibri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Quinn</dc:creator>
  <cp:lastModifiedBy>Elizabeth Lupton</cp:lastModifiedBy>
  <cp:revision>9</cp:revision>
  <dcterms:created xsi:type="dcterms:W3CDTF">2021-04-22T13:12:58Z</dcterms:created>
  <dcterms:modified xsi:type="dcterms:W3CDTF">2024-09-04T14:48:19Z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0x01010013B2C33678990A47B1AF89009D1432DE</vt:lpwstr>
  </property>
  <property fmtid="{D5CDD505-2E9C-101B-9397-08002B2CF9AE}" pid="3" name="MediaServiceImageTags">
    <vt:lpwstr/>
  </property>
  <property fmtid="{D5CDD505-2E9C-101B-9397-08002B2CF9AE}" pid="4" name="Order">
    <vt:r8>10544500</vt:r8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</Properties>
</file>